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BE3C3-D144-4056-BF9D-0418C4DA236F}" type="doc">
      <dgm:prSet loTypeId="urn:microsoft.com/office/officeart/2005/8/layout/bProcess2" loCatId="process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zh-TW" altLang="en-US"/>
        </a:p>
      </dgm:t>
    </dgm:pt>
    <dgm:pt modelId="{A035E26C-3EB5-4668-BA02-06BBEEEADEBF}">
      <dgm:prSet phldrT="[文字]"/>
      <dgm:spPr/>
      <dgm:t>
        <a:bodyPr/>
        <a:lstStyle/>
        <a:p>
          <a:r>
            <a:rPr lang="en-US" altLang="zh-TW" dirty="0"/>
            <a:t>Start Point</a:t>
          </a:r>
          <a:endParaRPr lang="zh-TW" altLang="en-US" dirty="0"/>
        </a:p>
      </dgm:t>
    </dgm:pt>
    <dgm:pt modelId="{124B2AD0-1D3B-4687-9E44-3B26C54B2EBD}" type="parTrans" cxnId="{D214CB6D-4C4D-48B2-A0D4-3C55BF6D4798}">
      <dgm:prSet/>
      <dgm:spPr/>
      <dgm:t>
        <a:bodyPr/>
        <a:lstStyle/>
        <a:p>
          <a:pPr algn="ctr"/>
          <a:endParaRPr lang="zh-TW" altLang="en-US"/>
        </a:p>
      </dgm:t>
    </dgm:pt>
    <dgm:pt modelId="{C5C5B798-09BA-4ACC-AF36-1B5258CF709E}" type="sibTrans" cxnId="{D214CB6D-4C4D-48B2-A0D4-3C55BF6D4798}">
      <dgm:prSet phldrT="1"/>
      <dgm:spPr/>
    </dgm:pt>
    <dgm:pt modelId="{1A6E5CDF-486D-4EED-BA06-5D844C1D8E8A}">
      <dgm:prSet phldrT="[文字]"/>
      <dgm:spPr/>
      <dgm:t>
        <a:bodyPr/>
        <a:lstStyle/>
        <a:p>
          <a:r>
            <a:rPr lang="en-US" altLang="zh-TW"/>
            <a:t>Line Input</a:t>
          </a:r>
          <a:endParaRPr lang="zh-TW" altLang="en-US"/>
        </a:p>
      </dgm:t>
    </dgm:pt>
    <dgm:pt modelId="{FB4EFA20-B4DE-4D5F-A16A-58CA21A4F631}" type="parTrans" cxnId="{16D11A0D-C201-4C4C-A92E-B7A95742AD5A}">
      <dgm:prSet/>
      <dgm:spPr/>
      <dgm:t>
        <a:bodyPr/>
        <a:lstStyle/>
        <a:p>
          <a:pPr algn="ctr"/>
          <a:endParaRPr lang="zh-TW" altLang="en-US"/>
        </a:p>
      </dgm:t>
    </dgm:pt>
    <dgm:pt modelId="{B3F05FCE-A673-4B17-B840-CF3E096FFC7A}" type="sibTrans" cxnId="{16D11A0D-C201-4C4C-A92E-B7A95742AD5A}">
      <dgm:prSet phldrT="2"/>
      <dgm:spPr/>
    </dgm:pt>
    <dgm:pt modelId="{64674C52-7573-4684-8A6D-A7F494E547FE}">
      <dgm:prSet phldrT="[文字]"/>
      <dgm:spPr/>
      <dgm:t>
        <a:bodyPr/>
        <a:lstStyle/>
        <a:p>
          <a:r>
            <a:rPr lang="en-US" altLang="zh-TW" dirty="0" err="1"/>
            <a:t>scanf</a:t>
          </a:r>
          <a:r>
            <a:rPr lang="en-US" altLang="zh-TW" dirty="0"/>
            <a:t>(“%d”, &amp;a)</a:t>
          </a:r>
          <a:endParaRPr lang="zh-TW" altLang="en-US" dirty="0"/>
        </a:p>
      </dgm:t>
    </dgm:pt>
    <dgm:pt modelId="{487C1135-23E5-4511-A906-208E87235140}" type="parTrans" cxnId="{AA16C4EF-78D2-4B12-B0C4-F74B6327E3C2}">
      <dgm:prSet/>
      <dgm:spPr/>
      <dgm:t>
        <a:bodyPr/>
        <a:lstStyle/>
        <a:p>
          <a:pPr algn="ctr"/>
          <a:endParaRPr lang="zh-TW" altLang="en-US"/>
        </a:p>
      </dgm:t>
    </dgm:pt>
    <dgm:pt modelId="{28E1F43B-259B-44CC-A03B-FE9C8201F477}" type="sibTrans" cxnId="{AA16C4EF-78D2-4B12-B0C4-F74B6327E3C2}">
      <dgm:prSet/>
      <dgm:spPr/>
      <dgm:t>
        <a:bodyPr/>
        <a:lstStyle/>
        <a:p>
          <a:endParaRPr lang="zh-TW" altLang="en-US"/>
        </a:p>
      </dgm:t>
    </dgm:pt>
    <dgm:pt modelId="{19730E56-F722-4192-9D0E-FB3C88FE51FA}">
      <dgm:prSet phldrT="[文字]"/>
      <dgm:spPr/>
      <dgm:t>
        <a:bodyPr/>
        <a:lstStyle/>
        <a:p>
          <a:r>
            <a:rPr lang="en-US" altLang="zh-TW" dirty="0"/>
            <a:t>Loop Structure</a:t>
          </a:r>
          <a:endParaRPr lang="zh-TW" altLang="en-US" dirty="0"/>
        </a:p>
      </dgm:t>
    </dgm:pt>
    <dgm:pt modelId="{9CF21FF1-C987-4816-B5A8-78FBE4CBA4CF}" type="parTrans" cxnId="{4E28C939-E566-4B57-816F-CAFFBC819891}">
      <dgm:prSet/>
      <dgm:spPr/>
      <dgm:t>
        <a:bodyPr/>
        <a:lstStyle/>
        <a:p>
          <a:pPr algn="ctr"/>
          <a:endParaRPr lang="zh-TW" altLang="en-US"/>
        </a:p>
      </dgm:t>
    </dgm:pt>
    <dgm:pt modelId="{8FA7C866-E7C9-4B6D-BE74-0D1618D69591}" type="sibTrans" cxnId="{4E28C939-E566-4B57-816F-CAFFBC819891}">
      <dgm:prSet phldrT="3"/>
      <dgm:spPr/>
    </dgm:pt>
    <mc:AlternateContent xmlns:mc="http://schemas.openxmlformats.org/markup-compatibility/2006">
      <mc:Choice xmlns:a14="http://schemas.microsoft.com/office/drawing/2010/main" Requires="a14">
        <dgm:pt modelId="{AB82ED49-8977-4F3A-90FE-C7B94A30E8F3}">
          <dgm:prSet phldrT="[文字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altLang="zh-TW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e>
                    <m: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sub>
                  </m:sSub>
                </m:oMath>
              </a14:m>
              <a:r>
                <a:rPr lang="en-US" altLang="zh-TW" dirty="0"/>
                <a:t> greater than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𝑛𝑑</m:t>
                      </m:r>
                    </m:sub>
                  </m:sSub>
                </m:oMath>
              </a14:m>
              <a:endParaRPr lang="zh-TW" altLang="en-US" dirty="0"/>
            </a:p>
          </dgm:t>
        </dgm:pt>
      </mc:Choice>
      <mc:Fallback>
        <dgm:pt modelId="{AB82ED49-8977-4F3A-90FE-C7B94A30E8F3}">
          <dgm:prSet phldrT="[文字]"/>
          <dgm:spPr/>
          <dgm:t>
            <a:bodyPr/>
            <a:lstStyle/>
            <a:p>
              <a:r>
                <a:rPr lang="en-US" altLang="zh-TW" b="0" i="0" dirty="0">
                  <a:latin typeface="Cambria Math" panose="02040503050406030204" pitchFamily="18" charset="0"/>
                </a:rPr>
                <a:t>1_𝑠𝑡</a:t>
              </a:r>
              <a:r>
                <a:rPr lang="en-US" altLang="zh-TW" dirty="0"/>
                <a:t> greater than </a:t>
              </a:r>
              <a:r>
                <a:rPr lang="en-US" altLang="zh-TW" b="0" i="0" dirty="0">
                  <a:latin typeface="Cambria Math" panose="02040503050406030204" pitchFamily="18" charset="0"/>
                </a:rPr>
                <a:t>2_𝑛𝑑</a:t>
              </a:r>
              <a:endParaRPr lang="zh-TW" altLang="en-US" dirty="0"/>
            </a:p>
          </dgm:t>
        </dgm:pt>
      </mc:Fallback>
    </mc:AlternateContent>
    <dgm:pt modelId="{7BB14A23-EECC-4289-9019-7449D54E41DC}" type="parTrans" cxnId="{8E9A9009-1321-4DDA-AD9F-9A1822F494CE}">
      <dgm:prSet/>
      <dgm:spPr/>
      <dgm:t>
        <a:bodyPr/>
        <a:lstStyle/>
        <a:p>
          <a:pPr algn="ctr"/>
          <a:endParaRPr lang="zh-TW" altLang="en-US"/>
        </a:p>
      </dgm:t>
    </dgm:pt>
    <dgm:pt modelId="{375C4AE7-6417-48CC-A368-E10EFCD72519}" type="sibTrans" cxnId="{8E9A9009-1321-4DDA-AD9F-9A1822F494CE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776F207-569F-4819-BCBD-EB3D7670C685}">
          <dgm:prSet phldrT="[文字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altLang="zh-TW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e>
                    <m: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sub>
                  </m:sSub>
                </m:oMath>
              </a14:m>
              <a:r>
                <a:rPr lang="en-US" altLang="zh-TW"/>
                <a:t> less than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𝑛𝑑</m:t>
                      </m:r>
                    </m:sub>
                  </m:sSub>
                </m:oMath>
              </a14:m>
              <a:endParaRPr lang="en-US" altLang="zh-TW"/>
            </a:p>
          </dgm:t>
        </dgm:pt>
      </mc:Choice>
      <mc:Fallback>
        <dgm:pt modelId="{F776F207-569F-4819-BCBD-EB3D7670C685}">
          <dgm:prSet phldrT="[文字]"/>
          <dgm:spPr/>
          <dgm:t>
            <a:bodyPr/>
            <a:lstStyle/>
            <a:p>
              <a:r>
                <a:rPr lang="en-US" altLang="zh-TW" b="0" i="0" dirty="0">
                  <a:latin typeface="Cambria Math" panose="02040503050406030204" pitchFamily="18" charset="0"/>
                </a:rPr>
                <a:t>1_𝑠𝑡</a:t>
              </a:r>
              <a:r>
                <a:rPr lang="en-US" altLang="zh-TW"/>
                <a:t> less than </a:t>
              </a:r>
              <a:r>
                <a:rPr lang="en-US" altLang="zh-TW" b="0" i="0" dirty="0">
                  <a:latin typeface="Cambria Math" panose="02040503050406030204" pitchFamily="18" charset="0"/>
                </a:rPr>
                <a:t>2_𝑛𝑑</a:t>
              </a:r>
              <a:endParaRPr lang="en-US" altLang="zh-TW"/>
            </a:p>
          </dgm:t>
        </dgm:pt>
      </mc:Fallback>
    </mc:AlternateContent>
    <dgm:pt modelId="{4B0C75BB-D764-4E0A-BFCD-D8C9D7B0429C}" type="parTrans" cxnId="{BAE82D51-C53F-4515-9426-FA0F0E1130FA}">
      <dgm:prSet/>
      <dgm:spPr/>
      <dgm:t>
        <a:bodyPr/>
        <a:lstStyle/>
        <a:p>
          <a:pPr algn="ctr"/>
          <a:endParaRPr lang="zh-TW" altLang="en-US"/>
        </a:p>
      </dgm:t>
    </dgm:pt>
    <dgm:pt modelId="{AE5FBAAC-00C9-4873-AD73-8B3BCD277AA0}" type="sibTrans" cxnId="{BAE82D51-C53F-4515-9426-FA0F0E1130FA}">
      <dgm:prSet/>
      <dgm:spPr/>
      <dgm:t>
        <a:bodyPr/>
        <a:lstStyle/>
        <a:p>
          <a:endParaRPr lang="zh-TW" altLang="en-US"/>
        </a:p>
      </dgm:t>
    </dgm:pt>
    <dgm:pt modelId="{77BCB36D-67C1-4D61-886C-3931C21C1D6C}">
      <dgm:prSet phldrT="[文字]"/>
      <dgm:spPr/>
      <dgm:t>
        <a:bodyPr/>
        <a:lstStyle/>
        <a:p>
          <a:r>
            <a:rPr lang="en-US" altLang="zh-TW"/>
            <a:t>int main()</a:t>
          </a:r>
          <a:endParaRPr lang="zh-TW" altLang="en-US"/>
        </a:p>
      </dgm:t>
    </dgm:pt>
    <dgm:pt modelId="{52F2C54C-DE29-47AA-957D-D66EC0CF993A}" type="parTrans" cxnId="{8946750A-F829-42C0-AD87-67773AEA4F65}">
      <dgm:prSet/>
      <dgm:spPr/>
      <dgm:t>
        <a:bodyPr/>
        <a:lstStyle/>
        <a:p>
          <a:pPr algn="ctr"/>
          <a:endParaRPr lang="zh-TW" altLang="en-US"/>
        </a:p>
      </dgm:t>
    </dgm:pt>
    <dgm:pt modelId="{5701331E-7875-4D22-988C-4495EDC14F09}" type="sibTrans" cxnId="{8946750A-F829-42C0-AD87-67773AEA4F65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89F671D-2C51-49CB-B0CD-B8000D7B97B8}">
          <dgm:prSet phldrT="[文字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altLang="zh-TW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e>
                    <m: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sub>
                  </m:sSub>
                </m:oMath>
              </a14:m>
              <a:r>
                <a:rPr lang="en-US" altLang="zh-TW"/>
                <a:t> equal to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𝑛𝑑</m:t>
                      </m:r>
                    </m:sub>
                  </m:sSub>
                </m:oMath>
              </a14:m>
              <a:endParaRPr lang="en-US" altLang="zh-TW"/>
            </a:p>
          </dgm:t>
        </dgm:pt>
      </mc:Choice>
      <mc:Fallback>
        <dgm:pt modelId="{789F671D-2C51-49CB-B0CD-B8000D7B97B8}">
          <dgm:prSet phldrT="[文字]"/>
          <dgm:spPr/>
          <dgm:t>
            <a:bodyPr/>
            <a:lstStyle/>
            <a:p>
              <a:r>
                <a:rPr lang="en-US" altLang="zh-TW" b="0" i="0" dirty="0">
                  <a:latin typeface="Cambria Math" panose="02040503050406030204" pitchFamily="18" charset="0"/>
                </a:rPr>
                <a:t>1_𝑠𝑡</a:t>
              </a:r>
              <a:r>
                <a:rPr lang="en-US" altLang="zh-TW"/>
                <a:t> equal to </a:t>
              </a:r>
              <a:r>
                <a:rPr lang="en-US" altLang="zh-TW" b="0" i="0" dirty="0">
                  <a:latin typeface="Cambria Math" panose="02040503050406030204" pitchFamily="18" charset="0"/>
                </a:rPr>
                <a:t>2_𝑛𝑑</a:t>
              </a:r>
              <a:endParaRPr lang="en-US" altLang="zh-TW"/>
            </a:p>
          </dgm:t>
        </dgm:pt>
      </mc:Fallback>
    </mc:AlternateContent>
    <dgm:pt modelId="{E3D7B1A0-D4AB-41D6-BDE7-F4B78421EE63}" type="parTrans" cxnId="{B147B018-78B4-4084-8CBC-4305B11014C3}">
      <dgm:prSet/>
      <dgm:spPr/>
      <dgm:t>
        <a:bodyPr/>
        <a:lstStyle/>
        <a:p>
          <a:pPr algn="ctr"/>
          <a:endParaRPr lang="zh-TW" altLang="en-US"/>
        </a:p>
      </dgm:t>
    </dgm:pt>
    <dgm:pt modelId="{D9E22816-0BD8-4ADA-ABEA-48811BDE08AF}" type="sibTrans" cxnId="{B147B018-78B4-4084-8CBC-4305B11014C3}">
      <dgm:prSet/>
      <dgm:spPr/>
      <dgm:t>
        <a:bodyPr/>
        <a:lstStyle/>
        <a:p>
          <a:endParaRPr lang="zh-TW" altLang="en-US"/>
        </a:p>
      </dgm:t>
    </dgm:pt>
    <dgm:pt modelId="{B8452056-F4AF-49D5-AC2C-B6C9AB531B14}" type="pres">
      <dgm:prSet presAssocID="{555BE3C3-D144-4056-BF9D-0418C4DA236F}" presName="diagram" presStyleCnt="0">
        <dgm:presLayoutVars>
          <dgm:dir/>
          <dgm:resizeHandles/>
        </dgm:presLayoutVars>
      </dgm:prSet>
      <dgm:spPr/>
    </dgm:pt>
    <dgm:pt modelId="{41BCB707-D76C-4CEB-99B5-007D3C016EF2}" type="pres">
      <dgm:prSet presAssocID="{A035E26C-3EB5-4668-BA02-06BBEEEADEBF}" presName="firstNode" presStyleLbl="node1" presStyleIdx="0" presStyleCnt="3" custLinFactNeighborY="-1048">
        <dgm:presLayoutVars>
          <dgm:bulletEnabled val="1"/>
        </dgm:presLayoutVars>
      </dgm:prSet>
      <dgm:spPr/>
    </dgm:pt>
    <dgm:pt modelId="{8FCFF851-2194-47BB-B02F-F0D428C80ED1}" type="pres">
      <dgm:prSet presAssocID="{C5C5B798-09BA-4ACC-AF36-1B5258CF709E}" presName="sibTrans" presStyleLbl="sibTrans2D1" presStyleIdx="0" presStyleCnt="2"/>
      <dgm:spPr/>
    </dgm:pt>
    <dgm:pt modelId="{E6E50441-0096-4658-B0F9-5DE0FCE07623}" type="pres">
      <dgm:prSet presAssocID="{1A6E5CDF-486D-4EED-BA06-5D844C1D8E8A}" presName="middleNode" presStyleCnt="0"/>
      <dgm:spPr/>
    </dgm:pt>
    <dgm:pt modelId="{9C6A99E9-53BC-43F6-A3B4-8A9F4B93ACD9}" type="pres">
      <dgm:prSet presAssocID="{1A6E5CDF-486D-4EED-BA06-5D844C1D8E8A}" presName="padding" presStyleLbl="node1" presStyleIdx="0" presStyleCnt="3"/>
      <dgm:spPr/>
    </dgm:pt>
    <dgm:pt modelId="{21DF7A18-540C-43F8-B8B8-0315A0BE0FC5}" type="pres">
      <dgm:prSet presAssocID="{1A6E5CDF-486D-4EED-BA06-5D844C1D8E8A}" presName="shape" presStyleLbl="node1" presStyleIdx="1" presStyleCnt="3" custScaleX="149998" custScaleY="147652">
        <dgm:presLayoutVars>
          <dgm:bulletEnabled val="1"/>
        </dgm:presLayoutVars>
      </dgm:prSet>
      <dgm:spPr/>
    </dgm:pt>
    <dgm:pt modelId="{8ADAF6ED-B71F-417E-84B5-A6D783A0D46A}" type="pres">
      <dgm:prSet presAssocID="{B3F05FCE-A673-4B17-B840-CF3E096FFC7A}" presName="sibTrans" presStyleLbl="sibTrans2D1" presStyleIdx="1" presStyleCnt="2"/>
      <dgm:spPr/>
    </dgm:pt>
    <dgm:pt modelId="{070024DB-D802-4CBC-A476-A91501A35821}" type="pres">
      <dgm:prSet presAssocID="{19730E56-F722-4192-9D0E-FB3C88FE51FA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BEFFDF00-D128-4F19-83DE-693BB9F5036A}" type="presOf" srcId="{77BCB36D-67C1-4D61-886C-3931C21C1D6C}" destId="{41BCB707-D76C-4CEB-99B5-007D3C016EF2}" srcOrd="0" destOrd="1" presId="urn:microsoft.com/office/officeart/2005/8/layout/bProcess2"/>
    <dgm:cxn modelId="{8E9A9009-1321-4DDA-AD9F-9A1822F494CE}" srcId="{19730E56-F722-4192-9D0E-FB3C88FE51FA}" destId="{AB82ED49-8977-4F3A-90FE-C7B94A30E8F3}" srcOrd="0" destOrd="0" parTransId="{7BB14A23-EECC-4289-9019-7449D54E41DC}" sibTransId="{375C4AE7-6417-48CC-A368-E10EFCD72519}"/>
    <dgm:cxn modelId="{8946750A-F829-42C0-AD87-67773AEA4F65}" srcId="{A035E26C-3EB5-4668-BA02-06BBEEEADEBF}" destId="{77BCB36D-67C1-4D61-886C-3931C21C1D6C}" srcOrd="0" destOrd="0" parTransId="{52F2C54C-DE29-47AA-957D-D66EC0CF993A}" sibTransId="{5701331E-7875-4D22-988C-4495EDC14F09}"/>
    <dgm:cxn modelId="{B18A590A-92F2-41E4-9441-8D77404F5EB3}" type="presOf" srcId="{AB82ED49-8977-4F3A-90FE-C7B94A30E8F3}" destId="{070024DB-D802-4CBC-A476-A91501A35821}" srcOrd="0" destOrd="1" presId="urn:microsoft.com/office/officeart/2005/8/layout/bProcess2"/>
    <dgm:cxn modelId="{16D11A0D-C201-4C4C-A92E-B7A95742AD5A}" srcId="{555BE3C3-D144-4056-BF9D-0418C4DA236F}" destId="{1A6E5CDF-486D-4EED-BA06-5D844C1D8E8A}" srcOrd="1" destOrd="0" parTransId="{FB4EFA20-B4DE-4D5F-A16A-58CA21A4F631}" sibTransId="{B3F05FCE-A673-4B17-B840-CF3E096FFC7A}"/>
    <dgm:cxn modelId="{B147B018-78B4-4084-8CBC-4305B11014C3}" srcId="{19730E56-F722-4192-9D0E-FB3C88FE51FA}" destId="{789F671D-2C51-49CB-B0CD-B8000D7B97B8}" srcOrd="2" destOrd="0" parTransId="{E3D7B1A0-D4AB-41D6-BDE7-F4B78421EE63}" sibTransId="{D9E22816-0BD8-4ADA-ABEA-48811BDE08AF}"/>
    <dgm:cxn modelId="{84B1D127-CC2C-45CD-B63D-1E7511732B45}" type="presOf" srcId="{A035E26C-3EB5-4668-BA02-06BBEEEADEBF}" destId="{41BCB707-D76C-4CEB-99B5-007D3C016EF2}" srcOrd="0" destOrd="0" presId="urn:microsoft.com/office/officeart/2005/8/layout/bProcess2"/>
    <dgm:cxn modelId="{4E28C939-E566-4B57-816F-CAFFBC819891}" srcId="{555BE3C3-D144-4056-BF9D-0418C4DA236F}" destId="{19730E56-F722-4192-9D0E-FB3C88FE51FA}" srcOrd="2" destOrd="0" parTransId="{9CF21FF1-C987-4816-B5A8-78FBE4CBA4CF}" sibTransId="{8FA7C866-E7C9-4B6D-BE74-0D1618D69591}"/>
    <dgm:cxn modelId="{D04BDB62-F93D-483F-B692-2962976DB59C}" type="presOf" srcId="{1A6E5CDF-486D-4EED-BA06-5D844C1D8E8A}" destId="{21DF7A18-540C-43F8-B8B8-0315A0BE0FC5}" srcOrd="0" destOrd="0" presId="urn:microsoft.com/office/officeart/2005/8/layout/bProcess2"/>
    <dgm:cxn modelId="{D214CB6D-4C4D-48B2-A0D4-3C55BF6D4798}" srcId="{555BE3C3-D144-4056-BF9D-0418C4DA236F}" destId="{A035E26C-3EB5-4668-BA02-06BBEEEADEBF}" srcOrd="0" destOrd="0" parTransId="{124B2AD0-1D3B-4687-9E44-3B26C54B2EBD}" sibTransId="{C5C5B798-09BA-4ACC-AF36-1B5258CF709E}"/>
    <dgm:cxn modelId="{99402551-66AC-4728-A0ED-197E2ACA2D85}" type="presOf" srcId="{19730E56-F722-4192-9D0E-FB3C88FE51FA}" destId="{070024DB-D802-4CBC-A476-A91501A35821}" srcOrd="0" destOrd="0" presId="urn:microsoft.com/office/officeart/2005/8/layout/bProcess2"/>
    <dgm:cxn modelId="{BAE82D51-C53F-4515-9426-FA0F0E1130FA}" srcId="{19730E56-F722-4192-9D0E-FB3C88FE51FA}" destId="{F776F207-569F-4819-BCBD-EB3D7670C685}" srcOrd="1" destOrd="0" parTransId="{4B0C75BB-D764-4E0A-BFCD-D8C9D7B0429C}" sibTransId="{AE5FBAAC-00C9-4873-AD73-8B3BCD277AA0}"/>
    <dgm:cxn modelId="{B27FFB73-A64A-4AE3-ADEC-0C0B519D4061}" type="presOf" srcId="{C5C5B798-09BA-4ACC-AF36-1B5258CF709E}" destId="{8FCFF851-2194-47BB-B02F-F0D428C80ED1}" srcOrd="0" destOrd="0" presId="urn:microsoft.com/office/officeart/2005/8/layout/bProcess2"/>
    <dgm:cxn modelId="{54BD0076-7C2E-4AA2-8CD7-1BDC71B3E272}" type="presOf" srcId="{64674C52-7573-4684-8A6D-A7F494E547FE}" destId="{21DF7A18-540C-43F8-B8B8-0315A0BE0FC5}" srcOrd="0" destOrd="1" presId="urn:microsoft.com/office/officeart/2005/8/layout/bProcess2"/>
    <dgm:cxn modelId="{51F00E83-C2CD-4FAC-B33E-A3236BDC8DE7}" type="presOf" srcId="{789F671D-2C51-49CB-B0CD-B8000D7B97B8}" destId="{070024DB-D802-4CBC-A476-A91501A35821}" srcOrd="0" destOrd="3" presId="urn:microsoft.com/office/officeart/2005/8/layout/bProcess2"/>
    <dgm:cxn modelId="{02161ACE-74D5-40E6-B108-A4FB7675A0E6}" type="presOf" srcId="{F776F207-569F-4819-BCBD-EB3D7670C685}" destId="{070024DB-D802-4CBC-A476-A91501A35821}" srcOrd="0" destOrd="2" presId="urn:microsoft.com/office/officeart/2005/8/layout/bProcess2"/>
    <dgm:cxn modelId="{5C6416EB-4E5F-47EC-BFEA-168E835D5122}" type="presOf" srcId="{B3F05FCE-A673-4B17-B840-CF3E096FFC7A}" destId="{8ADAF6ED-B71F-417E-84B5-A6D783A0D46A}" srcOrd="0" destOrd="0" presId="urn:microsoft.com/office/officeart/2005/8/layout/bProcess2"/>
    <dgm:cxn modelId="{AA16C4EF-78D2-4B12-B0C4-F74B6327E3C2}" srcId="{1A6E5CDF-486D-4EED-BA06-5D844C1D8E8A}" destId="{64674C52-7573-4684-8A6D-A7F494E547FE}" srcOrd="0" destOrd="0" parTransId="{487C1135-23E5-4511-A906-208E87235140}" sibTransId="{28E1F43B-259B-44CC-A03B-FE9C8201F477}"/>
    <dgm:cxn modelId="{5CCFBBF3-6C91-408C-AE0C-915C82FFF539}" type="presOf" srcId="{555BE3C3-D144-4056-BF9D-0418C4DA236F}" destId="{B8452056-F4AF-49D5-AC2C-B6C9AB531B14}" srcOrd="0" destOrd="0" presId="urn:microsoft.com/office/officeart/2005/8/layout/bProcess2"/>
    <dgm:cxn modelId="{BC5E9855-E2E4-4A7C-A54D-3ADE6515F2A3}" type="presParOf" srcId="{B8452056-F4AF-49D5-AC2C-B6C9AB531B14}" destId="{41BCB707-D76C-4CEB-99B5-007D3C016EF2}" srcOrd="0" destOrd="0" presId="urn:microsoft.com/office/officeart/2005/8/layout/bProcess2"/>
    <dgm:cxn modelId="{C35D3C25-0D25-41B5-B3C7-411ABF887D7A}" type="presParOf" srcId="{B8452056-F4AF-49D5-AC2C-B6C9AB531B14}" destId="{8FCFF851-2194-47BB-B02F-F0D428C80ED1}" srcOrd="1" destOrd="0" presId="urn:microsoft.com/office/officeart/2005/8/layout/bProcess2"/>
    <dgm:cxn modelId="{F0736FD2-7F02-45BE-9126-2CBA87258BF3}" type="presParOf" srcId="{B8452056-F4AF-49D5-AC2C-B6C9AB531B14}" destId="{E6E50441-0096-4658-B0F9-5DE0FCE07623}" srcOrd="2" destOrd="0" presId="urn:microsoft.com/office/officeart/2005/8/layout/bProcess2"/>
    <dgm:cxn modelId="{997E6200-C0A0-44AB-B664-4A514DDAF182}" type="presParOf" srcId="{E6E50441-0096-4658-B0F9-5DE0FCE07623}" destId="{9C6A99E9-53BC-43F6-A3B4-8A9F4B93ACD9}" srcOrd="0" destOrd="0" presId="urn:microsoft.com/office/officeart/2005/8/layout/bProcess2"/>
    <dgm:cxn modelId="{127274CF-4711-4759-8F99-BF621C3373BC}" type="presParOf" srcId="{E6E50441-0096-4658-B0F9-5DE0FCE07623}" destId="{21DF7A18-540C-43F8-B8B8-0315A0BE0FC5}" srcOrd="1" destOrd="0" presId="urn:microsoft.com/office/officeart/2005/8/layout/bProcess2"/>
    <dgm:cxn modelId="{B736D4A4-FAC5-4565-AB06-8FF306B07F82}" type="presParOf" srcId="{B8452056-F4AF-49D5-AC2C-B6C9AB531B14}" destId="{8ADAF6ED-B71F-417E-84B5-A6D783A0D46A}" srcOrd="3" destOrd="0" presId="urn:microsoft.com/office/officeart/2005/8/layout/bProcess2"/>
    <dgm:cxn modelId="{935EB80E-B167-4310-9A4E-B1C6F32DEF5A}" type="presParOf" srcId="{B8452056-F4AF-49D5-AC2C-B6C9AB531B14}" destId="{070024DB-D802-4CBC-A476-A91501A35821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5BE3C3-D144-4056-BF9D-0418C4DA236F}" type="doc">
      <dgm:prSet loTypeId="urn:microsoft.com/office/officeart/2005/8/layout/bProcess2" loCatId="process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zh-TW" altLang="en-US"/>
        </a:p>
      </dgm:t>
    </dgm:pt>
    <dgm:pt modelId="{A035E26C-3EB5-4668-BA02-06BBEEEADEBF}">
      <dgm:prSet phldrT="[文字]"/>
      <dgm:spPr/>
      <dgm:t>
        <a:bodyPr/>
        <a:lstStyle/>
        <a:p>
          <a:r>
            <a:rPr lang="en-US" altLang="zh-TW" dirty="0"/>
            <a:t>Start Point</a:t>
          </a:r>
          <a:endParaRPr lang="zh-TW" altLang="en-US" dirty="0"/>
        </a:p>
      </dgm:t>
    </dgm:pt>
    <dgm:pt modelId="{124B2AD0-1D3B-4687-9E44-3B26C54B2EBD}" type="parTrans" cxnId="{D214CB6D-4C4D-48B2-A0D4-3C55BF6D4798}">
      <dgm:prSet/>
      <dgm:spPr/>
      <dgm:t>
        <a:bodyPr/>
        <a:lstStyle/>
        <a:p>
          <a:pPr algn="ctr"/>
          <a:endParaRPr lang="zh-TW" altLang="en-US"/>
        </a:p>
      </dgm:t>
    </dgm:pt>
    <dgm:pt modelId="{C5C5B798-09BA-4ACC-AF36-1B5258CF709E}" type="sibTrans" cxnId="{D214CB6D-4C4D-48B2-A0D4-3C55BF6D4798}">
      <dgm:prSet phldrT="1"/>
      <dgm:spPr/>
    </dgm:pt>
    <dgm:pt modelId="{1A6E5CDF-486D-4EED-BA06-5D844C1D8E8A}">
      <dgm:prSet phldrT="[文字]"/>
      <dgm:spPr/>
      <dgm:t>
        <a:bodyPr/>
        <a:lstStyle/>
        <a:p>
          <a:r>
            <a:rPr lang="en-US" altLang="zh-TW"/>
            <a:t>Line Input</a:t>
          </a:r>
          <a:endParaRPr lang="zh-TW" altLang="en-US"/>
        </a:p>
      </dgm:t>
    </dgm:pt>
    <dgm:pt modelId="{FB4EFA20-B4DE-4D5F-A16A-58CA21A4F631}" type="parTrans" cxnId="{16D11A0D-C201-4C4C-A92E-B7A95742AD5A}">
      <dgm:prSet/>
      <dgm:spPr/>
      <dgm:t>
        <a:bodyPr/>
        <a:lstStyle/>
        <a:p>
          <a:pPr algn="ctr"/>
          <a:endParaRPr lang="zh-TW" altLang="en-US"/>
        </a:p>
      </dgm:t>
    </dgm:pt>
    <dgm:pt modelId="{B3F05FCE-A673-4B17-B840-CF3E096FFC7A}" type="sibTrans" cxnId="{16D11A0D-C201-4C4C-A92E-B7A95742AD5A}">
      <dgm:prSet phldrT="2"/>
      <dgm:spPr/>
    </dgm:pt>
    <dgm:pt modelId="{64674C52-7573-4684-8A6D-A7F494E547FE}">
      <dgm:prSet phldrT="[文字]"/>
      <dgm:spPr/>
      <dgm:t>
        <a:bodyPr/>
        <a:lstStyle/>
        <a:p>
          <a:r>
            <a:rPr lang="en-US" altLang="zh-TW" dirty="0" err="1"/>
            <a:t>scanf</a:t>
          </a:r>
          <a:r>
            <a:rPr lang="en-US" altLang="zh-TW" dirty="0"/>
            <a:t>(“%d”, &amp;a)</a:t>
          </a:r>
          <a:endParaRPr lang="zh-TW" altLang="en-US" dirty="0"/>
        </a:p>
      </dgm:t>
    </dgm:pt>
    <dgm:pt modelId="{487C1135-23E5-4511-A906-208E87235140}" type="parTrans" cxnId="{AA16C4EF-78D2-4B12-B0C4-F74B6327E3C2}">
      <dgm:prSet/>
      <dgm:spPr/>
      <dgm:t>
        <a:bodyPr/>
        <a:lstStyle/>
        <a:p>
          <a:pPr algn="ctr"/>
          <a:endParaRPr lang="zh-TW" altLang="en-US"/>
        </a:p>
      </dgm:t>
    </dgm:pt>
    <dgm:pt modelId="{28E1F43B-259B-44CC-A03B-FE9C8201F477}" type="sibTrans" cxnId="{AA16C4EF-78D2-4B12-B0C4-F74B6327E3C2}">
      <dgm:prSet/>
      <dgm:spPr/>
      <dgm:t>
        <a:bodyPr/>
        <a:lstStyle/>
        <a:p>
          <a:endParaRPr lang="zh-TW" altLang="en-US"/>
        </a:p>
      </dgm:t>
    </dgm:pt>
    <dgm:pt modelId="{19730E56-F722-4192-9D0E-FB3C88FE51FA}">
      <dgm:prSet phldrT="[文字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9CF21FF1-C987-4816-B5A8-78FBE4CBA4CF}" type="parTrans" cxnId="{4E28C939-E566-4B57-816F-CAFFBC819891}">
      <dgm:prSet/>
      <dgm:spPr/>
      <dgm:t>
        <a:bodyPr/>
        <a:lstStyle/>
        <a:p>
          <a:pPr algn="ctr"/>
          <a:endParaRPr lang="zh-TW" altLang="en-US"/>
        </a:p>
      </dgm:t>
    </dgm:pt>
    <dgm:pt modelId="{8FA7C866-E7C9-4B6D-BE74-0D1618D69591}" type="sibTrans" cxnId="{4E28C939-E566-4B57-816F-CAFFBC819891}">
      <dgm:prSet phldrT="3"/>
      <dgm:spPr/>
    </dgm:pt>
    <dgm:pt modelId="{AB82ED49-8977-4F3A-90FE-C7B94A30E8F3}">
      <dgm:prSet phldrT="[文字]"/>
      <dgm:spPr/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7BB14A23-EECC-4289-9019-7449D54E41DC}" type="parTrans" cxnId="{8E9A9009-1321-4DDA-AD9F-9A1822F494CE}">
      <dgm:prSet/>
      <dgm:spPr/>
      <dgm:t>
        <a:bodyPr/>
        <a:lstStyle/>
        <a:p>
          <a:pPr algn="ctr"/>
          <a:endParaRPr lang="zh-TW" altLang="en-US"/>
        </a:p>
      </dgm:t>
    </dgm:pt>
    <dgm:pt modelId="{375C4AE7-6417-48CC-A368-E10EFCD72519}" type="sibTrans" cxnId="{8E9A9009-1321-4DDA-AD9F-9A1822F494CE}">
      <dgm:prSet/>
      <dgm:spPr/>
      <dgm:t>
        <a:bodyPr/>
        <a:lstStyle/>
        <a:p>
          <a:endParaRPr lang="zh-TW" altLang="en-US"/>
        </a:p>
      </dgm:t>
    </dgm:pt>
    <dgm:pt modelId="{F776F207-569F-4819-BCBD-EB3D7670C685}">
      <dgm:prSet phldrT="[文字]"/>
      <dgm:spPr/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4B0C75BB-D764-4E0A-BFCD-D8C9D7B0429C}" type="parTrans" cxnId="{BAE82D51-C53F-4515-9426-FA0F0E1130FA}">
      <dgm:prSet/>
      <dgm:spPr/>
      <dgm:t>
        <a:bodyPr/>
        <a:lstStyle/>
        <a:p>
          <a:pPr algn="ctr"/>
          <a:endParaRPr lang="zh-TW" altLang="en-US"/>
        </a:p>
      </dgm:t>
    </dgm:pt>
    <dgm:pt modelId="{AE5FBAAC-00C9-4873-AD73-8B3BCD277AA0}" type="sibTrans" cxnId="{BAE82D51-C53F-4515-9426-FA0F0E1130FA}">
      <dgm:prSet/>
      <dgm:spPr/>
      <dgm:t>
        <a:bodyPr/>
        <a:lstStyle/>
        <a:p>
          <a:endParaRPr lang="zh-TW" altLang="en-US"/>
        </a:p>
      </dgm:t>
    </dgm:pt>
    <dgm:pt modelId="{77BCB36D-67C1-4D61-886C-3931C21C1D6C}">
      <dgm:prSet phldrT="[文字]"/>
      <dgm:spPr/>
      <dgm:t>
        <a:bodyPr/>
        <a:lstStyle/>
        <a:p>
          <a:r>
            <a:rPr lang="en-US" altLang="zh-TW"/>
            <a:t>int main()</a:t>
          </a:r>
          <a:endParaRPr lang="zh-TW" altLang="en-US"/>
        </a:p>
      </dgm:t>
    </dgm:pt>
    <dgm:pt modelId="{52F2C54C-DE29-47AA-957D-D66EC0CF993A}" type="parTrans" cxnId="{8946750A-F829-42C0-AD87-67773AEA4F65}">
      <dgm:prSet/>
      <dgm:spPr/>
      <dgm:t>
        <a:bodyPr/>
        <a:lstStyle/>
        <a:p>
          <a:pPr algn="ctr"/>
          <a:endParaRPr lang="zh-TW" altLang="en-US"/>
        </a:p>
      </dgm:t>
    </dgm:pt>
    <dgm:pt modelId="{5701331E-7875-4D22-988C-4495EDC14F09}" type="sibTrans" cxnId="{8946750A-F829-42C0-AD87-67773AEA4F65}">
      <dgm:prSet/>
      <dgm:spPr/>
      <dgm:t>
        <a:bodyPr/>
        <a:lstStyle/>
        <a:p>
          <a:endParaRPr lang="zh-TW" altLang="en-US"/>
        </a:p>
      </dgm:t>
    </dgm:pt>
    <dgm:pt modelId="{789F671D-2C51-49CB-B0CD-B8000D7B97B8}">
      <dgm:prSet phldrT="[文字]"/>
      <dgm:spPr/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E3D7B1A0-D4AB-41D6-BDE7-F4B78421EE63}" type="parTrans" cxnId="{B147B018-78B4-4084-8CBC-4305B11014C3}">
      <dgm:prSet/>
      <dgm:spPr/>
      <dgm:t>
        <a:bodyPr/>
        <a:lstStyle/>
        <a:p>
          <a:pPr algn="ctr"/>
          <a:endParaRPr lang="zh-TW" altLang="en-US"/>
        </a:p>
      </dgm:t>
    </dgm:pt>
    <dgm:pt modelId="{D9E22816-0BD8-4ADA-ABEA-48811BDE08AF}" type="sibTrans" cxnId="{B147B018-78B4-4084-8CBC-4305B11014C3}">
      <dgm:prSet/>
      <dgm:spPr/>
      <dgm:t>
        <a:bodyPr/>
        <a:lstStyle/>
        <a:p>
          <a:endParaRPr lang="zh-TW" altLang="en-US"/>
        </a:p>
      </dgm:t>
    </dgm:pt>
    <dgm:pt modelId="{B8452056-F4AF-49D5-AC2C-B6C9AB531B14}" type="pres">
      <dgm:prSet presAssocID="{555BE3C3-D144-4056-BF9D-0418C4DA236F}" presName="diagram" presStyleCnt="0">
        <dgm:presLayoutVars>
          <dgm:dir/>
          <dgm:resizeHandles/>
        </dgm:presLayoutVars>
      </dgm:prSet>
      <dgm:spPr/>
    </dgm:pt>
    <dgm:pt modelId="{41BCB707-D76C-4CEB-99B5-007D3C016EF2}" type="pres">
      <dgm:prSet presAssocID="{A035E26C-3EB5-4668-BA02-06BBEEEADEBF}" presName="firstNode" presStyleLbl="node1" presStyleIdx="0" presStyleCnt="3" custLinFactNeighborY="-1048">
        <dgm:presLayoutVars>
          <dgm:bulletEnabled val="1"/>
        </dgm:presLayoutVars>
      </dgm:prSet>
      <dgm:spPr/>
    </dgm:pt>
    <dgm:pt modelId="{8FCFF851-2194-47BB-B02F-F0D428C80ED1}" type="pres">
      <dgm:prSet presAssocID="{C5C5B798-09BA-4ACC-AF36-1B5258CF709E}" presName="sibTrans" presStyleLbl="sibTrans2D1" presStyleIdx="0" presStyleCnt="2"/>
      <dgm:spPr/>
    </dgm:pt>
    <dgm:pt modelId="{E6E50441-0096-4658-B0F9-5DE0FCE07623}" type="pres">
      <dgm:prSet presAssocID="{1A6E5CDF-486D-4EED-BA06-5D844C1D8E8A}" presName="middleNode" presStyleCnt="0"/>
      <dgm:spPr/>
    </dgm:pt>
    <dgm:pt modelId="{9C6A99E9-53BC-43F6-A3B4-8A9F4B93ACD9}" type="pres">
      <dgm:prSet presAssocID="{1A6E5CDF-486D-4EED-BA06-5D844C1D8E8A}" presName="padding" presStyleLbl="node1" presStyleIdx="0" presStyleCnt="3"/>
      <dgm:spPr/>
    </dgm:pt>
    <dgm:pt modelId="{21DF7A18-540C-43F8-B8B8-0315A0BE0FC5}" type="pres">
      <dgm:prSet presAssocID="{1A6E5CDF-486D-4EED-BA06-5D844C1D8E8A}" presName="shape" presStyleLbl="node1" presStyleIdx="1" presStyleCnt="3" custScaleX="149998" custScaleY="147652">
        <dgm:presLayoutVars>
          <dgm:bulletEnabled val="1"/>
        </dgm:presLayoutVars>
      </dgm:prSet>
      <dgm:spPr/>
    </dgm:pt>
    <dgm:pt modelId="{8ADAF6ED-B71F-417E-84B5-A6D783A0D46A}" type="pres">
      <dgm:prSet presAssocID="{B3F05FCE-A673-4B17-B840-CF3E096FFC7A}" presName="sibTrans" presStyleLbl="sibTrans2D1" presStyleIdx="1" presStyleCnt="2"/>
      <dgm:spPr/>
    </dgm:pt>
    <dgm:pt modelId="{070024DB-D802-4CBC-A476-A91501A35821}" type="pres">
      <dgm:prSet presAssocID="{19730E56-F722-4192-9D0E-FB3C88FE51FA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BEFFDF00-D128-4F19-83DE-693BB9F5036A}" type="presOf" srcId="{77BCB36D-67C1-4D61-886C-3931C21C1D6C}" destId="{41BCB707-D76C-4CEB-99B5-007D3C016EF2}" srcOrd="0" destOrd="1" presId="urn:microsoft.com/office/officeart/2005/8/layout/bProcess2"/>
    <dgm:cxn modelId="{8E9A9009-1321-4DDA-AD9F-9A1822F494CE}" srcId="{19730E56-F722-4192-9D0E-FB3C88FE51FA}" destId="{AB82ED49-8977-4F3A-90FE-C7B94A30E8F3}" srcOrd="0" destOrd="0" parTransId="{7BB14A23-EECC-4289-9019-7449D54E41DC}" sibTransId="{375C4AE7-6417-48CC-A368-E10EFCD72519}"/>
    <dgm:cxn modelId="{8946750A-F829-42C0-AD87-67773AEA4F65}" srcId="{A035E26C-3EB5-4668-BA02-06BBEEEADEBF}" destId="{77BCB36D-67C1-4D61-886C-3931C21C1D6C}" srcOrd="0" destOrd="0" parTransId="{52F2C54C-DE29-47AA-957D-D66EC0CF993A}" sibTransId="{5701331E-7875-4D22-988C-4495EDC14F09}"/>
    <dgm:cxn modelId="{B18A590A-92F2-41E4-9441-8D77404F5EB3}" type="presOf" srcId="{AB82ED49-8977-4F3A-90FE-C7B94A30E8F3}" destId="{070024DB-D802-4CBC-A476-A91501A35821}" srcOrd="0" destOrd="1" presId="urn:microsoft.com/office/officeart/2005/8/layout/bProcess2"/>
    <dgm:cxn modelId="{16D11A0D-C201-4C4C-A92E-B7A95742AD5A}" srcId="{555BE3C3-D144-4056-BF9D-0418C4DA236F}" destId="{1A6E5CDF-486D-4EED-BA06-5D844C1D8E8A}" srcOrd="1" destOrd="0" parTransId="{FB4EFA20-B4DE-4D5F-A16A-58CA21A4F631}" sibTransId="{B3F05FCE-A673-4B17-B840-CF3E096FFC7A}"/>
    <dgm:cxn modelId="{B147B018-78B4-4084-8CBC-4305B11014C3}" srcId="{19730E56-F722-4192-9D0E-FB3C88FE51FA}" destId="{789F671D-2C51-49CB-B0CD-B8000D7B97B8}" srcOrd="2" destOrd="0" parTransId="{E3D7B1A0-D4AB-41D6-BDE7-F4B78421EE63}" sibTransId="{D9E22816-0BD8-4ADA-ABEA-48811BDE08AF}"/>
    <dgm:cxn modelId="{84B1D127-CC2C-45CD-B63D-1E7511732B45}" type="presOf" srcId="{A035E26C-3EB5-4668-BA02-06BBEEEADEBF}" destId="{41BCB707-D76C-4CEB-99B5-007D3C016EF2}" srcOrd="0" destOrd="0" presId="urn:microsoft.com/office/officeart/2005/8/layout/bProcess2"/>
    <dgm:cxn modelId="{4E28C939-E566-4B57-816F-CAFFBC819891}" srcId="{555BE3C3-D144-4056-BF9D-0418C4DA236F}" destId="{19730E56-F722-4192-9D0E-FB3C88FE51FA}" srcOrd="2" destOrd="0" parTransId="{9CF21FF1-C987-4816-B5A8-78FBE4CBA4CF}" sibTransId="{8FA7C866-E7C9-4B6D-BE74-0D1618D69591}"/>
    <dgm:cxn modelId="{D04BDB62-F93D-483F-B692-2962976DB59C}" type="presOf" srcId="{1A6E5CDF-486D-4EED-BA06-5D844C1D8E8A}" destId="{21DF7A18-540C-43F8-B8B8-0315A0BE0FC5}" srcOrd="0" destOrd="0" presId="urn:microsoft.com/office/officeart/2005/8/layout/bProcess2"/>
    <dgm:cxn modelId="{D214CB6D-4C4D-48B2-A0D4-3C55BF6D4798}" srcId="{555BE3C3-D144-4056-BF9D-0418C4DA236F}" destId="{A035E26C-3EB5-4668-BA02-06BBEEEADEBF}" srcOrd="0" destOrd="0" parTransId="{124B2AD0-1D3B-4687-9E44-3B26C54B2EBD}" sibTransId="{C5C5B798-09BA-4ACC-AF36-1B5258CF709E}"/>
    <dgm:cxn modelId="{99402551-66AC-4728-A0ED-197E2ACA2D85}" type="presOf" srcId="{19730E56-F722-4192-9D0E-FB3C88FE51FA}" destId="{070024DB-D802-4CBC-A476-A91501A35821}" srcOrd="0" destOrd="0" presId="urn:microsoft.com/office/officeart/2005/8/layout/bProcess2"/>
    <dgm:cxn modelId="{BAE82D51-C53F-4515-9426-FA0F0E1130FA}" srcId="{19730E56-F722-4192-9D0E-FB3C88FE51FA}" destId="{F776F207-569F-4819-BCBD-EB3D7670C685}" srcOrd="1" destOrd="0" parTransId="{4B0C75BB-D764-4E0A-BFCD-D8C9D7B0429C}" sibTransId="{AE5FBAAC-00C9-4873-AD73-8B3BCD277AA0}"/>
    <dgm:cxn modelId="{B27FFB73-A64A-4AE3-ADEC-0C0B519D4061}" type="presOf" srcId="{C5C5B798-09BA-4ACC-AF36-1B5258CF709E}" destId="{8FCFF851-2194-47BB-B02F-F0D428C80ED1}" srcOrd="0" destOrd="0" presId="urn:microsoft.com/office/officeart/2005/8/layout/bProcess2"/>
    <dgm:cxn modelId="{54BD0076-7C2E-4AA2-8CD7-1BDC71B3E272}" type="presOf" srcId="{64674C52-7573-4684-8A6D-A7F494E547FE}" destId="{21DF7A18-540C-43F8-B8B8-0315A0BE0FC5}" srcOrd="0" destOrd="1" presId="urn:microsoft.com/office/officeart/2005/8/layout/bProcess2"/>
    <dgm:cxn modelId="{51F00E83-C2CD-4FAC-B33E-A3236BDC8DE7}" type="presOf" srcId="{789F671D-2C51-49CB-B0CD-B8000D7B97B8}" destId="{070024DB-D802-4CBC-A476-A91501A35821}" srcOrd="0" destOrd="3" presId="urn:microsoft.com/office/officeart/2005/8/layout/bProcess2"/>
    <dgm:cxn modelId="{02161ACE-74D5-40E6-B108-A4FB7675A0E6}" type="presOf" srcId="{F776F207-569F-4819-BCBD-EB3D7670C685}" destId="{070024DB-D802-4CBC-A476-A91501A35821}" srcOrd="0" destOrd="2" presId="urn:microsoft.com/office/officeart/2005/8/layout/bProcess2"/>
    <dgm:cxn modelId="{5C6416EB-4E5F-47EC-BFEA-168E835D5122}" type="presOf" srcId="{B3F05FCE-A673-4B17-B840-CF3E096FFC7A}" destId="{8ADAF6ED-B71F-417E-84B5-A6D783A0D46A}" srcOrd="0" destOrd="0" presId="urn:microsoft.com/office/officeart/2005/8/layout/bProcess2"/>
    <dgm:cxn modelId="{AA16C4EF-78D2-4B12-B0C4-F74B6327E3C2}" srcId="{1A6E5CDF-486D-4EED-BA06-5D844C1D8E8A}" destId="{64674C52-7573-4684-8A6D-A7F494E547FE}" srcOrd="0" destOrd="0" parTransId="{487C1135-23E5-4511-A906-208E87235140}" sibTransId="{28E1F43B-259B-44CC-A03B-FE9C8201F477}"/>
    <dgm:cxn modelId="{5CCFBBF3-6C91-408C-AE0C-915C82FFF539}" type="presOf" srcId="{555BE3C3-D144-4056-BF9D-0418C4DA236F}" destId="{B8452056-F4AF-49D5-AC2C-B6C9AB531B14}" srcOrd="0" destOrd="0" presId="urn:microsoft.com/office/officeart/2005/8/layout/bProcess2"/>
    <dgm:cxn modelId="{BC5E9855-E2E4-4A7C-A54D-3ADE6515F2A3}" type="presParOf" srcId="{B8452056-F4AF-49D5-AC2C-B6C9AB531B14}" destId="{41BCB707-D76C-4CEB-99B5-007D3C016EF2}" srcOrd="0" destOrd="0" presId="urn:microsoft.com/office/officeart/2005/8/layout/bProcess2"/>
    <dgm:cxn modelId="{C35D3C25-0D25-41B5-B3C7-411ABF887D7A}" type="presParOf" srcId="{B8452056-F4AF-49D5-AC2C-B6C9AB531B14}" destId="{8FCFF851-2194-47BB-B02F-F0D428C80ED1}" srcOrd="1" destOrd="0" presId="urn:microsoft.com/office/officeart/2005/8/layout/bProcess2"/>
    <dgm:cxn modelId="{F0736FD2-7F02-45BE-9126-2CBA87258BF3}" type="presParOf" srcId="{B8452056-F4AF-49D5-AC2C-B6C9AB531B14}" destId="{E6E50441-0096-4658-B0F9-5DE0FCE07623}" srcOrd="2" destOrd="0" presId="urn:microsoft.com/office/officeart/2005/8/layout/bProcess2"/>
    <dgm:cxn modelId="{997E6200-C0A0-44AB-B664-4A514DDAF182}" type="presParOf" srcId="{E6E50441-0096-4658-B0F9-5DE0FCE07623}" destId="{9C6A99E9-53BC-43F6-A3B4-8A9F4B93ACD9}" srcOrd="0" destOrd="0" presId="urn:microsoft.com/office/officeart/2005/8/layout/bProcess2"/>
    <dgm:cxn modelId="{127274CF-4711-4759-8F99-BF621C3373BC}" type="presParOf" srcId="{E6E50441-0096-4658-B0F9-5DE0FCE07623}" destId="{21DF7A18-540C-43F8-B8B8-0315A0BE0FC5}" srcOrd="1" destOrd="0" presId="urn:microsoft.com/office/officeart/2005/8/layout/bProcess2"/>
    <dgm:cxn modelId="{B736D4A4-FAC5-4565-AB06-8FF306B07F82}" type="presParOf" srcId="{B8452056-F4AF-49D5-AC2C-B6C9AB531B14}" destId="{8ADAF6ED-B71F-417E-84B5-A6D783A0D46A}" srcOrd="3" destOrd="0" presId="urn:microsoft.com/office/officeart/2005/8/layout/bProcess2"/>
    <dgm:cxn modelId="{935EB80E-B167-4310-9A4E-B1C6F32DEF5A}" type="presParOf" srcId="{B8452056-F4AF-49D5-AC2C-B6C9AB531B14}" destId="{070024DB-D802-4CBC-A476-A91501A35821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CB707-D76C-4CEB-99B5-007D3C016EF2}">
      <dsp:nvSpPr>
        <dsp:cNvPr id="0" name=""/>
        <dsp:cNvSpPr/>
      </dsp:nvSpPr>
      <dsp:spPr>
        <a:xfrm>
          <a:off x="4104" y="566591"/>
          <a:ext cx="2397955" cy="239795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Start Point</a:t>
          </a:r>
          <a:endParaRPr lang="zh-TW" alt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/>
            <a:t>int main()</a:t>
          </a:r>
          <a:endParaRPr lang="zh-TW" altLang="en-US" sz="1600" kern="1200"/>
        </a:p>
      </dsp:txBody>
      <dsp:txXfrm>
        <a:off x="355276" y="917763"/>
        <a:ext cx="1695611" cy="1695611"/>
      </dsp:txXfrm>
    </dsp:sp>
    <dsp:sp modelId="{8FCFF851-2194-47BB-B02F-F0D428C80ED1}">
      <dsp:nvSpPr>
        <dsp:cNvPr id="0" name=""/>
        <dsp:cNvSpPr/>
      </dsp:nvSpPr>
      <dsp:spPr>
        <a:xfrm rot="5424014">
          <a:off x="2599891" y="1460529"/>
          <a:ext cx="839284" cy="635458"/>
        </a:xfrm>
        <a:prstGeom prst="triangle">
          <a:avLst/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DF7A18-540C-43F8-B8B8-0315A0BE0FC5}">
      <dsp:nvSpPr>
        <dsp:cNvPr id="0" name=""/>
        <dsp:cNvSpPr/>
      </dsp:nvSpPr>
      <dsp:spPr>
        <a:xfrm>
          <a:off x="3601038" y="609899"/>
          <a:ext cx="2399122" cy="236160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/>
            <a:t>Line Input</a:t>
          </a:r>
          <a:endParaRPr lang="zh-TW" alt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 err="1"/>
            <a:t>scanf</a:t>
          </a:r>
          <a:r>
            <a:rPr lang="en-US" altLang="zh-TW" sz="1600" kern="1200" dirty="0"/>
            <a:t>(“%d”, &amp;a)</a:t>
          </a:r>
          <a:endParaRPr lang="zh-TW" altLang="en-US" sz="1600" kern="1200" dirty="0"/>
        </a:p>
      </dsp:txBody>
      <dsp:txXfrm>
        <a:off x="3952381" y="955747"/>
        <a:ext cx="1696436" cy="1669904"/>
      </dsp:txXfrm>
    </dsp:sp>
    <dsp:sp modelId="{8ADAF6ED-B71F-417E-84B5-A6D783A0D46A}">
      <dsp:nvSpPr>
        <dsp:cNvPr id="0" name=""/>
        <dsp:cNvSpPr/>
      </dsp:nvSpPr>
      <dsp:spPr>
        <a:xfrm rot="5400000">
          <a:off x="6197992" y="1472970"/>
          <a:ext cx="839284" cy="635458"/>
        </a:xfrm>
        <a:prstGeom prst="triangle">
          <a:avLst/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0024DB-D802-4CBC-A476-A91501A35821}">
      <dsp:nvSpPr>
        <dsp:cNvPr id="0" name=""/>
        <dsp:cNvSpPr/>
      </dsp:nvSpPr>
      <dsp:spPr>
        <a:xfrm>
          <a:off x="7199139" y="591722"/>
          <a:ext cx="2397955" cy="239795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Loop Structure</a:t>
          </a:r>
          <a:endParaRPr lang="zh-TW" alt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16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1600" b="0" i="1" kern="1200" dirty="0" smtClean="0">
                      <a:latin typeface="Cambria Math" panose="02040503050406030204" pitchFamily="18" charset="0"/>
                    </a:rPr>
                    <m:t>1</m:t>
                  </m:r>
                </m:e>
                <m:sub>
                  <m:r>
                    <a:rPr lang="en-US" altLang="zh-TW" sz="1600" b="0" i="1" kern="1200" dirty="0" smtClean="0">
                      <a:latin typeface="Cambria Math" panose="02040503050406030204" pitchFamily="18" charset="0"/>
                    </a:rPr>
                    <m:t>𝑠𝑡</m:t>
                  </m:r>
                </m:sub>
              </m:sSub>
            </m:oMath>
          </a14:m>
          <a:r>
            <a:rPr lang="en-US" altLang="zh-TW" sz="1600" kern="1200" dirty="0"/>
            <a:t> greater than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16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1600" b="0" i="1" kern="1200" dirty="0" smtClean="0">
                      <a:latin typeface="Cambria Math" panose="02040503050406030204" pitchFamily="18" charset="0"/>
                    </a:rPr>
                    <m:t>2</m:t>
                  </m:r>
                </m:e>
                <m:sub>
                  <m:r>
                    <a:rPr lang="en-US" altLang="zh-TW" sz="1600" b="0" i="1" kern="1200" dirty="0" smtClean="0">
                      <a:latin typeface="Cambria Math" panose="02040503050406030204" pitchFamily="18" charset="0"/>
                    </a:rPr>
                    <m:t>𝑛𝑑</m:t>
                  </m:r>
                </m:sub>
              </m:sSub>
            </m:oMath>
          </a14:m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16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1600" b="0" i="1" kern="1200" dirty="0" smtClean="0">
                      <a:latin typeface="Cambria Math" panose="02040503050406030204" pitchFamily="18" charset="0"/>
                    </a:rPr>
                    <m:t>1</m:t>
                  </m:r>
                </m:e>
                <m:sub>
                  <m:r>
                    <a:rPr lang="en-US" altLang="zh-TW" sz="1600" b="0" i="1" kern="1200" dirty="0" smtClean="0">
                      <a:latin typeface="Cambria Math" panose="02040503050406030204" pitchFamily="18" charset="0"/>
                    </a:rPr>
                    <m:t>𝑠𝑡</m:t>
                  </m:r>
                </m:sub>
              </m:sSub>
            </m:oMath>
          </a14:m>
          <a:r>
            <a:rPr lang="en-US" altLang="zh-TW" sz="1600" kern="1200"/>
            <a:t> less than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16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1600" b="0" i="1" kern="1200" dirty="0" smtClean="0">
                      <a:latin typeface="Cambria Math" panose="02040503050406030204" pitchFamily="18" charset="0"/>
                    </a:rPr>
                    <m:t>2</m:t>
                  </m:r>
                </m:e>
                <m:sub>
                  <m:r>
                    <a:rPr lang="en-US" altLang="zh-TW" sz="1600" b="0" i="1" kern="1200" dirty="0" smtClean="0">
                      <a:latin typeface="Cambria Math" panose="02040503050406030204" pitchFamily="18" charset="0"/>
                    </a:rPr>
                    <m:t>𝑛𝑑</m:t>
                  </m:r>
                </m:sub>
              </m:sSub>
            </m:oMath>
          </a14:m>
          <a:endParaRPr lang="en-US" altLang="zh-TW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16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1600" b="0" i="1" kern="1200" dirty="0" smtClean="0">
                      <a:latin typeface="Cambria Math" panose="02040503050406030204" pitchFamily="18" charset="0"/>
                    </a:rPr>
                    <m:t>1</m:t>
                  </m:r>
                </m:e>
                <m:sub>
                  <m:r>
                    <a:rPr lang="en-US" altLang="zh-TW" sz="1600" b="0" i="1" kern="1200" dirty="0" smtClean="0">
                      <a:latin typeface="Cambria Math" panose="02040503050406030204" pitchFamily="18" charset="0"/>
                    </a:rPr>
                    <m:t>𝑠𝑡</m:t>
                  </m:r>
                </m:sub>
              </m:sSub>
            </m:oMath>
          </a14:m>
          <a:r>
            <a:rPr lang="en-US" altLang="zh-TW" sz="1600" kern="1200"/>
            <a:t> equal to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16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1600" b="0" i="1" kern="1200" dirty="0" smtClean="0">
                      <a:latin typeface="Cambria Math" panose="02040503050406030204" pitchFamily="18" charset="0"/>
                    </a:rPr>
                    <m:t>2</m:t>
                  </m:r>
                </m:e>
                <m:sub>
                  <m:r>
                    <a:rPr lang="en-US" altLang="zh-TW" sz="1600" b="0" i="1" kern="1200" dirty="0" smtClean="0">
                      <a:latin typeface="Cambria Math" panose="02040503050406030204" pitchFamily="18" charset="0"/>
                    </a:rPr>
                    <m:t>𝑛𝑑</m:t>
                  </m:r>
                </m:sub>
              </m:sSub>
            </m:oMath>
          </a14:m>
          <a:endParaRPr lang="en-US" altLang="zh-TW" sz="1600" kern="1200"/>
        </a:p>
      </dsp:txBody>
      <dsp:txXfrm>
        <a:off x="7550311" y="942894"/>
        <a:ext cx="1695611" cy="1695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70CD6-2347-4509-83B8-F2FA657F3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UVa11172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1C6AAE-88F6-449B-8F4F-651823F57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EE3 Hsu </a:t>
            </a:r>
            <a:r>
              <a:rPr lang="en-US" altLang="zh-TW" dirty="0" err="1"/>
              <a:t>Yaoyuan</a:t>
            </a:r>
            <a:r>
              <a:rPr lang="en-US" altLang="zh-TW" dirty="0"/>
              <a:t> 410487027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468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4E81A-1210-4BCA-9C8C-142305D1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Relational Operator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89783-1D53-4A4E-A2BA-B59C814D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operators checks about the relationship between two values and these operators are called relational operators. </a:t>
            </a:r>
          </a:p>
          <a:p>
            <a:r>
              <a:rPr lang="en-US" altLang="zh-TW" dirty="0"/>
              <a:t>Given two numerical values your job is just to find out the relationship between them that is </a:t>
            </a:r>
          </a:p>
          <a:p>
            <a:r>
              <a:rPr lang="en-US" altLang="zh-TW" dirty="0"/>
              <a:t>&gt;   </a:t>
            </a:r>
            <a:r>
              <a:rPr lang="en-US" altLang="zh-TW" dirty="0">
                <a:sym typeface="Wingdings" panose="05000000000000000000" pitchFamily="2" charset="2"/>
              </a:rPr>
              <a:t>   </a:t>
            </a:r>
            <a:r>
              <a:rPr lang="en-US" altLang="zh-TW" dirty="0"/>
              <a:t>First one is greater than the second </a:t>
            </a:r>
            <a:br>
              <a:rPr lang="en-US" altLang="zh-TW" dirty="0"/>
            </a:br>
            <a:r>
              <a:rPr lang="en-US" altLang="zh-TW" dirty="0"/>
              <a:t>&lt;   </a:t>
            </a:r>
            <a:r>
              <a:rPr lang="en-US" altLang="zh-TW" dirty="0">
                <a:sym typeface="Wingdings" panose="05000000000000000000" pitchFamily="2" charset="2"/>
              </a:rPr>
              <a:t>   </a:t>
            </a:r>
            <a:r>
              <a:rPr lang="en-US" altLang="zh-TW" dirty="0"/>
              <a:t>First one is less than the second or </a:t>
            </a:r>
            <a:br>
              <a:rPr lang="en-US" altLang="zh-TW" dirty="0"/>
            </a:br>
            <a:r>
              <a:rPr lang="en-US" altLang="zh-TW" dirty="0"/>
              <a:t>=   </a:t>
            </a:r>
            <a:r>
              <a:rPr lang="en-US" altLang="zh-TW" dirty="0">
                <a:sym typeface="Wingdings" panose="05000000000000000000" pitchFamily="2" charset="2"/>
              </a:rPr>
              <a:t>   </a:t>
            </a:r>
            <a:r>
              <a:rPr lang="en-US" altLang="zh-TW" dirty="0"/>
              <a:t>First and second one is equal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12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C8900-D416-4C91-BC27-C84C5CAC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en-US" altLang="zh-TW" dirty="0"/>
              <a:t>Sample IO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FAD331-262A-4817-857C-46008769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19726"/>
            <a:ext cx="4443984" cy="823912"/>
          </a:xfrm>
        </p:spPr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58BE52-BB67-4EB2-BDCA-BDE677C48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442411"/>
            <a:ext cx="4443984" cy="3424989"/>
          </a:xfrm>
        </p:spPr>
        <p:txBody>
          <a:bodyPr>
            <a:normAutofit/>
          </a:bodyPr>
          <a:lstStyle/>
          <a:p>
            <a:r>
              <a:rPr lang="en-US" altLang="zh-TW" dirty="0"/>
              <a:t>First line of the input le is an integer </a:t>
            </a:r>
            <a:r>
              <a:rPr lang="en-US" altLang="zh-TW" i="1" dirty="0"/>
              <a:t>t </a:t>
            </a:r>
            <a:r>
              <a:rPr lang="en-US" altLang="zh-TW" dirty="0"/>
              <a:t>(</a:t>
            </a:r>
            <a:r>
              <a:rPr lang="en-US" altLang="zh-TW" i="1" dirty="0"/>
              <a:t>t &lt; </a:t>
            </a:r>
            <a:r>
              <a:rPr lang="en-US" altLang="zh-TW" dirty="0"/>
              <a:t>15) which denotes how many sets of inputs are there.</a:t>
            </a:r>
          </a:p>
          <a:p>
            <a:r>
              <a:rPr lang="en-US" altLang="zh-TW" dirty="0"/>
              <a:t>Each of the next </a:t>
            </a:r>
            <a:r>
              <a:rPr lang="en-US" altLang="zh-TW" i="1" dirty="0"/>
              <a:t>t </a:t>
            </a:r>
            <a:r>
              <a:rPr lang="en-US" altLang="zh-TW" dirty="0"/>
              <a:t>lines contain two integers </a:t>
            </a:r>
            <a:r>
              <a:rPr lang="en-US" altLang="zh-TW" i="1" dirty="0"/>
              <a:t>a </a:t>
            </a:r>
            <a:r>
              <a:rPr lang="en-US" altLang="zh-TW" dirty="0"/>
              <a:t>and </a:t>
            </a:r>
            <a:r>
              <a:rPr lang="en-US" altLang="zh-TW" i="1" dirty="0"/>
              <a:t>b </a:t>
            </a:r>
            <a:r>
              <a:rPr lang="en-US" altLang="zh-TW" dirty="0"/>
              <a:t>(</a:t>
            </a:r>
            <a:r>
              <a:rPr lang="en-US" altLang="zh-TW" i="1" dirty="0"/>
              <a:t>|a|, |b| &lt; </a:t>
            </a:r>
            <a:r>
              <a:rPr lang="en-US" altLang="zh-TW" dirty="0"/>
              <a:t>1000000001).</a:t>
            </a:r>
          </a:p>
          <a:p>
            <a:r>
              <a:rPr lang="en-US" altLang="zh-TW" dirty="0"/>
              <a:t>Ex. 	3</a:t>
            </a:r>
            <a:br>
              <a:rPr lang="en-US" altLang="zh-TW" dirty="0"/>
            </a:br>
            <a:r>
              <a:rPr lang="en-US" altLang="zh-TW" dirty="0"/>
              <a:t>	10 20</a:t>
            </a:r>
            <a:br>
              <a:rPr lang="en-US" altLang="zh-TW" dirty="0"/>
            </a:br>
            <a:r>
              <a:rPr lang="en-US" altLang="zh-TW" dirty="0"/>
              <a:t>	20 10</a:t>
            </a:r>
            <a:br>
              <a:rPr lang="en-US" altLang="zh-TW" dirty="0"/>
            </a:br>
            <a:r>
              <a:rPr lang="en-US" altLang="zh-TW" dirty="0"/>
              <a:t>	10 10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253BAE7-A0DF-4286-B7CD-5BAD36E0E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419726"/>
            <a:ext cx="4443984" cy="823912"/>
          </a:xfrm>
        </p:spPr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09AE36-928E-40DB-B03E-53D13B0BE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442411"/>
            <a:ext cx="4443984" cy="3424989"/>
          </a:xfrm>
        </p:spPr>
        <p:txBody>
          <a:bodyPr>
            <a:normAutofit/>
          </a:bodyPr>
          <a:lstStyle/>
          <a:p>
            <a:r>
              <a:rPr lang="en-US" altLang="zh-TW" dirty="0"/>
              <a:t>For each line of input produce one line of output. This line contains any one of the relational operators</a:t>
            </a:r>
          </a:p>
          <a:p>
            <a:r>
              <a:rPr lang="en-US" altLang="zh-TW" dirty="0"/>
              <a:t>‘&gt;’, ‘&lt;‘ or ‘=‘, which indicates the relation that is appropriate for the given two numbers.</a:t>
            </a:r>
          </a:p>
          <a:p>
            <a:r>
              <a:rPr lang="en-US" altLang="zh-TW" dirty="0"/>
              <a:t>Ex. </a:t>
            </a:r>
            <a:br>
              <a:rPr lang="en-US" altLang="zh-TW" dirty="0"/>
            </a:br>
            <a:r>
              <a:rPr lang="en-US" altLang="zh-TW" dirty="0"/>
              <a:t>	&lt;</a:t>
            </a:r>
            <a:br>
              <a:rPr lang="en-US" altLang="zh-TW" dirty="0"/>
            </a:br>
            <a:r>
              <a:rPr lang="en-US" altLang="zh-TW" dirty="0"/>
              <a:t>	&gt;</a:t>
            </a:r>
            <a:br>
              <a:rPr lang="en-US" altLang="zh-TW" dirty="0"/>
            </a:br>
            <a:r>
              <a:rPr lang="en-US" altLang="zh-TW" dirty="0"/>
              <a:t>	=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925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D962C0F-3831-4649-9EAC-7E3EFBCE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TW"/>
              <a:t>Program Structure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內容版面配置區 6">
                <a:extLst>
                  <a:ext uri="{FF2B5EF4-FFF2-40B4-BE49-F238E27FC236}">
                    <a16:creationId xmlns:a16="http://schemas.microsoft.com/office/drawing/2014/main" id="{FAA1F23F-BE37-465F-ACE2-E5843F9F4D7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73317141"/>
                  </p:ext>
                </p:extLst>
              </p:nvPr>
            </p:nvGraphicFramePr>
            <p:xfrm>
              <a:off x="1371600" y="2286000"/>
              <a:ext cx="9601200" cy="3581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7" name="內容版面配置區 6">
                <a:extLst>
                  <a:ext uri="{FF2B5EF4-FFF2-40B4-BE49-F238E27FC236}">
                    <a16:creationId xmlns:a16="http://schemas.microsoft.com/office/drawing/2014/main" id="{FAA1F23F-BE37-465F-ACE2-E5843F9F4D7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73317141"/>
                  </p:ext>
                </p:extLst>
              </p:nvPr>
            </p:nvGraphicFramePr>
            <p:xfrm>
              <a:off x="1371600" y="2286000"/>
              <a:ext cx="9601200" cy="3581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656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4D8A4-4BCB-4159-9BF3-EAB73463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440"/>
          </a:xfrm>
        </p:spPr>
        <p:txBody>
          <a:bodyPr/>
          <a:lstStyle/>
          <a:p>
            <a:r>
              <a:rPr lang="en-US" altLang="zh-TW"/>
              <a:t>Source Code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F04E5CF-70E5-4D5E-A8F5-FA4DA1A54A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759564"/>
            <a:ext cx="3760441" cy="3018249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5F6B687-2D92-4574-A839-1EBD0160DB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5210" y="1759564"/>
            <a:ext cx="5996787" cy="18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181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68</TotalTime>
  <Words>173</Words>
  <Application>Microsoft Office PowerPoint</Application>
  <PresentationFormat>寬螢幕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Cambria Math</vt:lpstr>
      <vt:lpstr>Franklin Gothic Book</vt:lpstr>
      <vt:lpstr>Wingdings</vt:lpstr>
      <vt:lpstr>Crop</vt:lpstr>
      <vt:lpstr>UVa11172</vt:lpstr>
      <vt:lpstr>Relational Operator</vt:lpstr>
      <vt:lpstr>Sample IO</vt:lpstr>
      <vt:lpstr>Program Structure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UVa11172</dc:title>
  <dc:creator>許耀元</dc:creator>
  <cp:lastModifiedBy>許耀元</cp:lastModifiedBy>
  <cp:revision>8</cp:revision>
  <dcterms:created xsi:type="dcterms:W3CDTF">2018-01-01T11:34:39Z</dcterms:created>
  <dcterms:modified xsi:type="dcterms:W3CDTF">2018-01-01T12:43:19Z</dcterms:modified>
</cp:coreProperties>
</file>