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1EF9E-633B-EF51-0F76-20EF396B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F8CED4-032A-80E1-F7F1-32207CC4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1F0874-87F1-9A27-8A88-0330A5BF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1A60B7-E2ED-F264-3D52-A9FA20AC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B2DC3-6007-2D89-330B-C9C65E73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06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389F8-B387-C549-1264-0323AD57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51C6ED-AE11-EB72-DD6E-5AA1F0C4E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66176-3C32-99DD-5D06-9F27C0FA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BEBCB-8BA6-F538-E5FC-965A6A9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A50C0A-2A8C-C6B9-FE33-56440515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357687-442A-BEAF-02EC-DC3C3E1AE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EDC80B-EC68-3800-0CC8-734BCA29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240AB-98C9-1205-89CC-8BEFC77D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C41C0-6ACB-937C-04B1-9371013E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F79B0E-6778-30C0-C348-66279288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4AA4E-9347-B8E3-9278-CFAF486B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7E9AF9-C0E1-9277-DA12-A4B773F3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126A9-98FC-6BA4-02AD-E88F1E53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99B8F3-01A7-07B3-DB9F-E160AA16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ADD49F-5292-1E6D-477D-BEB2AEA7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56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F2A08-B336-55F8-274D-5C42A3B8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EC2832-622B-BE6C-8401-FA833BB6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DD3E0-236A-6D45-4458-0C61355A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9D33AB-93CB-E59C-4661-F0EEB1DB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28FF75-ADDC-99CF-7E2A-19A6A73E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57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59B6F-CB98-2C8F-D23E-C4FF99FB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7001D-B4C8-2AB0-9D86-069206C52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0B1C21-C6DB-3C02-6593-9991C19A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9C3F9D-1D8F-84DD-9DBF-E5E5D246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149089-06C4-F627-30DA-C5ABA182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874799-F038-02FF-45BF-599CC54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1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90367-08C2-9545-745E-0D845A91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2E46E-F317-2343-F209-603B38DC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7A0A7D-FD86-2017-A6F8-B1C344E7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44860E-102B-67DE-AC80-E8C37DBFE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458915-5D9D-D196-1B9B-1CF2B72F7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84D4A9-2505-714E-FE95-80C7501A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B5ED5B-CDE5-AA3B-40BE-D3713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DC8EEF-8C0D-D920-7536-1D3A2F75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3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1BF5A-3D40-F612-08C3-3791D6CF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9A0E8E-CE92-ADE2-F840-07926824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08AB2D-ABD8-A394-A6B8-6746DE2D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1063B8-98B9-A5C9-CADE-10382CF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8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1B90EB-A09E-017F-F1A9-E949D0D7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458FF0-138A-F4D3-5452-85AF47D7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751246-A112-DED0-C8F3-A0509470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1EF46-A440-94BC-6490-85E4E8DD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9E3980-74F0-5F56-9243-5E9E574D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8B661-E496-B9AB-43E3-72D804FC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D523E9-2D46-8C25-4667-82E89926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496E02-03AD-D1DC-762C-4712842C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C1ADCE-1DDC-EC9F-A4C4-4A8115C1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534DD-D593-B949-1F46-FD9DDD5A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D33FB3-EC6B-8FA1-6DED-9A0EE149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1C08A2-7A5D-F2AC-077A-06CC58F1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CEBD79-F04F-43B4-5B0F-372EAFB7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A646F-3F03-2F30-EAD2-6E710E6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D83F73-83A7-52AC-F738-850A26B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2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4506F4-F97C-20C3-F22A-775DF5BE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85A125-7B3F-87A3-1411-B10D9FE8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9F16E6-144F-0837-3A7A-9DFB6FDC2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EF34F-DE61-4E69-BB84-47FE8F2BB400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5A1A6-F27F-98E2-833C-368100CF1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014BC-96B7-CD69-B1E4-6217BA17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AF20B-49D6-4DB6-843D-CA7BEA4FE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0B7E18BF-5EC9-1EB6-F2D5-C0952CAFD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6" b="38722"/>
          <a:stretch/>
        </p:blipFill>
        <p:spPr>
          <a:xfrm>
            <a:off x="811256" y="882098"/>
            <a:ext cx="2046798" cy="22446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14CB24-BFA7-6715-8D30-99FFCE7003DB}"/>
              </a:ext>
            </a:extLst>
          </p:cNvPr>
          <p:cNvSpPr txBox="1"/>
          <p:nvPr/>
        </p:nvSpPr>
        <p:spPr>
          <a:xfrm>
            <a:off x="1229944" y="2408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54125C-6855-49E3-6F35-F49342F8E8B6}"/>
              </a:ext>
            </a:extLst>
          </p:cNvPr>
          <p:cNvSpPr txBox="1"/>
          <p:nvPr/>
        </p:nvSpPr>
        <p:spPr>
          <a:xfrm>
            <a:off x="9380248" y="1278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C467648-EDC3-9C28-93EA-6F15DEF3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25" y="921426"/>
            <a:ext cx="3213603" cy="216603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33E7C2F-289B-E376-EB88-19DBAA314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058" y="739259"/>
            <a:ext cx="1746172" cy="317661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0B63243-7B21-B403-3DC0-352B1D306B1A}"/>
              </a:ext>
            </a:extLst>
          </p:cNvPr>
          <p:cNvSpPr/>
          <p:nvPr/>
        </p:nvSpPr>
        <p:spPr>
          <a:xfrm>
            <a:off x="7782467" y="1709035"/>
            <a:ext cx="749878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12A9A7-04E2-DC21-E343-08DB42E00A26}"/>
              </a:ext>
            </a:extLst>
          </p:cNvPr>
          <p:cNvSpPr txBox="1"/>
          <p:nvPr/>
        </p:nvSpPr>
        <p:spPr>
          <a:xfrm>
            <a:off x="4142641" y="2315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註冊或登入即可使用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85BE4A8-3FA5-F319-E05A-A3978BA6B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54" y="3812421"/>
            <a:ext cx="2046798" cy="2951460"/>
          </a:xfrm>
          <a:prstGeom prst="rect">
            <a:avLst/>
          </a:prstGeom>
        </p:spPr>
      </p:pic>
      <p:pic>
        <p:nvPicPr>
          <p:cNvPr id="19" name="圖片 18" descr="一張含有 文字, 軟體, 網頁, 電腦圖示 的圖片&#10;&#10;自動產生的描述">
            <a:extLst>
              <a:ext uri="{FF2B5EF4-FFF2-40B4-BE49-F238E27FC236}">
                <a16:creationId xmlns:a16="http://schemas.microsoft.com/office/drawing/2014/main" id="{08BE92CC-3587-42D4-C51C-DC87568F5E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5857" r="20453"/>
          <a:stretch/>
        </p:blipFill>
        <p:spPr>
          <a:xfrm>
            <a:off x="4175225" y="4747464"/>
            <a:ext cx="3841549" cy="52322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FAC055-C593-E8EE-1891-6A54CCDF6AE1}"/>
              </a:ext>
            </a:extLst>
          </p:cNvPr>
          <p:cNvSpPr txBox="1"/>
          <p:nvPr/>
        </p:nvSpPr>
        <p:spPr>
          <a:xfrm>
            <a:off x="4096729" y="3254160"/>
            <a:ext cx="346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登入完成資料庫會顯示登入用戶的資訊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8B8F80C-49C1-4E60-30C4-00A7C1BC81B0}"/>
              </a:ext>
            </a:extLst>
          </p:cNvPr>
          <p:cNvSpPr/>
          <p:nvPr/>
        </p:nvSpPr>
        <p:spPr>
          <a:xfrm>
            <a:off x="11005805" y="1717089"/>
            <a:ext cx="749878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436F3994-D833-E6AA-B1D9-4CF149F2351F}"/>
              </a:ext>
            </a:extLst>
          </p:cNvPr>
          <p:cNvSpPr/>
          <p:nvPr/>
        </p:nvSpPr>
        <p:spPr>
          <a:xfrm>
            <a:off x="3153703" y="4827178"/>
            <a:ext cx="749878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2FEEB070-E856-2CE5-63D1-57E94A6C7729}"/>
              </a:ext>
            </a:extLst>
          </p:cNvPr>
          <p:cNvSpPr/>
          <p:nvPr/>
        </p:nvSpPr>
        <p:spPr>
          <a:xfrm>
            <a:off x="3153703" y="1667029"/>
            <a:ext cx="749878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6DEFC47-9113-E70D-32E1-FCD764A14882}"/>
              </a:ext>
            </a:extLst>
          </p:cNvPr>
          <p:cNvSpPr txBox="1"/>
          <p:nvPr/>
        </p:nvSpPr>
        <p:spPr>
          <a:xfrm>
            <a:off x="1298425" y="31610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</a:p>
        </p:txBody>
      </p:sp>
    </p:spTree>
    <p:extLst>
      <p:ext uri="{BB962C8B-B14F-4D97-AF65-F5344CB8AC3E}">
        <p14:creationId xmlns:p14="http://schemas.microsoft.com/office/powerpoint/2010/main" val="43404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214CB24-BFA7-6715-8D30-99FFCE7003DB}"/>
              </a:ext>
            </a:extLst>
          </p:cNvPr>
          <p:cNvSpPr txBox="1"/>
          <p:nvPr/>
        </p:nvSpPr>
        <p:spPr>
          <a:xfrm>
            <a:off x="1063118" y="1718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登入後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12A9A7-04E2-DC21-E343-08DB42E00A26}"/>
              </a:ext>
            </a:extLst>
          </p:cNvPr>
          <p:cNvSpPr txBox="1"/>
          <p:nvPr/>
        </p:nvSpPr>
        <p:spPr>
          <a:xfrm>
            <a:off x="4166253" y="27358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點擊新增提示新增成功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36A501-24AA-3F6A-BD7F-090A8CEC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8" y="796802"/>
            <a:ext cx="2845529" cy="26819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6DA45B3-FB13-5221-8AFA-D65E37F0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82" y="1192346"/>
            <a:ext cx="3884151" cy="1639975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7F0D50-2325-97CF-94C0-CD64C12C80AD}"/>
              </a:ext>
            </a:extLst>
          </p:cNvPr>
          <p:cNvSpPr/>
          <p:nvPr/>
        </p:nvSpPr>
        <p:spPr>
          <a:xfrm>
            <a:off x="3399937" y="2003323"/>
            <a:ext cx="696832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2826A89-E312-AD62-78E9-AE0FF9770814}"/>
              </a:ext>
            </a:extLst>
          </p:cNvPr>
          <p:cNvSpPr/>
          <p:nvPr/>
        </p:nvSpPr>
        <p:spPr>
          <a:xfrm>
            <a:off x="8155079" y="1821426"/>
            <a:ext cx="749878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ECDE9D6-0560-856D-8599-15C5ACB1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803" y="1305232"/>
            <a:ext cx="3054623" cy="212376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9F5239-5459-2E7B-F94F-AF6041F9D916}"/>
              </a:ext>
            </a:extLst>
          </p:cNvPr>
          <p:cNvSpPr txBox="1"/>
          <p:nvPr/>
        </p:nvSpPr>
        <p:spPr>
          <a:xfrm>
            <a:off x="8665543" y="171818"/>
            <a:ext cx="345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在資料庫及畫面上都有輸入的代辦事項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4A6749-AE91-E285-9447-6415A4A771EF}"/>
              </a:ext>
            </a:extLst>
          </p:cNvPr>
          <p:cNvSpPr txBox="1"/>
          <p:nvPr/>
        </p:nvSpPr>
        <p:spPr>
          <a:xfrm>
            <a:off x="4270157" y="3003954"/>
            <a:ext cx="305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根據代辦事項的狀態顯示不同的顏色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08980001-8EC3-C7C1-0E3F-83406D61263E}"/>
              </a:ext>
            </a:extLst>
          </p:cNvPr>
          <p:cNvSpPr/>
          <p:nvPr/>
        </p:nvSpPr>
        <p:spPr>
          <a:xfrm>
            <a:off x="484989" y="4811409"/>
            <a:ext cx="749878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11C2F5A7-AAD2-13AE-19F7-961B10792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429" y="4055130"/>
            <a:ext cx="1953445" cy="2567543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333075E0-36DB-729D-E8BF-3B304C102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258" y="4055130"/>
            <a:ext cx="2625375" cy="2513815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8A18AF6-8F78-735C-E30A-FE7AE7F2C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0018" y="3953492"/>
            <a:ext cx="2625376" cy="24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12A9A7-04E2-DC21-E343-08DB42E00A26}"/>
              </a:ext>
            </a:extLst>
          </p:cNvPr>
          <p:cNvSpPr txBox="1"/>
          <p:nvPr/>
        </p:nvSpPr>
        <p:spPr>
          <a:xfrm>
            <a:off x="4892647" y="23012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點擊新增提示新增成功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7F0D50-2325-97CF-94C0-CD64C12C80AD}"/>
              </a:ext>
            </a:extLst>
          </p:cNvPr>
          <p:cNvSpPr/>
          <p:nvPr/>
        </p:nvSpPr>
        <p:spPr>
          <a:xfrm>
            <a:off x="3817695" y="1947820"/>
            <a:ext cx="686189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2826A89-E312-AD62-78E9-AE0FF9770814}"/>
              </a:ext>
            </a:extLst>
          </p:cNvPr>
          <p:cNvSpPr/>
          <p:nvPr/>
        </p:nvSpPr>
        <p:spPr>
          <a:xfrm>
            <a:off x="8017269" y="1963601"/>
            <a:ext cx="644950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9F5239-5459-2E7B-F94F-AF6041F9D916}"/>
              </a:ext>
            </a:extLst>
          </p:cNvPr>
          <p:cNvSpPr txBox="1"/>
          <p:nvPr/>
        </p:nvSpPr>
        <p:spPr>
          <a:xfrm>
            <a:off x="8694926" y="230129"/>
            <a:ext cx="345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用戶所新增的代辦事項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4A6749-AE91-E285-9447-6415A4A771EF}"/>
              </a:ext>
            </a:extLst>
          </p:cNvPr>
          <p:cNvSpPr txBox="1"/>
          <p:nvPr/>
        </p:nvSpPr>
        <p:spPr>
          <a:xfrm>
            <a:off x="4493856" y="3715391"/>
            <a:ext cx="305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根據代辦事項的狀態顯示不同的顏色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08980001-8EC3-C7C1-0E3F-83406D61263E}"/>
              </a:ext>
            </a:extLst>
          </p:cNvPr>
          <p:cNvSpPr/>
          <p:nvPr/>
        </p:nvSpPr>
        <p:spPr>
          <a:xfrm>
            <a:off x="484989" y="4811409"/>
            <a:ext cx="749878" cy="363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33898C-60F8-7397-A04F-55664C0C833B}"/>
              </a:ext>
            </a:extLst>
          </p:cNvPr>
          <p:cNvSpPr txBox="1"/>
          <p:nvPr/>
        </p:nvSpPr>
        <p:spPr>
          <a:xfrm>
            <a:off x="571803" y="35648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登入後輸入代辦事項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CA6283-F5B8-DF4A-F0DC-4865E2D0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5" y="818148"/>
            <a:ext cx="3457998" cy="24979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279863B-FED7-0748-61F9-AF78D33B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68" y="832893"/>
            <a:ext cx="3397189" cy="29574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9C7F237-5465-85DA-E1F3-C2F77D60E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52"/>
          <a:stretch/>
        </p:blipFill>
        <p:spPr>
          <a:xfrm>
            <a:off x="8725331" y="1103517"/>
            <a:ext cx="3397189" cy="205239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5D4A715-ADD5-7A85-E3AB-C52908AB6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867" y="4085163"/>
            <a:ext cx="2325828" cy="250173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4E45265-83D2-373D-6631-8D13F6567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452" y="4607325"/>
            <a:ext cx="2216164" cy="197406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86ABD46-6CBB-F645-95E8-E883E74F6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8514" y="3790332"/>
            <a:ext cx="3204221" cy="281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3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71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楨儀 姚</dc:creator>
  <cp:lastModifiedBy>楨儀 姚</cp:lastModifiedBy>
  <cp:revision>1</cp:revision>
  <dcterms:created xsi:type="dcterms:W3CDTF">2024-08-27T02:40:37Z</dcterms:created>
  <dcterms:modified xsi:type="dcterms:W3CDTF">2024-08-27T05:33:48Z</dcterms:modified>
</cp:coreProperties>
</file>