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3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7211-77D6-4805-AD3B-8844C12B4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43BFB-0776-441B-B7D2-70A80F87F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17F49-BA70-4CA5-A529-053AF5CB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DCD9-4F9D-41C8-9FB2-903C0C4FF38B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07730-B747-46F2-B59A-0F857479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9CA7-680C-4815-BC97-773AF056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6499-A5B5-40BB-9B00-C766A568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6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34AA-A84B-4E3E-89B6-BF75EC8C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E401E-8E06-467D-A154-EF967BED0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A657F-3BE0-43BC-B060-EB27887E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DCD9-4F9D-41C8-9FB2-903C0C4FF38B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70A8-F0D9-41CE-A70D-8A2809D7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82022-7867-4E93-9A0F-D9AD7488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6499-A5B5-40BB-9B00-C766A568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4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03BE0-0674-471F-92BF-75635AB96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B4BF0-4AF5-4409-BB86-CDCF71CF1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4AE41-DEED-4388-9623-2A2C0EF7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DCD9-4F9D-41C8-9FB2-903C0C4FF38B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C9B12-571A-487E-8FFB-9E77EE51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0422-1E7A-4BDD-A94C-0A7126B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6499-A5B5-40BB-9B00-C766A568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2F80-FBC4-48A5-A91E-ED1A8B99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3676-3A3F-49DA-BD92-B5A7CC296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F0F2E-9134-4030-B46D-3548CA26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DCD9-4F9D-41C8-9FB2-903C0C4FF38B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D50FE-2D27-4AF7-B26F-AF4F64ED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9608E-55D2-48DF-A433-9655D18F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6499-A5B5-40BB-9B00-C766A568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6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7959-F5AC-4A78-9416-22F24980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57276-6487-409D-8CD9-93DDE33A6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2ABEF-8D25-436C-A3F3-AB68A99D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DCD9-4F9D-41C8-9FB2-903C0C4FF38B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8FBB2-F7B1-4647-8F6F-5B05A344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112BF-A8BE-41C2-84C3-6E84C3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6499-A5B5-40BB-9B00-C766A568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1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3657-53F1-44A4-95C5-E5376E8A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E4DC-E087-4BAF-808E-88331E252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5030D-EFB5-4D91-A26F-E69CBE619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B1854-042F-44A1-A266-136C9D33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DCD9-4F9D-41C8-9FB2-903C0C4FF38B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B0493-0879-4A0D-8A90-C9294FB6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23EF7-E42E-49E6-AC2C-943459AB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6499-A5B5-40BB-9B00-C766A568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9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ED8E-6B18-4729-8CAB-FB962BE7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FEFB9-E597-43E7-94A3-3F22D27FC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BF59E-A04C-4AD7-8956-B2C73F830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07088-7FAE-45A4-B578-FF789953D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54AF5-183A-4CD4-91F9-6DF2AA90D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F5BFD-A8B0-4417-91ED-2383473C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DCD9-4F9D-41C8-9FB2-903C0C4FF38B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4F9F4-3FC8-41D8-AF47-6FB0ED1F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950DC-61C0-42DA-A985-3219217F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6499-A5B5-40BB-9B00-C766A568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B298-F7FE-4E76-A26B-0DA5F449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36617-947F-4665-85A4-DDBC90F8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DCD9-4F9D-41C8-9FB2-903C0C4FF38B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8073C-0CA9-4996-91AC-15A7089A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7766B-28BC-4B44-97C9-E2610326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6499-A5B5-40BB-9B00-C766A568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8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DD54E0-733E-4C5D-84B5-6E8E2A1F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DCD9-4F9D-41C8-9FB2-903C0C4FF38B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8BB24-257A-4E46-961C-DDCC3E9E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3FD39-8005-4F6C-9FBC-E6730C21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6499-A5B5-40BB-9B00-C766A568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7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90EC-934F-4DCE-8FE2-E9B982B0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14AC0-C3D8-4095-B2DC-949FB7AD2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F0AE1-C825-4512-A25B-E035A7069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44319-0FC9-421A-9C5C-D8AA5835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DCD9-4F9D-41C8-9FB2-903C0C4FF38B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358A3-2BCD-4181-A148-77983699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7ADBA-C978-46D4-9414-E3319960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6499-A5B5-40BB-9B00-C766A568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2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077C-4F64-42BC-A0C8-67AC23D5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22CC4-82F8-4B22-A717-D67CA6B1C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9855A-6727-4A8B-B2C3-F0F3F5D1F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0CDA8-366C-4CB8-A3FD-4E86F049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DCD9-4F9D-41C8-9FB2-903C0C4FF38B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56E33-25BB-40DA-AFE7-F6BD93E6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22B6B-CC8E-47D9-8208-C3EF7149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6499-A5B5-40BB-9B00-C766A568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2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8AD7A-21E7-4C09-91CE-CCFF7E73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EC623-876B-4E75-AC88-BAF3C92AF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C149F-4269-437C-9472-5262C9B21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FDCD9-4F9D-41C8-9FB2-903C0C4FF38B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B8753-4310-4043-A70B-775F879D2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0D30D-EF1B-43CA-9DD3-31C3F0416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F6499-A5B5-40BB-9B00-C766A568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3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resource.com/python-exercises/BeautifulSoup/index.php" TargetMode="External"/><Relationship Id="rId2" Type="http://schemas.openxmlformats.org/officeDocument/2006/relationships/hyperlink" Target="https://pythonprogramming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C26D-04CC-4353-828D-EBAF1D916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WQD7005 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0E6C5-3719-4C5B-B4D8-83AB94516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2019/2020 Semester 2</a:t>
            </a:r>
          </a:p>
        </p:txBody>
      </p:sp>
    </p:spTree>
    <p:extLst>
      <p:ext uri="{BB962C8B-B14F-4D97-AF65-F5344CB8AC3E}">
        <p14:creationId xmlns:p14="http://schemas.microsoft.com/office/powerpoint/2010/main" val="405395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8FEC-61CD-48B5-8CF7-BA179493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1 : Web Crawling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C379-294C-4CC7-8770-36AAA086C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Acquisition of data in your familiar domain (Group : Max 2 students)</a:t>
            </a:r>
          </a:p>
          <a:p>
            <a:r>
              <a:rPr lang="en-US" dirty="0"/>
              <a:t>Web crawling the real time data by using Python</a:t>
            </a:r>
          </a:p>
          <a:p>
            <a:endParaRPr lang="en-US" dirty="0"/>
          </a:p>
          <a:p>
            <a:r>
              <a:rPr lang="en-US" dirty="0"/>
              <a:t>Student: </a:t>
            </a:r>
          </a:p>
          <a:p>
            <a:pPr lvl="1"/>
            <a:r>
              <a:rPr lang="en-US" dirty="0"/>
              <a:t>Yap Hui </a:t>
            </a:r>
            <a:r>
              <a:rPr lang="en-US" dirty="0" err="1"/>
              <a:t>Hsing</a:t>
            </a:r>
            <a:r>
              <a:rPr lang="en-US" dirty="0"/>
              <a:t>, WQD180073 (17039525/2)</a:t>
            </a:r>
          </a:p>
          <a:p>
            <a:pPr lvl="1"/>
            <a:r>
              <a:rPr lang="en-US" dirty="0"/>
              <a:t>Har Wai San, WQD180025 (17051470/1)</a:t>
            </a:r>
          </a:p>
          <a:p>
            <a:pPr lvl="1"/>
            <a:endParaRPr lang="en-US" dirty="0"/>
          </a:p>
          <a:p>
            <a:r>
              <a:rPr lang="en-US" dirty="0"/>
              <a:t>Domain:</a:t>
            </a:r>
          </a:p>
          <a:p>
            <a:pPr lvl="1"/>
            <a:r>
              <a:rPr lang="en-US" dirty="0"/>
              <a:t>Bursa Malaysia Stock Price </a:t>
            </a:r>
          </a:p>
        </p:txBody>
      </p:sp>
    </p:spTree>
    <p:extLst>
      <p:ext uri="{BB962C8B-B14F-4D97-AF65-F5344CB8AC3E}">
        <p14:creationId xmlns:p14="http://schemas.microsoft.com/office/powerpoint/2010/main" val="26522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2C75-A3C9-4C90-A3A6-E5E8B5FF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444B-6D5B-48F2-A66D-5482BD8E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2751" cy="132556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https://pythonprogramming.net/</a:t>
            </a:r>
            <a:endParaRPr lang="en-US" dirty="0"/>
          </a:p>
          <a:p>
            <a:r>
              <a:rPr lang="en-US" dirty="0">
                <a:hlinkClick r:id="rId3"/>
              </a:rPr>
              <a:t>https://www.w3resource.com/python-exercises/BeautifulSoup/index.php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EE6652-A4F7-4DE0-B216-2BD7BBDB9C82}"/>
              </a:ext>
            </a:extLst>
          </p:cNvPr>
          <p:cNvSpPr txBox="1">
            <a:spLocks/>
          </p:cNvSpPr>
          <p:nvPr/>
        </p:nvSpPr>
        <p:spPr>
          <a:xfrm>
            <a:off x="838199" y="30115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Tools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53BC36-3CF4-47BB-887E-5B2C67F35E5A}"/>
              </a:ext>
            </a:extLst>
          </p:cNvPr>
          <p:cNvSpPr txBox="1">
            <a:spLocks/>
          </p:cNvSpPr>
          <p:nvPr/>
        </p:nvSpPr>
        <p:spPr>
          <a:xfrm>
            <a:off x="838198" y="4197465"/>
            <a:ext cx="11072751" cy="2013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Spyder3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Sublime-Text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23577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WQD7005 Data Mining</vt:lpstr>
      <vt:lpstr>Milestone 1 : Web Crawling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WQD7005 Data Mining</dc:title>
  <dc:creator>HH Yap</dc:creator>
  <cp:lastModifiedBy>HH Yap</cp:lastModifiedBy>
  <cp:revision>3</cp:revision>
  <dcterms:created xsi:type="dcterms:W3CDTF">2020-03-13T07:16:31Z</dcterms:created>
  <dcterms:modified xsi:type="dcterms:W3CDTF">2020-03-13T07:42:11Z</dcterms:modified>
</cp:coreProperties>
</file>