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93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43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60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24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05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9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4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56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34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18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53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ACF18-0FC4-408F-9873-A5C5A6C3D95D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8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971600" y="1196752"/>
            <a:ext cx="7200800" cy="4392488"/>
            <a:chOff x="971600" y="1196752"/>
            <a:chExt cx="7200800" cy="4392488"/>
          </a:xfrm>
        </p:grpSpPr>
        <p:sp>
          <p:nvSpPr>
            <p:cNvPr id="4" name="직사각형 3"/>
            <p:cNvSpPr/>
            <p:nvPr/>
          </p:nvSpPr>
          <p:spPr>
            <a:xfrm>
              <a:off x="971600" y="1268760"/>
              <a:ext cx="7200800" cy="43204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63688" y="1794470"/>
              <a:ext cx="561662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 smtClean="0"/>
                <a:t>Game Over</a:t>
              </a:r>
              <a:endParaRPr lang="ko-KR" altLang="en-US" sz="8000" b="1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447764" y="3429000"/>
              <a:ext cx="4248472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 dirty="0" err="1" smtClean="0">
                  <a:solidFill>
                    <a:schemeClr val="tx1"/>
                  </a:solidFill>
                </a:rPr>
                <a:t>챕터</a:t>
              </a:r>
              <a:r>
                <a:rPr lang="ko-KR" altLang="en-US" sz="40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4000" b="1" dirty="0" err="1" smtClean="0">
                  <a:solidFill>
                    <a:schemeClr val="tx1"/>
                  </a:solidFill>
                </a:rPr>
                <a:t>재시작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447764" y="4437112"/>
              <a:ext cx="4248472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 dirty="0" smtClean="0">
                  <a:solidFill>
                    <a:schemeClr val="tx1"/>
                  </a:solidFill>
                </a:rPr>
                <a:t>타이틀로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 설명선 7"/>
            <p:cNvSpPr/>
            <p:nvPr/>
          </p:nvSpPr>
          <p:spPr>
            <a:xfrm>
              <a:off x="1763688" y="1196752"/>
              <a:ext cx="360040" cy="432048"/>
            </a:xfrm>
            <a:prstGeom prst="wedgeRectCallout">
              <a:avLst>
                <a:gd name="adj1" fmla="val 46254"/>
                <a:gd name="adj2" fmla="val 10442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 smtClean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63688" y="1916832"/>
              <a:ext cx="5616624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339752" y="3356992"/>
              <a:ext cx="4464496" cy="93610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339664" y="4365104"/>
              <a:ext cx="4464496" cy="93610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 설명선 11"/>
            <p:cNvSpPr/>
            <p:nvPr/>
          </p:nvSpPr>
          <p:spPr>
            <a:xfrm>
              <a:off x="1736068" y="3212976"/>
              <a:ext cx="360040" cy="432048"/>
            </a:xfrm>
            <a:prstGeom prst="wedgeRectCallout">
              <a:avLst>
                <a:gd name="adj1" fmla="val 106153"/>
                <a:gd name="adj2" fmla="val 7647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 smtClean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사각형 설명선 12"/>
            <p:cNvSpPr/>
            <p:nvPr/>
          </p:nvSpPr>
          <p:spPr>
            <a:xfrm>
              <a:off x="1763688" y="4213536"/>
              <a:ext cx="360040" cy="432048"/>
            </a:xfrm>
            <a:prstGeom prst="wedgeRectCallout">
              <a:avLst>
                <a:gd name="adj1" fmla="val 106153"/>
                <a:gd name="adj2" fmla="val 7647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 smtClean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275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</Words>
  <Application>Microsoft Office PowerPoint</Application>
  <PresentationFormat>화면 슬라이드 쇼(4:3)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6kigs_25</dc:creator>
  <cp:lastModifiedBy>6kigs_25</cp:lastModifiedBy>
  <cp:revision>3</cp:revision>
  <dcterms:created xsi:type="dcterms:W3CDTF">2018-04-10T02:20:12Z</dcterms:created>
  <dcterms:modified xsi:type="dcterms:W3CDTF">2018-04-10T02:48:04Z</dcterms:modified>
</cp:coreProperties>
</file>