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5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F18-0FC4-408F-9873-A5C5A6C3D95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971600" y="1196752"/>
            <a:ext cx="7200800" cy="4392488"/>
            <a:chOff x="971600" y="1196752"/>
            <a:chExt cx="7200800" cy="4392488"/>
          </a:xfrm>
        </p:grpSpPr>
        <p:sp>
          <p:nvSpPr>
            <p:cNvPr id="4" name="직사각형 3"/>
            <p:cNvSpPr/>
            <p:nvPr/>
          </p:nvSpPr>
          <p:spPr>
            <a:xfrm>
              <a:off x="971600" y="1268760"/>
              <a:ext cx="7200800" cy="43204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3688" y="1794470"/>
              <a:ext cx="5616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/>
                <a:t>Game Over</a:t>
              </a:r>
              <a:endParaRPr lang="ko-KR" altLang="en-US" sz="8000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47764" y="3429000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 smtClean="0">
                  <a:solidFill>
                    <a:schemeClr val="tx1"/>
                  </a:solidFill>
                </a:rPr>
                <a:t>챕터</a:t>
              </a:r>
              <a:r>
                <a:rPr lang="ko-KR" altLang="en-US" sz="4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4000" b="1" dirty="0" err="1" smtClean="0">
                  <a:solidFill>
                    <a:schemeClr val="tx1"/>
                  </a:solidFill>
                </a:rPr>
                <a:t>재시작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47764" y="4437112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tx1"/>
                  </a:solidFill>
                </a:rPr>
                <a:t>타이틀로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1763688" y="1196752"/>
              <a:ext cx="360040" cy="432048"/>
            </a:xfrm>
            <a:prstGeom prst="wedgeRectCallout">
              <a:avLst>
                <a:gd name="adj1" fmla="val 46254"/>
                <a:gd name="adj2" fmla="val 1044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63688" y="1916832"/>
              <a:ext cx="5616624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39752" y="3356992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39664" y="4365104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1736068" y="321297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 설명선 12"/>
            <p:cNvSpPr/>
            <p:nvPr/>
          </p:nvSpPr>
          <p:spPr>
            <a:xfrm>
              <a:off x="1763688" y="421353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75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971600" y="980728"/>
            <a:ext cx="7200800" cy="4608512"/>
            <a:chOff x="971600" y="980728"/>
            <a:chExt cx="7200800" cy="4608512"/>
          </a:xfrm>
        </p:grpSpPr>
        <p:grpSp>
          <p:nvGrpSpPr>
            <p:cNvPr id="14" name="그룹 13"/>
            <p:cNvGrpSpPr/>
            <p:nvPr/>
          </p:nvGrpSpPr>
          <p:grpSpPr>
            <a:xfrm>
              <a:off x="971600" y="1268760"/>
              <a:ext cx="7200800" cy="4320480"/>
              <a:chOff x="971600" y="1268760"/>
              <a:chExt cx="7200800" cy="432048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71600" y="1268760"/>
                <a:ext cx="7200800" cy="43204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 설명선 7"/>
              <p:cNvSpPr/>
              <p:nvPr/>
            </p:nvSpPr>
            <p:spPr>
              <a:xfrm>
                <a:off x="3622047" y="2720405"/>
                <a:ext cx="360040" cy="432048"/>
              </a:xfrm>
              <a:prstGeom prst="wedgeRectCallout">
                <a:avLst>
                  <a:gd name="adj1" fmla="val 72610"/>
                  <a:gd name="adj2" fmla="val 844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 flipV="1">
                <a:off x="4139952" y="3140968"/>
                <a:ext cx="864096" cy="575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84" y="3068960"/>
              <a:ext cx="647632" cy="64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275856" y="1412776"/>
              <a:ext cx="25922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5856" y="1412776"/>
              <a:ext cx="2088232" cy="2880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 설명선 15"/>
            <p:cNvSpPr/>
            <p:nvPr/>
          </p:nvSpPr>
          <p:spPr>
            <a:xfrm>
              <a:off x="2771800" y="980728"/>
              <a:ext cx="360040" cy="432048"/>
            </a:xfrm>
            <a:prstGeom prst="wedgeRectCallout">
              <a:avLst>
                <a:gd name="adj1" fmla="val 48650"/>
                <a:gd name="adj2" fmla="val 844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V="1">
              <a:off x="3190076" y="1340768"/>
              <a:ext cx="2750075" cy="43204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26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59632" y="1340768"/>
            <a:ext cx="5616184" cy="2231808"/>
            <a:chOff x="1259632" y="1340768"/>
            <a:chExt cx="5616184" cy="2231808"/>
          </a:xfrm>
        </p:grpSpPr>
        <p:sp>
          <p:nvSpPr>
            <p:cNvPr id="8" name="직사각형 7"/>
            <p:cNvSpPr/>
            <p:nvPr/>
          </p:nvSpPr>
          <p:spPr>
            <a:xfrm>
              <a:off x="5759912" y="2204864"/>
              <a:ext cx="396264" cy="8640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340768"/>
              <a:ext cx="2231808" cy="22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340768"/>
              <a:ext cx="2231808" cy="22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3635896" y="2456672"/>
              <a:ext cx="936104" cy="396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98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35696" y="404664"/>
            <a:ext cx="5697258" cy="5100046"/>
            <a:chOff x="1835696" y="404664"/>
            <a:chExt cx="5697258" cy="510004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9184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03200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47216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72160" y="288900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591840" y="288900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591840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032000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77322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660232" y="692696"/>
              <a:ext cx="792088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 smtClean="0">
                  <a:solidFill>
                    <a:schemeClr val="tx1"/>
                  </a:solidFill>
                </a:rPr>
                <a:t>X</a:t>
              </a:r>
              <a:endParaRPr lang="ko-KR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해 13"/>
            <p:cNvSpPr/>
            <p:nvPr/>
          </p:nvSpPr>
          <p:spPr>
            <a:xfrm>
              <a:off x="2699792" y="4424708"/>
              <a:ext cx="864096" cy="862260"/>
            </a:xfrm>
            <a:prstGeom prst="su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65948" y="620688"/>
              <a:ext cx="967006" cy="9370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83768" y="4207767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32312" y="4208566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 설명선 18"/>
            <p:cNvSpPr/>
            <p:nvPr/>
          </p:nvSpPr>
          <p:spPr>
            <a:xfrm>
              <a:off x="1835696" y="3487686"/>
              <a:ext cx="648072" cy="576064"/>
            </a:xfrm>
            <a:prstGeom prst="wedgeRectCallout">
              <a:avLst>
                <a:gd name="adj1" fmla="val 43059"/>
                <a:gd name="adj2" fmla="val 8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 설명선 19"/>
            <p:cNvSpPr/>
            <p:nvPr/>
          </p:nvSpPr>
          <p:spPr>
            <a:xfrm>
              <a:off x="3707964" y="3392936"/>
              <a:ext cx="648072" cy="576064"/>
            </a:xfrm>
            <a:prstGeom prst="wedgeRectCallout">
              <a:avLst>
                <a:gd name="adj1" fmla="val 43059"/>
                <a:gd name="adj2" fmla="val 8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 설명선 20"/>
            <p:cNvSpPr/>
            <p:nvPr/>
          </p:nvSpPr>
          <p:spPr>
            <a:xfrm>
              <a:off x="5693286" y="404664"/>
              <a:ext cx="648072" cy="576064"/>
            </a:xfrm>
            <a:prstGeom prst="wedgeRectCallout">
              <a:avLst>
                <a:gd name="adj1" fmla="val 78998"/>
                <a:gd name="adj2" fmla="val 6549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02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971600" y="1268760"/>
            <a:ext cx="7200800" cy="4320480"/>
            <a:chOff x="971600" y="1268760"/>
            <a:chExt cx="7200800" cy="4320480"/>
          </a:xfrm>
        </p:grpSpPr>
        <p:grpSp>
          <p:nvGrpSpPr>
            <p:cNvPr id="5" name="그룹 4"/>
            <p:cNvGrpSpPr/>
            <p:nvPr/>
          </p:nvGrpSpPr>
          <p:grpSpPr>
            <a:xfrm>
              <a:off x="971600" y="1268760"/>
              <a:ext cx="7200800" cy="4320480"/>
              <a:chOff x="971600" y="1268760"/>
              <a:chExt cx="7200800" cy="43204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71600" y="1268760"/>
                <a:ext cx="7200800" cy="4320480"/>
              </a:xfrm>
              <a:prstGeom prst="rect">
                <a:avLst/>
              </a:prstGeom>
              <a:solidFill>
                <a:srgbClr val="86868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2" name="사각형 설명선 11"/>
              <p:cNvSpPr/>
              <p:nvPr/>
            </p:nvSpPr>
            <p:spPr>
              <a:xfrm>
                <a:off x="1572304" y="1772816"/>
                <a:ext cx="360040" cy="432048"/>
              </a:xfrm>
              <a:prstGeom prst="wedgeRectCallout">
                <a:avLst>
                  <a:gd name="adj1" fmla="val 72610"/>
                  <a:gd name="adj2" fmla="val 844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u="sng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flipV="1">
                <a:off x="2051720" y="2276872"/>
                <a:ext cx="5112568" cy="1800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752324" y="4819051"/>
              <a:ext cx="5772004" cy="3381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52324" y="4851842"/>
              <a:ext cx="5267947" cy="277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9" name="사각형 설명선 8"/>
            <p:cNvSpPr/>
            <p:nvPr/>
          </p:nvSpPr>
          <p:spPr>
            <a:xfrm>
              <a:off x="1273404" y="4387003"/>
              <a:ext cx="360040" cy="432048"/>
            </a:xfrm>
            <a:prstGeom prst="wedgeRectCallout">
              <a:avLst>
                <a:gd name="adj1" fmla="val 48650"/>
                <a:gd name="adj2" fmla="val 844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u="sng" dirty="0" smtClean="0">
                  <a:solidFill>
                    <a:schemeClr val="tx1"/>
                  </a:solidFill>
                </a:rPr>
                <a:t>2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1691680" y="4747042"/>
              <a:ext cx="5976664" cy="4821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5736" y="2492896"/>
              <a:ext cx="482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도움말 </a:t>
              </a:r>
              <a:r>
                <a:rPr lang="ko-KR" altLang="en-US" dirty="0" err="1" smtClean="0"/>
                <a:t>작성란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4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331640" y="1484784"/>
            <a:ext cx="5954717" cy="3618448"/>
            <a:chOff x="1331640" y="1484784"/>
            <a:chExt cx="5954717" cy="3618448"/>
          </a:xfrm>
        </p:grpSpPr>
        <p:pic>
          <p:nvPicPr>
            <p:cNvPr id="5" name="그림 4" descr="C:\Users\KGA_15기\Desktop\그림7.png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484784"/>
              <a:ext cx="5954717" cy="3618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699792" y="4149080"/>
              <a:ext cx="3024336" cy="792088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3590972"/>
              <a:ext cx="576064" cy="792088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55686" y="3987016"/>
              <a:ext cx="392178" cy="396044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24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63617" y="1028492"/>
            <a:ext cx="7216765" cy="4801016"/>
            <a:chOff x="963617" y="1028492"/>
            <a:chExt cx="7216765" cy="480101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617" y="1028492"/>
              <a:ext cx="7216765" cy="480101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195736" y="4293096"/>
              <a:ext cx="648072" cy="216024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53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</Words>
  <Application>Microsoft Office PowerPoint</Application>
  <PresentationFormat>화면 슬라이드 쇼(4:3)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6kigs_25</dc:creator>
  <cp:lastModifiedBy>woo jungyun</cp:lastModifiedBy>
  <cp:revision>14</cp:revision>
  <dcterms:created xsi:type="dcterms:W3CDTF">2018-04-10T02:20:12Z</dcterms:created>
  <dcterms:modified xsi:type="dcterms:W3CDTF">2018-05-23T02:05:03Z</dcterms:modified>
</cp:coreProperties>
</file>