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439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6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4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56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84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6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34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8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CF18-0FC4-408F-9873-A5C5A6C3D95D}" type="datetimeFigureOut">
              <a:rPr lang="ko-KR" altLang="en-US" smtClean="0"/>
              <a:t>2018-04-10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C939-C406-4249-AE40-BA9DFF6940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786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971600" y="1196752"/>
            <a:ext cx="7200800" cy="4392488"/>
            <a:chOff x="971600" y="1196752"/>
            <a:chExt cx="7200800" cy="4392488"/>
          </a:xfrm>
        </p:grpSpPr>
        <p:sp>
          <p:nvSpPr>
            <p:cNvPr id="4" name="직사각형 3"/>
            <p:cNvSpPr/>
            <p:nvPr/>
          </p:nvSpPr>
          <p:spPr>
            <a:xfrm>
              <a:off x="971600" y="1268760"/>
              <a:ext cx="7200800" cy="43204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63688" y="1794470"/>
              <a:ext cx="561662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b="1" dirty="0" smtClean="0"/>
                <a:t>Game Over</a:t>
              </a:r>
              <a:endParaRPr lang="ko-KR" altLang="en-US" sz="8000" b="1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447764" y="3429000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err="1" smtClean="0">
                  <a:solidFill>
                    <a:schemeClr val="tx1"/>
                  </a:solidFill>
                </a:rPr>
                <a:t>챕터</a:t>
              </a:r>
              <a:r>
                <a:rPr lang="ko-KR" altLang="en-US" sz="4000" b="1" dirty="0" smtClean="0">
                  <a:solidFill>
                    <a:schemeClr val="tx1"/>
                  </a:solidFill>
                </a:rPr>
                <a:t> </a:t>
              </a:r>
              <a:r>
                <a:rPr lang="ko-KR" altLang="en-US" sz="4000" b="1" dirty="0" err="1" smtClean="0">
                  <a:solidFill>
                    <a:schemeClr val="tx1"/>
                  </a:solidFill>
                </a:rPr>
                <a:t>재시작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47764" y="4437112"/>
              <a:ext cx="4248472" cy="792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4000" b="1" dirty="0" smtClean="0">
                  <a:solidFill>
                    <a:schemeClr val="tx1"/>
                  </a:solidFill>
                </a:rPr>
                <a:t>타이틀로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사각형 설명선 7"/>
            <p:cNvSpPr/>
            <p:nvPr/>
          </p:nvSpPr>
          <p:spPr>
            <a:xfrm>
              <a:off x="1763688" y="1196752"/>
              <a:ext cx="360040" cy="432048"/>
            </a:xfrm>
            <a:prstGeom prst="wedgeRectCallout">
              <a:avLst>
                <a:gd name="adj1" fmla="val 46254"/>
                <a:gd name="adj2" fmla="val 104429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763688" y="1916832"/>
              <a:ext cx="5616624" cy="115212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2339752" y="3356992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339664" y="4365104"/>
              <a:ext cx="4464496" cy="93610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 설명선 11"/>
            <p:cNvSpPr/>
            <p:nvPr/>
          </p:nvSpPr>
          <p:spPr>
            <a:xfrm>
              <a:off x="1736068" y="321297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 설명선 12"/>
            <p:cNvSpPr/>
            <p:nvPr/>
          </p:nvSpPr>
          <p:spPr>
            <a:xfrm>
              <a:off x="1763688" y="4213536"/>
              <a:ext cx="360040" cy="432048"/>
            </a:xfrm>
            <a:prstGeom prst="wedgeRectCallout">
              <a:avLst>
                <a:gd name="adj1" fmla="val 106153"/>
                <a:gd name="adj2" fmla="val 7647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75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1259632" y="1340768"/>
            <a:ext cx="5616184" cy="2231808"/>
            <a:chOff x="1259632" y="1340768"/>
            <a:chExt cx="5616184" cy="2231808"/>
          </a:xfrm>
        </p:grpSpPr>
        <p:sp>
          <p:nvSpPr>
            <p:cNvPr id="8" name="직사각형 7"/>
            <p:cNvSpPr/>
            <p:nvPr/>
          </p:nvSpPr>
          <p:spPr>
            <a:xfrm>
              <a:off x="5759912" y="2204864"/>
              <a:ext cx="396264" cy="864096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340768"/>
              <a:ext cx="2231808" cy="22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C:\Users\6kigs_25\Desktop\KakaoTalk_20180409_203256419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008" y="1340768"/>
              <a:ext cx="2231808" cy="223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오른쪽 화살표 3"/>
            <p:cNvSpPr/>
            <p:nvPr/>
          </p:nvSpPr>
          <p:spPr>
            <a:xfrm>
              <a:off x="3635896" y="2456672"/>
              <a:ext cx="936104" cy="396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98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1835696" y="404664"/>
            <a:ext cx="5697258" cy="5004496"/>
            <a:chOff x="1835696" y="404664"/>
            <a:chExt cx="5697258" cy="500449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59184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03200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5472160" y="144884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5472160" y="288900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591840" y="288900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591840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4032000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477322" y="4329160"/>
              <a:ext cx="1080000" cy="1080000"/>
            </a:xfrm>
            <a:prstGeom prst="round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/>
            <p:cNvSpPr/>
            <p:nvPr/>
          </p:nvSpPr>
          <p:spPr>
            <a:xfrm>
              <a:off x="6660232" y="692696"/>
              <a:ext cx="792088" cy="79208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 smtClean="0">
                  <a:solidFill>
                    <a:schemeClr val="tx1"/>
                  </a:solidFill>
                </a:rPr>
                <a:t>X</a:t>
              </a:r>
              <a:endParaRPr lang="ko-KR" altLang="en-US" sz="4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해 13"/>
            <p:cNvSpPr/>
            <p:nvPr/>
          </p:nvSpPr>
          <p:spPr>
            <a:xfrm>
              <a:off x="2699792" y="1557710"/>
              <a:ext cx="864096" cy="862260"/>
            </a:xfrm>
            <a:prstGeom prst="su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65948" y="620688"/>
              <a:ext cx="967006" cy="93702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483768" y="1340769"/>
              <a:ext cx="129614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3932312" y="1341568"/>
              <a:ext cx="1296144" cy="129614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 설명선 18"/>
            <p:cNvSpPr/>
            <p:nvPr/>
          </p:nvSpPr>
          <p:spPr>
            <a:xfrm>
              <a:off x="1835696" y="620688"/>
              <a:ext cx="648072" cy="576064"/>
            </a:xfrm>
            <a:prstGeom prst="wedgeRectCallout">
              <a:avLst>
                <a:gd name="adj1" fmla="val 43059"/>
                <a:gd name="adj2" fmla="val 8346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1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사각형 설명선 19"/>
            <p:cNvSpPr/>
            <p:nvPr/>
          </p:nvSpPr>
          <p:spPr>
            <a:xfrm>
              <a:off x="3707964" y="525938"/>
              <a:ext cx="648072" cy="576064"/>
            </a:xfrm>
            <a:prstGeom prst="wedgeRectCallout">
              <a:avLst>
                <a:gd name="adj1" fmla="val 43059"/>
                <a:gd name="adj2" fmla="val 8346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2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사각형 설명선 20"/>
            <p:cNvSpPr/>
            <p:nvPr/>
          </p:nvSpPr>
          <p:spPr>
            <a:xfrm>
              <a:off x="5693286" y="404664"/>
              <a:ext cx="648072" cy="576064"/>
            </a:xfrm>
            <a:prstGeom prst="wedgeRectCallout">
              <a:avLst>
                <a:gd name="adj1" fmla="val 78998"/>
                <a:gd name="adj2" fmla="val 6549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b="1" dirty="0" smtClean="0">
                  <a:solidFill>
                    <a:schemeClr val="tx1"/>
                  </a:solidFill>
                </a:rPr>
                <a:t>3</a:t>
              </a:r>
              <a:endParaRPr lang="ko-KR" altLang="en-US" sz="3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021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12</Words>
  <Application>Microsoft Office PowerPoint</Application>
  <PresentationFormat>화면 슬라이드 쇼(4:3)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6kigs_25</dc:creator>
  <cp:lastModifiedBy>6kigs_25</cp:lastModifiedBy>
  <cp:revision>6</cp:revision>
  <dcterms:created xsi:type="dcterms:W3CDTF">2018-04-10T02:20:12Z</dcterms:created>
  <dcterms:modified xsi:type="dcterms:W3CDTF">2018-04-10T08:20:43Z</dcterms:modified>
</cp:coreProperties>
</file>