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93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43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60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24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05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9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4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56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34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18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3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ACF18-0FC4-408F-9873-A5C5A6C3D95D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8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971600" y="1196752"/>
            <a:ext cx="7200800" cy="4392488"/>
            <a:chOff x="971600" y="1196752"/>
            <a:chExt cx="7200800" cy="4392488"/>
          </a:xfrm>
        </p:grpSpPr>
        <p:sp>
          <p:nvSpPr>
            <p:cNvPr id="4" name="직사각형 3"/>
            <p:cNvSpPr/>
            <p:nvPr/>
          </p:nvSpPr>
          <p:spPr>
            <a:xfrm>
              <a:off x="971600" y="1268760"/>
              <a:ext cx="7200800" cy="43204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63688" y="1794470"/>
              <a:ext cx="561662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 smtClean="0"/>
                <a:t>Game Over</a:t>
              </a:r>
              <a:endParaRPr lang="ko-KR" altLang="en-US" sz="8000" b="1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447764" y="3429000"/>
              <a:ext cx="4248472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 err="1" smtClean="0">
                  <a:solidFill>
                    <a:schemeClr val="tx1"/>
                  </a:solidFill>
                </a:rPr>
                <a:t>챕터</a:t>
              </a:r>
              <a:r>
                <a:rPr lang="ko-KR" altLang="en-US" sz="40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4000" b="1" dirty="0" err="1" smtClean="0">
                  <a:solidFill>
                    <a:schemeClr val="tx1"/>
                  </a:solidFill>
                </a:rPr>
                <a:t>재시작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447764" y="4437112"/>
              <a:ext cx="4248472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 smtClean="0">
                  <a:solidFill>
                    <a:schemeClr val="tx1"/>
                  </a:solidFill>
                </a:rPr>
                <a:t>타이틀로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 설명선 7"/>
            <p:cNvSpPr/>
            <p:nvPr/>
          </p:nvSpPr>
          <p:spPr>
            <a:xfrm>
              <a:off x="1763688" y="1196752"/>
              <a:ext cx="360040" cy="432048"/>
            </a:xfrm>
            <a:prstGeom prst="wedgeRectCallout">
              <a:avLst>
                <a:gd name="adj1" fmla="val 46254"/>
                <a:gd name="adj2" fmla="val 10442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 smtClean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63688" y="1916832"/>
              <a:ext cx="5616624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339752" y="3356992"/>
              <a:ext cx="4464496" cy="93610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339664" y="4365104"/>
              <a:ext cx="4464496" cy="93610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 설명선 11"/>
            <p:cNvSpPr/>
            <p:nvPr/>
          </p:nvSpPr>
          <p:spPr>
            <a:xfrm>
              <a:off x="1736068" y="3212976"/>
              <a:ext cx="360040" cy="432048"/>
            </a:xfrm>
            <a:prstGeom prst="wedgeRectCallout">
              <a:avLst>
                <a:gd name="adj1" fmla="val 106153"/>
                <a:gd name="adj2" fmla="val 7647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 smtClean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사각형 설명선 12"/>
            <p:cNvSpPr/>
            <p:nvPr/>
          </p:nvSpPr>
          <p:spPr>
            <a:xfrm>
              <a:off x="1763688" y="4213536"/>
              <a:ext cx="360040" cy="432048"/>
            </a:xfrm>
            <a:prstGeom prst="wedgeRectCallout">
              <a:avLst>
                <a:gd name="adj1" fmla="val 106153"/>
                <a:gd name="adj2" fmla="val 7647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 smtClean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275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971600" y="980728"/>
            <a:ext cx="7200800" cy="4608512"/>
            <a:chOff x="971600" y="980728"/>
            <a:chExt cx="7200800" cy="4608512"/>
          </a:xfrm>
        </p:grpSpPr>
        <p:grpSp>
          <p:nvGrpSpPr>
            <p:cNvPr id="14" name="그룹 13"/>
            <p:cNvGrpSpPr/>
            <p:nvPr/>
          </p:nvGrpSpPr>
          <p:grpSpPr>
            <a:xfrm>
              <a:off x="971600" y="1268760"/>
              <a:ext cx="7200800" cy="4320480"/>
              <a:chOff x="971600" y="1268760"/>
              <a:chExt cx="7200800" cy="432048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971600" y="1268760"/>
                <a:ext cx="7200800" cy="432048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사각형 설명선 7"/>
              <p:cNvSpPr/>
              <p:nvPr/>
            </p:nvSpPr>
            <p:spPr>
              <a:xfrm>
                <a:off x="3622047" y="2720405"/>
                <a:ext cx="360040" cy="432048"/>
              </a:xfrm>
              <a:prstGeom prst="wedgeRectCallout">
                <a:avLst>
                  <a:gd name="adj1" fmla="val 72610"/>
                  <a:gd name="adj2" fmla="val 8446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600" b="1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 flipV="1">
                <a:off x="4139952" y="3140968"/>
                <a:ext cx="864096" cy="5756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5" name="Picture 2" descr="C:\Users\6kigs_25\Desktop\KakaoTalk_20180409_20325641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184" y="3068960"/>
              <a:ext cx="647632" cy="647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3275856" y="1412776"/>
              <a:ext cx="259228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275856" y="1412776"/>
              <a:ext cx="2088232" cy="28803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 설명선 15"/>
            <p:cNvSpPr/>
            <p:nvPr/>
          </p:nvSpPr>
          <p:spPr>
            <a:xfrm>
              <a:off x="2771800" y="980728"/>
              <a:ext cx="360040" cy="432048"/>
            </a:xfrm>
            <a:prstGeom prst="wedgeRectCallout">
              <a:avLst>
                <a:gd name="adj1" fmla="val 48650"/>
                <a:gd name="adj2" fmla="val 8446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 smtClean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 flipV="1">
              <a:off x="3190076" y="1340768"/>
              <a:ext cx="2750075" cy="43204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726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259632" y="1340768"/>
            <a:ext cx="5616184" cy="2231808"/>
            <a:chOff x="1259632" y="1340768"/>
            <a:chExt cx="5616184" cy="2231808"/>
          </a:xfrm>
        </p:grpSpPr>
        <p:sp>
          <p:nvSpPr>
            <p:cNvPr id="8" name="직사각형 7"/>
            <p:cNvSpPr/>
            <p:nvPr/>
          </p:nvSpPr>
          <p:spPr>
            <a:xfrm>
              <a:off x="5759912" y="2204864"/>
              <a:ext cx="396264" cy="86409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C:\Users\6kigs_25\Desktop\KakaoTalk_20180409_20325641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1340768"/>
              <a:ext cx="2231808" cy="2231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C:\Users\6kigs_25\Desktop\KakaoTalk_20180409_20325641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1340768"/>
              <a:ext cx="2231808" cy="2231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오른쪽 화살표 3"/>
            <p:cNvSpPr/>
            <p:nvPr/>
          </p:nvSpPr>
          <p:spPr>
            <a:xfrm>
              <a:off x="3635896" y="2456672"/>
              <a:ext cx="936104" cy="3962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798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835696" y="404664"/>
            <a:ext cx="5697258" cy="5004496"/>
            <a:chOff x="1835696" y="404664"/>
            <a:chExt cx="5697258" cy="500449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591840" y="1448840"/>
              <a:ext cx="1080000" cy="10800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032000" y="1448840"/>
              <a:ext cx="1080000" cy="10800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5472160" y="1448840"/>
              <a:ext cx="1080000" cy="10800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472160" y="2889000"/>
              <a:ext cx="1080000" cy="10800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591840" y="2889000"/>
              <a:ext cx="1080000" cy="10800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591840" y="4329160"/>
              <a:ext cx="1080000" cy="10800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4032000" y="4329160"/>
              <a:ext cx="1080000" cy="10800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477322" y="4329160"/>
              <a:ext cx="1080000" cy="10800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6660232" y="692696"/>
              <a:ext cx="792088" cy="79208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 smtClean="0">
                  <a:solidFill>
                    <a:schemeClr val="tx1"/>
                  </a:solidFill>
                </a:rPr>
                <a:t>X</a:t>
              </a:r>
              <a:endParaRPr lang="ko-KR" altLang="en-US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해 13"/>
            <p:cNvSpPr/>
            <p:nvPr/>
          </p:nvSpPr>
          <p:spPr>
            <a:xfrm>
              <a:off x="2699792" y="1557710"/>
              <a:ext cx="864096" cy="862260"/>
            </a:xfrm>
            <a:prstGeom prst="su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565948" y="620688"/>
              <a:ext cx="967006" cy="93702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483768" y="1340769"/>
              <a:ext cx="1296144" cy="12961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932312" y="1341568"/>
              <a:ext cx="1296144" cy="12961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 설명선 18"/>
            <p:cNvSpPr/>
            <p:nvPr/>
          </p:nvSpPr>
          <p:spPr>
            <a:xfrm>
              <a:off x="1835696" y="620688"/>
              <a:ext cx="648072" cy="576064"/>
            </a:xfrm>
            <a:prstGeom prst="wedgeRectCallout">
              <a:avLst>
                <a:gd name="adj1" fmla="val 43059"/>
                <a:gd name="adj2" fmla="val 8346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사각형 설명선 19"/>
            <p:cNvSpPr/>
            <p:nvPr/>
          </p:nvSpPr>
          <p:spPr>
            <a:xfrm>
              <a:off x="3707964" y="525938"/>
              <a:ext cx="648072" cy="576064"/>
            </a:xfrm>
            <a:prstGeom prst="wedgeRectCallout">
              <a:avLst>
                <a:gd name="adj1" fmla="val 43059"/>
                <a:gd name="adj2" fmla="val 8346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 smtClean="0">
                  <a:solidFill>
                    <a:schemeClr val="tx1"/>
                  </a:solidFill>
                </a:rPr>
                <a:t>2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 설명선 20"/>
            <p:cNvSpPr/>
            <p:nvPr/>
          </p:nvSpPr>
          <p:spPr>
            <a:xfrm>
              <a:off x="5693286" y="404664"/>
              <a:ext cx="648072" cy="576064"/>
            </a:xfrm>
            <a:prstGeom prst="wedgeRectCallout">
              <a:avLst>
                <a:gd name="adj1" fmla="val 78998"/>
                <a:gd name="adj2" fmla="val 6549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 smtClean="0">
                  <a:solidFill>
                    <a:schemeClr val="tx1"/>
                  </a:solidFill>
                </a:rPr>
                <a:t>3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7021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</Words>
  <Application>Microsoft Office PowerPoint</Application>
  <PresentationFormat>화면 슬라이드 쇼(4:3)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6kigs_25</dc:creator>
  <cp:lastModifiedBy>6kigs_25</cp:lastModifiedBy>
  <cp:revision>7</cp:revision>
  <dcterms:created xsi:type="dcterms:W3CDTF">2018-04-10T02:20:12Z</dcterms:created>
  <dcterms:modified xsi:type="dcterms:W3CDTF">2018-04-11T08:07:31Z</dcterms:modified>
</cp:coreProperties>
</file>