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4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141-34E6-4424-8631-5133173E3DD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4CA5-B0F1-4D83-ACA4-0A277381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1202668"/>
            <a:ext cx="7398979" cy="418021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193102" y="2881223"/>
            <a:ext cx="888521" cy="7936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07766" y="4934310"/>
            <a:ext cx="586597" cy="5398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16725" y="1293962"/>
            <a:ext cx="2389517" cy="3191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0"/>
          </p:cNvCxnSpPr>
          <p:nvPr/>
        </p:nvCxnSpPr>
        <p:spPr>
          <a:xfrm flipV="1">
            <a:off x="5611484" y="646981"/>
            <a:ext cx="1048108" cy="646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59592" y="267419"/>
            <a:ext cx="1984076" cy="724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가스 게이지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endCxn id="14" idx="1"/>
          </p:cNvCxnSpPr>
          <p:nvPr/>
        </p:nvCxnSpPr>
        <p:spPr>
          <a:xfrm flipV="1">
            <a:off x="5883216" y="2825151"/>
            <a:ext cx="3532516" cy="4658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415732" y="2462841"/>
            <a:ext cx="1984076" cy="724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포커스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8" idx="5"/>
            <a:endCxn id="17" idx="1"/>
          </p:cNvCxnSpPr>
          <p:nvPr/>
        </p:nvCxnSpPr>
        <p:spPr>
          <a:xfrm>
            <a:off x="4408458" y="5395114"/>
            <a:ext cx="413708" cy="441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22166" y="5474176"/>
            <a:ext cx="1984076" cy="724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Way Point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55" y="1332768"/>
            <a:ext cx="6814023" cy="3756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72455" y="5374256"/>
            <a:ext cx="65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느끼게 될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전체적인 밝기와 손전등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5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jungyun woo</dc:creator>
  <cp:lastModifiedBy>jungyun woo</cp:lastModifiedBy>
  <cp:revision>2</cp:revision>
  <dcterms:created xsi:type="dcterms:W3CDTF">2018-04-12T06:44:52Z</dcterms:created>
  <dcterms:modified xsi:type="dcterms:W3CDTF">2018-04-12T06:56:14Z</dcterms:modified>
</cp:coreProperties>
</file>