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59" r:id="rId5"/>
    <p:sldId id="258" r:id="rId6"/>
    <p:sldId id="264" r:id="rId7"/>
    <p:sldId id="266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678AD-05BF-42E5-8CF9-2BC293A7310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E4527-ED43-42E5-BCDD-0CB25CEC93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13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E4527-ED43-42E5-BCDD-0CB25CEC93F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421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E4527-ED43-42E5-BCDD-0CB25CEC93F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376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E4527-ED43-42E5-BCDD-0CB25CEC93F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249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ACE731-01D5-E7CF-5008-D994CB29F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BB1A887-43A4-12D4-C5A7-F68FBEACB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F1F592-B46D-DA96-E444-AA8F5EE0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643072-2BB9-D327-C20E-064121F6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273028-9A42-8A3B-D97D-7AEAF05A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02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396E7-B906-624C-5477-45E54990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AFCF045-456A-F12A-3E2D-4479AEEAB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7811DF-7D02-2272-6FD6-FB0A44C8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568542-EAFD-CDD4-2D35-D2F5B8D2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8737BB-D439-548D-06E6-268487DE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69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BE9DD5E-B9E2-D4B4-368D-A6F05CACC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EB2FD51-73DD-F8AA-8223-1AC8D9FB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5850B0-F571-7ACC-4E73-8FC009D2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62A682-D1DF-5682-78BC-DE325DA6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674DD8-BEAB-F174-7BF7-73232B3F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34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45E73A-B20D-52F8-F696-B2D6C85E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A492EE-FFDE-492D-6DA4-D4629B1C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7F573F-B76F-9A3C-FDDF-9A35C8A9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4F6C52-9B13-6DC9-E113-B1650D05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559385-9EE3-77E3-0712-57B49234D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359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ACCDCE-2DD2-AF60-E7C5-6801D1D3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A52E972-4885-3D25-4FB8-37167C636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56F7B0-F7C2-EB10-53B4-87F4C90B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B042B6-A81A-86ED-F51E-E91EFB23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967DD9-EC71-7665-BD4F-BDA8F274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24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FFB22F-D137-77A1-0A72-E388974D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715E72-1C6D-A5FD-98B5-5668A8B51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A39C141-FAD9-1D12-4D7C-18322F0D9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E4E5AA7-3CEB-F9C2-7D04-5A7810EC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6C44CC9-8295-C247-1539-C90E1598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FAD9F2-0AD3-FA77-961B-7B11AD95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865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E2FCF1-6CA8-7547-1FBC-0C75D0D6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84F0EF-B0D5-AD92-280F-D2CD0CCE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78329CA-72E1-5B0D-2552-7CF9D40B8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E9BE52D-514C-6C65-A6DC-4440E563E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3997425-EE93-9B94-BFC1-075BEE2CE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7A3A1C5-BD23-B8C3-C2EF-EE4A71AC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09330CF-56F3-B7FC-6FEF-7A438C9F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D7EC007-C7B2-0F51-4C83-CEC6F1DF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10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E8D3D4-C685-6E30-3CF7-34A88CF5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6CA1E8F-D1BD-B300-37F6-231E2E6C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4F48E6B-EA96-CCE8-C864-86CCC913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BC4BBB-8FD5-BCAA-C6F0-29C080AD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38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8632B46-4FEE-9FA8-671B-57AD5DA0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D618F02-6D07-6278-2261-CF848CE7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502343-B930-D2EC-8D2D-0C968729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43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02CDF3-F450-DA78-AEC7-EF17B68F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35445F-55A8-9424-52EF-A8A9F744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7B2F5E6-5BF3-3B29-6565-BAF7D816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3CA6DD7-BACA-53FD-B99F-E5ABAA37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0F7CA54-6E6F-9925-3CB7-38A1C17E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07AA19F-20C4-E46B-14EE-12640E3C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535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A64EA-4354-5DF9-BF92-90E416B5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A6BFAD0-21F4-2D18-2B24-D7BD74D7A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D0824E5-94B7-3525-D055-4A3DB34D6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5158F4-D371-82A8-5E1C-1B48E173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B80658-E896-6E1E-EA45-DF881B03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D1B1C1-C37F-F007-5DB8-BB003A19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49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1FE3521-351F-BEAD-48DA-96BC5748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AA6EDC0-A2C0-5078-401C-3202463E3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6ECDCD-7F2D-CE77-D4CB-4208F239E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99CC7-F6F5-4F4E-9BD0-32B85DC69361}" type="datetimeFigureOut">
              <a:rPr lang="tr-TR" smtClean="0"/>
              <a:t>10.10.2025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40B410-9037-CB76-17F4-B0875DEF4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D45973-A289-84C4-5649-22F1FAE91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8015E-9F77-4592-990B-177B2084F9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2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CF5DB1-8406-2156-DBEA-8CDED36B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/>
              <a:t>Veri-Bilgi</a:t>
            </a:r>
            <a:br>
              <a:rPr lang="tr-TR" dirty="0"/>
            </a:br>
            <a:r>
              <a:rPr lang="tr-TR" dirty="0"/>
              <a:t>ERÜ Yapay Zeka Kulübü</a:t>
            </a:r>
            <a:br>
              <a:rPr lang="tr-TR" dirty="0"/>
            </a:br>
            <a:r>
              <a:rPr lang="tr-TR" dirty="0"/>
              <a:t>Data Kamp 2-Hafta</a:t>
            </a:r>
          </a:p>
        </p:txBody>
      </p:sp>
    </p:spTree>
    <p:extLst>
      <p:ext uri="{BB962C8B-B14F-4D97-AF65-F5344CB8AC3E}">
        <p14:creationId xmlns:p14="http://schemas.microsoft.com/office/powerpoint/2010/main" val="6728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ACABB2-EB38-F8DD-C938-C4758EAE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 verisi</a:t>
            </a:r>
          </a:p>
        </p:txBody>
      </p:sp>
      <p:pic>
        <p:nvPicPr>
          <p:cNvPr id="8194" name="Picture 2" descr="A Military Audio Dataset for Situational Awareness and Surveillance |  Scientific Data">
            <a:extLst>
              <a:ext uri="{FF2B5EF4-FFF2-40B4-BE49-F238E27FC236}">
                <a16:creationId xmlns:a16="http://schemas.microsoft.com/office/drawing/2014/main" id="{240B47D7-9EDF-C457-C1FF-14F9427B2C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79" y="1690688"/>
            <a:ext cx="99672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5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51E7C4-D919-07C7-E396-33A54F08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tr-TR" dirty="0"/>
              <a:t>Veri İşleme</a:t>
            </a:r>
          </a:p>
        </p:txBody>
      </p:sp>
    </p:spTree>
    <p:extLst>
      <p:ext uri="{BB962C8B-B14F-4D97-AF65-F5344CB8AC3E}">
        <p14:creationId xmlns:p14="http://schemas.microsoft.com/office/powerpoint/2010/main" val="246660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917D67FD-0860-5A49-81AB-0AE94675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3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73795C0-033E-4A3F-502E-C6138C0EC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41"/>
            <a:ext cx="12192000" cy="68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4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atplotlib cheatsheets — Visualization with Python">
            <a:extLst>
              <a:ext uri="{FF2B5EF4-FFF2-40B4-BE49-F238E27FC236}">
                <a16:creationId xmlns:a16="http://schemas.microsoft.com/office/drawing/2014/main" id="{121F3C90-2303-E2C7-5FED-EC8A2FF3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5921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3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34A53C-797C-F4A5-DF93-3C8A0DE1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İstatistiksel Hesaplamalar</a:t>
            </a:r>
            <a:br>
              <a:rPr lang="tr-TR" dirty="0"/>
            </a:br>
            <a:r>
              <a:rPr lang="tr-TR" dirty="0"/>
              <a:t>Varyans</a:t>
            </a:r>
          </a:p>
        </p:txBody>
      </p:sp>
      <p:pic>
        <p:nvPicPr>
          <p:cNvPr id="11266" name="Picture 2" descr="İstatistiksel ölçümler - Tiger Algebra Çözücü">
            <a:extLst>
              <a:ext uri="{FF2B5EF4-FFF2-40B4-BE49-F238E27FC236}">
                <a16:creationId xmlns:a16="http://schemas.microsoft.com/office/drawing/2014/main" id="{B5EB5E1F-B459-451F-ACE8-A798B9E18E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551" y="2264395"/>
            <a:ext cx="8420533" cy="31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C595747C-9E41-2CCA-5601-DFC678E850C7}"/>
              </a:ext>
            </a:extLst>
          </p:cNvPr>
          <p:cNvSpPr txBox="1"/>
          <p:nvPr/>
        </p:nvSpPr>
        <p:spPr>
          <a:xfrm>
            <a:off x="217283" y="6123543"/>
            <a:ext cx="11974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Varyans, </a:t>
            </a:r>
            <a:r>
              <a:rPr lang="tr-TR" b="1" dirty="0"/>
              <a:t>ortalama etrafındaki yayılımın</a:t>
            </a:r>
            <a:r>
              <a:rPr lang="tr-TR" dirty="0"/>
              <a:t> kareli ölçüsüdür. Büyük varyans → gözlemler ortalamaya uzak; küçük varyans → yakın.</a:t>
            </a:r>
          </a:p>
        </p:txBody>
      </p:sp>
    </p:spTree>
    <p:extLst>
      <p:ext uri="{BB962C8B-B14F-4D97-AF65-F5344CB8AC3E}">
        <p14:creationId xmlns:p14="http://schemas.microsoft.com/office/powerpoint/2010/main" val="300798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Kovaryans Analizi Nasıl Uygulanır? – Mekteb-i Endüstri">
            <a:extLst>
              <a:ext uri="{FF2B5EF4-FFF2-40B4-BE49-F238E27FC236}">
                <a16:creationId xmlns:a16="http://schemas.microsoft.com/office/drawing/2014/main" id="{8002AABC-A8D2-03A8-2B0E-1B3935931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63" y="1196773"/>
            <a:ext cx="10720873" cy="419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392B521-1D59-B9D1-F758-014CE8FF1F79}"/>
              </a:ext>
            </a:extLst>
          </p:cNvPr>
          <p:cNvSpPr txBox="1"/>
          <p:nvPr/>
        </p:nvSpPr>
        <p:spPr>
          <a:xfrm>
            <a:off x="1394235" y="488887"/>
            <a:ext cx="2757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Kovaryans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1900BF5-FEB2-A361-E4AB-AE145EA052C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5021170"/>
            <a:ext cx="1222821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X ortalamasının üstüne çıktığında Y de genelde üstüne çıkıyorsa </a:t>
            </a:r>
            <a:r>
              <a:rPr lang="tr-TR" b="1" dirty="0"/>
              <a:t>artı</a:t>
            </a:r>
            <a:r>
              <a:rPr lang="tr-TR" dirty="0"/>
              <a:t>, biri üstteyken diğeri altta kalıyorsa </a:t>
            </a:r>
            <a:r>
              <a:rPr lang="tr-TR" b="1" dirty="0"/>
              <a:t>eksi</a:t>
            </a:r>
            <a:r>
              <a:rPr lang="tr-TR" dirty="0"/>
              <a:t>; rastgele karışıyorsa </a:t>
            </a:r>
            <a:r>
              <a:rPr lang="tr-TR" b="1" dirty="0"/>
              <a:t>sıfıra yakın</a:t>
            </a:r>
            <a:r>
              <a:rPr lang="tr-TR" dirty="0"/>
              <a:t>.</a:t>
            </a:r>
          </a:p>
          <a:p>
            <a:r>
              <a:rPr lang="tr-TR" dirty="0"/>
              <a:t>Bu yüzden </a:t>
            </a:r>
            <a:r>
              <a:rPr lang="tr-TR" b="1" dirty="0"/>
              <a:t>büyüklüğü</a:t>
            </a:r>
            <a:r>
              <a:rPr lang="tr-TR" dirty="0"/>
              <a:t> ölçeğe çok duyarlıdır. Aynı ilişkiyi santimetre yerine metreyle ölçsen sayı 100 kat değişir.</a:t>
            </a:r>
          </a:p>
          <a:p>
            <a:r>
              <a:rPr lang="tr-TR" b="1" dirty="0"/>
              <a:t>Ne zaman işine yarar?</a:t>
            </a:r>
            <a:r>
              <a:rPr lang="tr-TR" dirty="0"/>
              <a:t> Ölçeği değiştirmeyecek şekilde tek veri kümesinde “pozitif mi, negatif mi, kabaca ne kadar? görmek için.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87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Korelasyon Katsayısı &amp; Python Uygulaması | by Asli Cerman | Machine  Learning Turkiye | Medium">
            <a:extLst>
              <a:ext uri="{FF2B5EF4-FFF2-40B4-BE49-F238E27FC236}">
                <a16:creationId xmlns:a16="http://schemas.microsoft.com/office/drawing/2014/main" id="{F8D7C3AF-CDCC-4D34-C7FF-FF9A9F9F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24" y="1963613"/>
            <a:ext cx="10579995" cy="27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C625476-404F-8864-07CF-A38E0A4DE7EB}"/>
              </a:ext>
            </a:extLst>
          </p:cNvPr>
          <p:cNvSpPr txBox="1"/>
          <p:nvPr/>
        </p:nvSpPr>
        <p:spPr>
          <a:xfrm>
            <a:off x="941561" y="443620"/>
            <a:ext cx="2627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/>
              <a:t>Korelasyon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7570E8-659B-8606-0D94-17638A750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61543"/>
            <a:ext cx="123278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tr-TR" altLang="tr-TR" dirty="0" err="1">
                <a:latin typeface="Arial" panose="020B0604020202020204" pitchFamily="34" charset="0"/>
              </a:rPr>
              <a:t>Sx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X’in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Y’nin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tipik adım büyüklüğü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(standart sapma), alt kısım.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Kovaryansta birlikte adımı ölçtük. Ama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X’in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adımları dev gibi, Y’ninki küçükse,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 kovaryans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haksız büyük/ küçük görünebilir.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yüzden birlikte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adım’ı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iki tarafın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kendi tipik adımlarına bölüp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birimsiz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puana çeviriyoruz.</a:t>
            </a:r>
          </a:p>
        </p:txBody>
      </p:sp>
    </p:spTree>
    <p:extLst>
      <p:ext uri="{BB962C8B-B14F-4D97-AF65-F5344CB8AC3E}">
        <p14:creationId xmlns:p14="http://schemas.microsoft.com/office/powerpoint/2010/main" val="369612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i, bilgi, kazanılmış bilgi ve bilgelik nedir? • Haberton">
            <a:extLst>
              <a:ext uri="{FF2B5EF4-FFF2-40B4-BE49-F238E27FC236}">
                <a16:creationId xmlns:a16="http://schemas.microsoft.com/office/drawing/2014/main" id="{37CCE74D-681D-A8ED-FDDA-9DDEF1C2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E6E870D-73D9-D8F4-DA6C-C924EF99EB29}"/>
              </a:ext>
            </a:extLst>
          </p:cNvPr>
          <p:cNvSpPr txBox="1"/>
          <p:nvPr/>
        </p:nvSpPr>
        <p:spPr>
          <a:xfrm>
            <a:off x="8292975" y="6574676"/>
            <a:ext cx="127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Tamam abi</a:t>
            </a:r>
          </a:p>
        </p:txBody>
      </p:sp>
    </p:spTree>
    <p:extLst>
      <p:ext uri="{BB962C8B-B14F-4D97-AF65-F5344CB8AC3E}">
        <p14:creationId xmlns:p14="http://schemas.microsoft.com/office/powerpoint/2010/main" val="38132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DA5742-A402-DFB2-C8C6-58E4B7BF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 descr="Veri Sınıflandırma Nedir ?">
            <a:extLst>
              <a:ext uri="{FF2B5EF4-FFF2-40B4-BE49-F238E27FC236}">
                <a16:creationId xmlns:a16="http://schemas.microsoft.com/office/drawing/2014/main" id="{F961E8C1-54EA-5CA5-2914-2E915D52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2" y="642937"/>
            <a:ext cx="10982325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0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vren/Örneklem &amp; Parametre/İstatistik">
            <a:extLst>
              <a:ext uri="{FF2B5EF4-FFF2-40B4-BE49-F238E27FC236}">
                <a16:creationId xmlns:a16="http://schemas.microsoft.com/office/drawing/2014/main" id="{52480691-38B8-0A2E-C180-CFE5E9CE7C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51" y="1411531"/>
            <a:ext cx="65341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9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8AFDF5-8D8F-D26B-6421-3E41EB76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Türleri</a:t>
            </a:r>
          </a:p>
        </p:txBody>
      </p:sp>
      <p:pic>
        <p:nvPicPr>
          <p:cNvPr id="2050" name="Picture 2" descr="İstatistiğe Giriş : Temel Kavramlar ve Veri Türleri – SistersLab | Bilim ve  Teknolojide Kadın Derneği">
            <a:extLst>
              <a:ext uri="{FF2B5EF4-FFF2-40B4-BE49-F238E27FC236}">
                <a16:creationId xmlns:a16="http://schemas.microsoft.com/office/drawing/2014/main" id="{AA80C2C7-9499-A84F-2854-F1AB5652E5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71437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C328E6E-A672-A6FD-442D-CE27E2A9B9B4}"/>
              </a:ext>
            </a:extLst>
          </p:cNvPr>
          <p:cNvSpPr txBox="1"/>
          <p:nvPr/>
        </p:nvSpPr>
        <p:spPr>
          <a:xfrm>
            <a:off x="6686077" y="751344"/>
            <a:ext cx="550592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Nitel Veri → Açıklayıcı (Nominal)</a:t>
            </a:r>
            <a:endParaRPr lang="tr-TR" dirty="0"/>
          </a:p>
          <a:p>
            <a:r>
              <a:rPr lang="tr-TR" dirty="0"/>
              <a:t>Renk : kırmızı / mavi / yeşil</a:t>
            </a:r>
          </a:p>
          <a:p>
            <a:r>
              <a:rPr lang="tr-TR" dirty="0"/>
              <a:t>Kan grubu : A / B / AB / 0</a:t>
            </a:r>
          </a:p>
          <a:p>
            <a:r>
              <a:rPr lang="tr-TR" b="1" dirty="0"/>
              <a:t>Nitel Veri → Sıralayıcı (Ordinal)</a:t>
            </a:r>
            <a:endParaRPr lang="tr-TR" dirty="0"/>
          </a:p>
          <a:p>
            <a:r>
              <a:rPr lang="tr-TR" dirty="0"/>
              <a:t>Beden : S &lt; M &lt; L &lt; XL</a:t>
            </a:r>
          </a:p>
          <a:p>
            <a:r>
              <a:rPr lang="tr-TR" dirty="0"/>
              <a:t>Memnuniyet düzeyi : Katılmıyorum &lt; Kararsızım &lt; Katılıyorum</a:t>
            </a:r>
          </a:p>
          <a:p>
            <a:r>
              <a:rPr lang="tr-TR" b="1" dirty="0"/>
              <a:t>Nicel Veri → Kesikli → Aralıklı (</a:t>
            </a:r>
            <a:r>
              <a:rPr lang="tr-TR" b="1" dirty="0" err="1"/>
              <a:t>Interval</a:t>
            </a:r>
            <a:r>
              <a:rPr lang="tr-TR" b="1" dirty="0"/>
              <a:t>)</a:t>
            </a:r>
            <a:endParaRPr lang="tr-TR" dirty="0"/>
          </a:p>
          <a:p>
            <a:r>
              <a:rPr lang="tr-TR" dirty="0"/>
              <a:t>IQ puanı : 85, 100, 115 …</a:t>
            </a:r>
          </a:p>
          <a:p>
            <a:r>
              <a:rPr lang="tr-TR" dirty="0"/>
              <a:t>Takvim yılı : 1995, 2008, 2025 …</a:t>
            </a:r>
          </a:p>
          <a:p>
            <a:r>
              <a:rPr lang="tr-TR" b="1" dirty="0"/>
              <a:t>Nicel Veri → Kesikli → Oransal (</a:t>
            </a:r>
            <a:r>
              <a:rPr lang="tr-TR" b="1" dirty="0" err="1"/>
              <a:t>Ratio</a:t>
            </a:r>
            <a:r>
              <a:rPr lang="tr-TR" b="1" dirty="0"/>
              <a:t>)</a:t>
            </a:r>
            <a:endParaRPr lang="tr-TR" dirty="0"/>
          </a:p>
          <a:p>
            <a:r>
              <a:rPr lang="tr-TR" dirty="0"/>
              <a:t>Çocuk sayısı : 0, 1, 2 …</a:t>
            </a:r>
          </a:p>
          <a:p>
            <a:r>
              <a:rPr lang="tr-TR" dirty="0"/>
              <a:t>Satılan ürün adedi : 0, 23, 150 …</a:t>
            </a:r>
          </a:p>
          <a:p>
            <a:r>
              <a:rPr lang="tr-TR" b="1" dirty="0"/>
              <a:t>Nicel Veri → Sürekli → Aralıklı (</a:t>
            </a:r>
            <a:r>
              <a:rPr lang="tr-TR" b="1" dirty="0" err="1"/>
              <a:t>Interval</a:t>
            </a:r>
            <a:r>
              <a:rPr lang="tr-TR" b="1" dirty="0"/>
              <a:t>)</a:t>
            </a:r>
            <a:endParaRPr lang="tr-TR" dirty="0"/>
          </a:p>
          <a:p>
            <a:r>
              <a:rPr lang="tr-TR" dirty="0"/>
              <a:t>Sıcaklık (°C) : 18.2 °C, 23.7 °C</a:t>
            </a:r>
          </a:p>
          <a:p>
            <a:r>
              <a:rPr lang="tr-TR" dirty="0"/>
              <a:t>Zaman damgası (</a:t>
            </a:r>
            <a:r>
              <a:rPr lang="tr-TR" dirty="0" err="1"/>
              <a:t>epoch</a:t>
            </a:r>
            <a:r>
              <a:rPr lang="tr-TR" dirty="0"/>
              <a:t> saniyesi) : 1 728 000 000 s, 1 770 000 000 s</a:t>
            </a:r>
          </a:p>
          <a:p>
            <a:r>
              <a:rPr lang="tr-TR" b="1" dirty="0"/>
              <a:t>Nicel Veri → Sürekli → Oransal (</a:t>
            </a:r>
            <a:r>
              <a:rPr lang="tr-TR" b="1" dirty="0" err="1"/>
              <a:t>Ratio</a:t>
            </a:r>
            <a:r>
              <a:rPr lang="tr-TR" b="1" dirty="0"/>
              <a:t>)</a:t>
            </a:r>
            <a:endParaRPr lang="tr-TR" dirty="0"/>
          </a:p>
          <a:p>
            <a:r>
              <a:rPr lang="tr-TR" dirty="0"/>
              <a:t>Boy : 172.4 cm, 185.1 cm</a:t>
            </a:r>
          </a:p>
          <a:p>
            <a:r>
              <a:rPr lang="tr-TR" dirty="0"/>
              <a:t>Ağırlık : 63.8 kg, 91.2 kg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22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örüntü İşleme Nedir? – SimurgAI Lab">
            <a:extLst>
              <a:ext uri="{FF2B5EF4-FFF2-40B4-BE49-F238E27FC236}">
                <a16:creationId xmlns:a16="http://schemas.microsoft.com/office/drawing/2014/main" id="{1B162619-1578-A5EB-8F6D-D82EBA08FF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93" y="1401179"/>
            <a:ext cx="7229414" cy="40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40CE2CB2-ADA0-82A6-977A-204DD16CFDC6}"/>
              </a:ext>
            </a:extLst>
          </p:cNvPr>
          <p:cNvSpPr txBox="1"/>
          <p:nvPr/>
        </p:nvSpPr>
        <p:spPr>
          <a:xfrm>
            <a:off x="5187820" y="550506"/>
            <a:ext cx="152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Görsel Veriler</a:t>
            </a:r>
          </a:p>
        </p:txBody>
      </p:sp>
    </p:spTree>
    <p:extLst>
      <p:ext uri="{BB962C8B-B14F-4D97-AF65-F5344CB8AC3E}">
        <p14:creationId xmlns:p14="http://schemas.microsoft.com/office/powerpoint/2010/main" val="81829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7E9AA0-9557-59A7-CF26-F792A8C1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Sınıfları</a:t>
            </a:r>
          </a:p>
        </p:txBody>
      </p:sp>
      <p:pic>
        <p:nvPicPr>
          <p:cNvPr id="6146" name="Picture 2" descr="Derin Öğrenme Modellerinin Eğitiminde Kullanılan 5 Önemli Veri Seti | by  Dr. Muslum Yildiz | Academy Team | Medium">
            <a:extLst>
              <a:ext uri="{FF2B5EF4-FFF2-40B4-BE49-F238E27FC236}">
                <a16:creationId xmlns:a16="http://schemas.microsoft.com/office/drawing/2014/main" id="{F221DE0B-E70C-2138-4512-ACA12389C8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520" y="1572676"/>
            <a:ext cx="6373144" cy="492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66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0F16F2-C9B4-13DD-B9CD-7AD7E5C9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Sayısal Veriler</a:t>
            </a:r>
          </a:p>
        </p:txBody>
      </p:sp>
      <p:pic>
        <p:nvPicPr>
          <p:cNvPr id="7170" name="Picture 2" descr="Veri Ön İşleme: Kategorik Verilerin Sayısallaştırılması | by Rahime Yeşil |  Data Runner | Medium">
            <a:extLst>
              <a:ext uri="{FF2B5EF4-FFF2-40B4-BE49-F238E27FC236}">
                <a16:creationId xmlns:a16="http://schemas.microsoft.com/office/drawing/2014/main" id="{1D5793F5-D3A4-A1EC-9D8F-D6DE373FA7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1" y="1876652"/>
            <a:ext cx="10515600" cy="412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5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2D12FE-B37B-906C-A9C7-529ACA18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Metin verisi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DBB800-FEC1-96DB-5CC6-3C7247427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Türkiye'nin başkenti Ankara'dır.</a:t>
            </a:r>
          </a:p>
        </p:txBody>
      </p:sp>
    </p:spTree>
    <p:extLst>
      <p:ext uri="{BB962C8B-B14F-4D97-AF65-F5344CB8AC3E}">
        <p14:creationId xmlns:p14="http://schemas.microsoft.com/office/powerpoint/2010/main" val="150933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347</Words>
  <Application>Microsoft Office PowerPoint</Application>
  <PresentationFormat>Geniş ekran</PresentationFormat>
  <Paragraphs>41</Paragraphs>
  <Slides>17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Teması</vt:lpstr>
      <vt:lpstr>Veri-Bilgi ERÜ Yapay Zeka Kulübü Data Kamp 2-Hafta</vt:lpstr>
      <vt:lpstr>PowerPoint Sunusu</vt:lpstr>
      <vt:lpstr>PowerPoint Sunusu</vt:lpstr>
      <vt:lpstr>PowerPoint Sunusu</vt:lpstr>
      <vt:lpstr>Veri Türleri</vt:lpstr>
      <vt:lpstr>PowerPoint Sunusu</vt:lpstr>
      <vt:lpstr>Veri Sınıfları</vt:lpstr>
      <vt:lpstr>Sayısal Veriler</vt:lpstr>
      <vt:lpstr>Metin verisi</vt:lpstr>
      <vt:lpstr>Ses  verisi</vt:lpstr>
      <vt:lpstr>Veri İşleme</vt:lpstr>
      <vt:lpstr>PowerPoint Sunusu</vt:lpstr>
      <vt:lpstr>PowerPoint Sunusu</vt:lpstr>
      <vt:lpstr>PowerPoint Sunusu</vt:lpstr>
      <vt:lpstr>İstatistiksel Hesaplamalar Varyans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Özdemir</dc:creator>
  <cp:lastModifiedBy>Muhammet Özdemir</cp:lastModifiedBy>
  <cp:revision>5</cp:revision>
  <dcterms:created xsi:type="dcterms:W3CDTF">2025-10-10T10:23:43Z</dcterms:created>
  <dcterms:modified xsi:type="dcterms:W3CDTF">2025-10-10T15:25:15Z</dcterms:modified>
</cp:coreProperties>
</file>