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4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6596-7D19-5A5F-C984-F4D9EE2D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80F8B-6129-7E2C-5D06-D3C7889EB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EE8FD-88C6-742C-3450-F9F0B6C6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526A8-95FC-1DD9-82F3-00092ABB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B4A7B-6452-F372-53E5-9055555F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15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7545A-ACE9-2893-31DB-B2EEA910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5524A6-A91D-A034-237B-74D2FF8FD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37FDD-2E2D-050D-0BCF-BF4BFC08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78AF0-0C85-45B0-029E-DB9FC5AC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9E656-B44D-7342-C50A-6E280768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0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B5678B-38BF-C28C-1CCD-D9E514010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68267-7A4E-1EBB-3A5C-D7AAACBB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1C8AA-FCFB-50FD-A4DD-6F13C346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E7FF2-4DF0-F9AA-9255-54577DA7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AC2FD-B905-FB91-ABD1-ED7808AF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7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ABA53-43F4-542E-8DB4-CD33A4A5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0527D-4B3D-FA5E-ADA5-625426CB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2E9C-A47D-49CF-76B0-2FAF441C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B04-3EE6-336B-30D3-9245C319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01985-2A51-5387-2658-7F154033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DE482-D57B-87DC-9D2F-85958671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AAE3C-EB38-28C3-FD38-66DAA23B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64E17-8986-423D-C500-86CDC925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651F9-401F-6CEA-B74B-1E2C36A3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966C0-B641-7ED4-422B-8D731C04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0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5C902-7E6E-D081-3F47-38D8B0E4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74A33-E6F9-3A2F-22B4-7980674B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7F0CC-7A09-FB83-61E0-4031FDFA0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DB901-F0F6-A328-2997-1C5A45A4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977EE-C21F-B964-E622-7381EEBE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22474A-A491-2F14-E474-8C5CCED1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1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1FA9-AEDC-09FD-E504-6CAA9FBF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0D58B-415D-AE9B-7889-DCD3109A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072E1-238F-25F1-D8C4-2C2368410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F4B2F3-B585-984D-7FD9-9B27891F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D8C8EB-472C-0E63-4C66-2BEA6DB56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FB050-9966-4422-7F03-A246FC56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803757-8D77-67E9-5CB9-CE2F8FCD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738A92-3A57-2EC1-4227-5D977B56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58C4-4A8B-FC2E-6665-CC91472C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E7241D-A5E0-1275-4068-3F0ECCDB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C987E-085F-9B89-94EC-E402741A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8F8FF-9EFA-6D36-D15F-CB779144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3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C6C0D2-8ABF-D928-7A5C-0ECA5B67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91CC6F-C036-A1E9-43F3-69454EB3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A6CC61-5F2F-694E-2E27-2A317CFC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21171-73E7-4F08-3E62-CD186412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7CC38-C96A-722F-2B81-DD145B53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6D237-6149-CD74-39F5-AC368950A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1CDEB-3AD5-EA16-EAFD-DDA25C77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19C21-2ECA-CDE4-BE58-13C8835A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16138-3AE4-D357-92AC-821C51E7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4AE89-1F3D-D967-8469-6811D58E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CADD4-BFE6-81F0-8E5B-77572A26D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0E87BE-ACD1-5BF2-0EBC-81890626F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F9344-ABC2-E1C4-19A2-B33DCAA7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843F4D-1952-E1F8-D065-F70A393C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0B478-36B0-5B6F-F6F7-BBD27BE6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D252F9-EE9C-FE33-4239-73347FEE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46F1A-7E83-F4EB-B73D-9B6DE211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48FF0-FBF9-E194-8D0C-CF19621F8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8E3D-CE25-4F3B-A530-B9EB2DD685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9676C-7FE9-76B9-EBC1-3F8F2C70D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F8A97-65C2-1909-E931-29084EB8D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A289-BE6D-4C99-B8D0-1ECBEA72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4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9C0861-136C-1536-E15A-08D7D4A77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2DGP – </a:t>
            </a:r>
            <a:r>
              <a:rPr lang="ko-KR" altLang="en-US" sz="6600" dirty="0">
                <a:solidFill>
                  <a:srgbClr val="FFFFFF"/>
                </a:solidFill>
              </a:rPr>
              <a:t>프로젝트</a:t>
            </a:r>
            <a:br>
              <a:rPr lang="en-US" altLang="ko-KR" sz="6600" dirty="0">
                <a:solidFill>
                  <a:srgbClr val="FFFFFF"/>
                </a:solidFill>
              </a:rPr>
            </a:br>
            <a:r>
              <a:rPr lang="en-US" altLang="ko-KR" sz="6600" dirty="0">
                <a:solidFill>
                  <a:srgbClr val="FFFFFF"/>
                </a:solidFill>
              </a:rPr>
              <a:t>2</a:t>
            </a:r>
            <a:r>
              <a:rPr lang="ko-KR" altLang="en-US" sz="6600" dirty="0" err="1">
                <a:solidFill>
                  <a:srgbClr val="FFFFFF"/>
                </a:solidFill>
              </a:rPr>
              <a:t>차발표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6D008-D082-3F93-D2BB-A0EDFCA51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게임공학과 </a:t>
            </a:r>
            <a:r>
              <a:rPr lang="en-US" altLang="ko-KR" dirty="0">
                <a:solidFill>
                  <a:srgbClr val="FFFFFF"/>
                </a:solidFill>
              </a:rPr>
              <a:t>2018184008 </a:t>
            </a:r>
            <a:r>
              <a:rPr lang="ko-KR" altLang="en-US" dirty="0">
                <a:solidFill>
                  <a:srgbClr val="FFFFFF"/>
                </a:solidFill>
              </a:rPr>
              <a:t>박기태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5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F54C4-B861-9C1C-B489-8BC79636F2F3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1A82F-50EA-B885-A38D-C44D97C70305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개발 일정</a:t>
            </a: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 err="1"/>
              <a:t>깃허브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커밋</a:t>
            </a:r>
            <a:r>
              <a:rPr lang="ko-KR" altLang="en-US" sz="2200" dirty="0"/>
              <a:t> 내역</a:t>
            </a: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8789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0BC338-BDC6-4287-3BD7-62DFB9F83C4B}"/>
              </a:ext>
            </a:extLst>
          </p:cNvPr>
          <p:cNvSpPr txBox="1"/>
          <p:nvPr/>
        </p:nvSpPr>
        <p:spPr>
          <a:xfrm>
            <a:off x="644897" y="260199"/>
            <a:ext cx="10833229" cy="708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 일정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평균 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40%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8AE4AC-415E-3C21-5A2F-3753F5A1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01403"/>
              </p:ext>
            </p:extLst>
          </p:nvPr>
        </p:nvGraphicFramePr>
        <p:xfrm>
          <a:off x="986589" y="1028700"/>
          <a:ext cx="11016555" cy="583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33">
                  <a:extLst>
                    <a:ext uri="{9D8B030D-6E8A-4147-A177-3AD203B41FA5}">
                      <a16:colId xmlns:a16="http://schemas.microsoft.com/office/drawing/2014/main" val="1821245494"/>
                    </a:ext>
                  </a:extLst>
                </a:gridCol>
                <a:gridCol w="478526">
                  <a:extLst>
                    <a:ext uri="{9D8B030D-6E8A-4147-A177-3AD203B41FA5}">
                      <a16:colId xmlns:a16="http://schemas.microsoft.com/office/drawing/2014/main" val="3392916443"/>
                    </a:ext>
                  </a:extLst>
                </a:gridCol>
                <a:gridCol w="2743030">
                  <a:extLst>
                    <a:ext uri="{9D8B030D-6E8A-4147-A177-3AD203B41FA5}">
                      <a16:colId xmlns:a16="http://schemas.microsoft.com/office/drawing/2014/main" val="1688788184"/>
                    </a:ext>
                  </a:extLst>
                </a:gridCol>
                <a:gridCol w="5484712">
                  <a:extLst>
                    <a:ext uri="{9D8B030D-6E8A-4147-A177-3AD203B41FA5}">
                      <a16:colId xmlns:a16="http://schemas.microsoft.com/office/drawing/2014/main" val="49236737"/>
                    </a:ext>
                  </a:extLst>
                </a:gridCol>
                <a:gridCol w="965854">
                  <a:extLst>
                    <a:ext uri="{9D8B030D-6E8A-4147-A177-3AD203B41FA5}">
                      <a16:colId xmlns:a16="http://schemas.microsoft.com/office/drawing/2014/main" val="652348707"/>
                    </a:ext>
                  </a:extLst>
                </a:gridCol>
              </a:tblGrid>
              <a:tr h="363483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9538" marR="89538" marT="44769" marB="44769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538" marR="89538" marT="44769" marB="4476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진행률</a:t>
                      </a:r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2648166765"/>
                  </a:ext>
                </a:extLst>
              </a:tr>
              <a:tr h="36348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계획</a:t>
                      </a:r>
                      <a:endParaRPr lang="en-US" altLang="ko-KR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수집</a:t>
                      </a:r>
                      <a:endParaRPr lang="en-US" altLang="ko-KR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dirty="0"/>
                        <a:t>리소스 수집</a:t>
                      </a:r>
                      <a:endParaRPr lang="en-US" altLang="ko-KR" sz="900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900" dirty="0"/>
                    </a:p>
                  </a:txBody>
                  <a:tcPr marL="89538" marR="89538" marT="44769" marB="44769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80%</a:t>
                      </a:r>
                      <a:endParaRPr lang="ko-KR" altLang="en-US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2275454564"/>
                  </a:ext>
                </a:extLst>
              </a:tr>
              <a:tr h="322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결과</a:t>
                      </a:r>
                      <a:endParaRPr lang="en-US" altLang="ko-KR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dirty="0"/>
                        <a:t>효과음 리소스 수집을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못함</a:t>
                      </a:r>
                    </a:p>
                  </a:txBody>
                  <a:tcPr marL="89538" marR="89538" marT="44769" marB="44769"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1615571459"/>
                  </a:ext>
                </a:extLst>
              </a:tr>
              <a:tr h="39393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계획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dirty="0"/>
                        <a:t>캐릭터 좌우 이동 및 점프 구현</a:t>
                      </a:r>
                      <a:endParaRPr lang="en-US" altLang="ko-KR" sz="900" dirty="0"/>
                    </a:p>
                  </a:txBody>
                  <a:tcPr marL="89538" marR="89538" marT="44769" marB="44769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70%</a:t>
                      </a:r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331042309"/>
                  </a:ext>
                </a:extLst>
              </a:tr>
              <a:tr h="447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결과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dirty="0"/>
                        <a:t>캐릭터 점프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점프 중 이동 구현이 안되었음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marL="89538" marR="89538" marT="44769" marB="44769"/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2888367703"/>
                  </a:ext>
                </a:extLst>
              </a:tr>
              <a:tr h="50050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계획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 기본 오브젝트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공격 구현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1.  </a:t>
                      </a:r>
                      <a:r>
                        <a:rPr lang="ko-KR" altLang="en-US" sz="900" dirty="0"/>
                        <a:t>기본 탄 캐릭터 바라보는 방향으로 발사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2.  </a:t>
                      </a:r>
                      <a:r>
                        <a:rPr lang="ko-KR" altLang="en-US" sz="900" dirty="0"/>
                        <a:t>정지해서 공격시에 </a:t>
                      </a:r>
                      <a:r>
                        <a:rPr lang="en-US" altLang="ko-KR" sz="900" dirty="0"/>
                        <a:t>8</a:t>
                      </a:r>
                      <a:r>
                        <a:rPr lang="ko-KR" altLang="en-US" sz="900" dirty="0"/>
                        <a:t>방향 공격 처리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3.  </a:t>
                      </a:r>
                      <a:r>
                        <a:rPr lang="ko-KR" altLang="en-US" sz="900" dirty="0"/>
                        <a:t>공격에 따른 </a:t>
                      </a:r>
                      <a:r>
                        <a:rPr lang="ko-KR" altLang="en-US" sz="900" dirty="0" err="1"/>
                        <a:t>스프라이트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피격 시의 </a:t>
                      </a:r>
                      <a:r>
                        <a:rPr lang="ko-KR" altLang="en-US" sz="900" dirty="0" err="1"/>
                        <a:t>스프라이트</a:t>
                      </a:r>
                      <a:endParaRPr lang="ko-KR" altLang="en-US" sz="900" dirty="0"/>
                    </a:p>
                  </a:txBody>
                  <a:tcPr marL="89538" marR="89538" marT="44769" marB="44769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10%</a:t>
                      </a:r>
                      <a:endParaRPr lang="ko-KR" altLang="en-US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399091801"/>
                  </a:ext>
                </a:extLst>
              </a:tr>
              <a:tr h="322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결과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dirty="0"/>
                        <a:t>총알 객체 하나만 생성가능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한 방향으로의 발사만 가능</a:t>
                      </a:r>
                    </a:p>
                  </a:txBody>
                  <a:tcPr marL="89538" marR="89538" marT="44769" marB="44769"/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2691512449"/>
                  </a:ext>
                </a:extLst>
              </a:tr>
              <a:tr h="39393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계획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trike="sngStrike" dirty="0"/>
                        <a:t>튜토리얼 맵 구현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trike="sngStrike" dirty="0"/>
                        <a:t>기본 조작을 설명하는 튜토리얼 맵 구현</a:t>
                      </a:r>
                    </a:p>
                  </a:txBody>
                  <a:tcPr marL="89538" marR="89538" marT="44769" marB="44769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0%</a:t>
                      </a:r>
                      <a:endParaRPr lang="ko-KR" altLang="en-US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21828926"/>
                  </a:ext>
                </a:extLst>
              </a:tr>
              <a:tr h="322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결과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보스 구현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튜토리얼 맵 내에서의 카메라가 이동해서 구현이 어려울 듯 하여 다른 보스를 구현할 계획</a:t>
                      </a:r>
                    </a:p>
                  </a:txBody>
                  <a:tcPr marL="89538" marR="89538" marT="44769" marB="44769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1152595252"/>
                  </a:ext>
                </a:extLst>
              </a:tr>
              <a:tr h="500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추가 구현 및 중간 점검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메뉴 구현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일시정지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도움말</a:t>
                      </a:r>
                      <a:r>
                        <a:rPr lang="en-US" altLang="ko-KR" sz="900" dirty="0"/>
                        <a:t>)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체력 및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특수 기술 게이지 렌더링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3.  </a:t>
                      </a:r>
                      <a:r>
                        <a:rPr lang="ko-KR" altLang="en-US" sz="900" dirty="0"/>
                        <a:t>중간 점검</a:t>
                      </a:r>
                      <a:r>
                        <a:rPr lang="en-US" altLang="ko-KR" sz="900" dirty="0"/>
                        <a:t>/ 1~4</a:t>
                      </a:r>
                      <a:r>
                        <a:rPr lang="ko-KR" altLang="en-US" sz="900" dirty="0"/>
                        <a:t>주차 부족한 점 보완</a:t>
                      </a:r>
                      <a:endParaRPr lang="en-US" altLang="ko-KR" sz="9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3642414042"/>
                  </a:ext>
                </a:extLst>
              </a:tr>
              <a:tr h="317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89538" marR="89538" marT="44769" marB="44769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적군 오브젝트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보스 패턴</a:t>
                      </a:r>
                      <a:r>
                        <a:rPr lang="en-US" altLang="ko-KR" sz="900" dirty="0"/>
                        <a:t>( </a:t>
                      </a:r>
                      <a:r>
                        <a:rPr lang="ko-KR" altLang="en-US" sz="900" dirty="0"/>
                        <a:t>감자괴물 흙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지렁이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양파괴물 눈물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당근괴물 당근미사일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레이저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구현</a:t>
                      </a:r>
                      <a:endParaRPr lang="en-US" altLang="ko-KR" sz="900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dirty="0"/>
                    </a:p>
                  </a:txBody>
                  <a:tcPr marL="89538" marR="89538" marT="44769" marB="44769"/>
                </a:tc>
                <a:tc rowSpan="2"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endParaRPr lang="en-US" altLang="ko-KR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1171619918"/>
                  </a:ext>
                </a:extLst>
              </a:tr>
              <a:tr h="317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89538" marR="89538" marT="44769" marB="44769"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적군 오브젝트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99332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보스 스테이지 구현 최종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적 오브젝트와 충돌 체크</a:t>
                      </a:r>
                      <a:endParaRPr lang="en-US" altLang="ko-KR" sz="9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적 오브젝트 생성 각본을 프로그램에 입력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endParaRPr lang="ko-KR" altLang="en-US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1942836926"/>
                  </a:ext>
                </a:extLst>
              </a:tr>
              <a:tr h="477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9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시작과 종료 처리</a:t>
                      </a:r>
                      <a:r>
                        <a:rPr lang="en-US" altLang="ko-KR" sz="1000" dirty="0"/>
                        <a:t> &amp; </a:t>
                      </a:r>
                      <a:r>
                        <a:rPr lang="ko-KR" altLang="en-US" sz="1000" dirty="0"/>
                        <a:t>밸런스 조절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게임 시작과 종료 처리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종료 전 기록 결과 화면</a:t>
                      </a:r>
                      <a:endParaRPr lang="en-US" altLang="ko-KR" sz="9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밸런스 조절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endParaRPr lang="ko-KR" altLang="en-US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4084538258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마무리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최종 점검</a:t>
                      </a:r>
                    </a:p>
                  </a:txBody>
                  <a:tcPr marL="89538" marR="89538" marT="44769" marB="4476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9538" marR="89538" marT="44769" marB="44769"/>
                </a:tc>
                <a:extLst>
                  <a:ext uri="{0D108BD9-81ED-4DB2-BD59-A6C34878D82A}">
                    <a16:rowId xmlns:a16="http://schemas.microsoft.com/office/drawing/2014/main" val="375614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33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FFD451-C008-5F33-F4C5-45EB6561CE87}"/>
              </a:ext>
            </a:extLst>
          </p:cNvPr>
          <p:cNvSpPr txBox="1"/>
          <p:nvPr/>
        </p:nvSpPr>
        <p:spPr>
          <a:xfrm>
            <a:off x="261118" y="0"/>
            <a:ext cx="528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Git commit </a:t>
            </a:r>
            <a:r>
              <a:rPr lang="ko-KR" altLang="en-US" sz="4800" dirty="0"/>
              <a:t>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7232E6-9BD7-3FD7-FE22-27279A8D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878"/>
            <a:ext cx="12192000" cy="59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7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231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2DGP – 프로젝트 2차발표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– 프로젝트 2차발표</dc:title>
  <dc:creator>박기태(2018184008)</dc:creator>
  <cp:lastModifiedBy>박기태(2018184008)</cp:lastModifiedBy>
  <cp:revision>1</cp:revision>
  <dcterms:created xsi:type="dcterms:W3CDTF">2022-10-18T13:43:40Z</dcterms:created>
  <dcterms:modified xsi:type="dcterms:W3CDTF">2022-10-18T14:52:13Z</dcterms:modified>
</cp:coreProperties>
</file>