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8"/>
  </p:notesMasterIdLst>
  <p:sldIdLst>
    <p:sldId id="256" r:id="rId2"/>
    <p:sldId id="257" r:id="rId3"/>
    <p:sldId id="258" r:id="rId4"/>
    <p:sldId id="259" r:id="rId5"/>
    <p:sldId id="341" r:id="rId6"/>
    <p:sldId id="342" r:id="rId7"/>
    <p:sldId id="343" r:id="rId8"/>
    <p:sldId id="262" r:id="rId9"/>
    <p:sldId id="261" r:id="rId10"/>
    <p:sldId id="344" r:id="rId11"/>
    <p:sldId id="345" r:id="rId12"/>
    <p:sldId id="346" r:id="rId13"/>
    <p:sldId id="347" r:id="rId14"/>
    <p:sldId id="263" r:id="rId15"/>
    <p:sldId id="264" r:id="rId16"/>
    <p:sldId id="348" r:id="rId17"/>
  </p:sldIdLst>
  <p:sldSz cx="9144000" cy="5143500" type="screen16x9"/>
  <p:notesSz cx="6858000" cy="9144000"/>
  <p:embeddedFontLst>
    <p:embeddedFont>
      <p:font typeface="Arvo" panose="020B060402020202020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Nunito"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D68C56-38AF-471D-9CC7-F69DB9AE2E59}">
  <a:tblStyle styleId="{30D68C56-38AF-471D-9CC7-F69DB9AE2E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a:extLst>
            <a:ext uri="{FF2B5EF4-FFF2-40B4-BE49-F238E27FC236}">
              <a16:creationId xmlns:a16="http://schemas.microsoft.com/office/drawing/2014/main" id="{2B0EFD83-6A19-9AE5-9FF2-0BBAB2787DE9}"/>
            </a:ext>
          </a:extLst>
        </p:cNvPr>
        <p:cNvGrpSpPr/>
        <p:nvPr/>
      </p:nvGrpSpPr>
      <p:grpSpPr>
        <a:xfrm>
          <a:off x="0" y="0"/>
          <a:ext cx="0" cy="0"/>
          <a:chOff x="0" y="0"/>
          <a:chExt cx="0" cy="0"/>
        </a:xfrm>
      </p:grpSpPr>
      <p:sp>
        <p:nvSpPr>
          <p:cNvPr id="3262" name="Google Shape;3262;ga481c8b63a_1_531:notes">
            <a:extLst>
              <a:ext uri="{FF2B5EF4-FFF2-40B4-BE49-F238E27FC236}">
                <a16:creationId xmlns:a16="http://schemas.microsoft.com/office/drawing/2014/main" id="{6311840F-6BF4-6DCD-0E0D-E225885F3C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a481c8b63a_1_531:notes">
            <a:extLst>
              <a:ext uri="{FF2B5EF4-FFF2-40B4-BE49-F238E27FC236}">
                <a16:creationId xmlns:a16="http://schemas.microsoft.com/office/drawing/2014/main" id="{A6827E78-9D88-3436-3CEC-8965ACB960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163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a:extLst>
            <a:ext uri="{FF2B5EF4-FFF2-40B4-BE49-F238E27FC236}">
              <a16:creationId xmlns:a16="http://schemas.microsoft.com/office/drawing/2014/main" id="{BBA24D15-6B8E-61D7-FC7C-8B72AAC93718}"/>
            </a:ext>
          </a:extLst>
        </p:cNvPr>
        <p:cNvGrpSpPr/>
        <p:nvPr/>
      </p:nvGrpSpPr>
      <p:grpSpPr>
        <a:xfrm>
          <a:off x="0" y="0"/>
          <a:ext cx="0" cy="0"/>
          <a:chOff x="0" y="0"/>
          <a:chExt cx="0" cy="0"/>
        </a:xfrm>
      </p:grpSpPr>
      <p:sp>
        <p:nvSpPr>
          <p:cNvPr id="431" name="Google Shape;431;ga192256635_2_5:notes">
            <a:extLst>
              <a:ext uri="{FF2B5EF4-FFF2-40B4-BE49-F238E27FC236}">
                <a16:creationId xmlns:a16="http://schemas.microsoft.com/office/drawing/2014/main" id="{9C4AA6C8-FF5F-79C9-9232-1EB8E47377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192256635_2_5:notes">
            <a:extLst>
              <a:ext uri="{FF2B5EF4-FFF2-40B4-BE49-F238E27FC236}">
                <a16:creationId xmlns:a16="http://schemas.microsoft.com/office/drawing/2014/main" id="{80587CBE-F0C5-1BF2-8F82-F073503F45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436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95A1548B-09B1-4D42-6B0D-CCC3DC801853}"/>
            </a:ext>
          </a:extLst>
        </p:cNvPr>
        <p:cNvGrpSpPr/>
        <p:nvPr/>
      </p:nvGrpSpPr>
      <p:grpSpPr>
        <a:xfrm>
          <a:off x="0" y="0"/>
          <a:ext cx="0" cy="0"/>
          <a:chOff x="0" y="0"/>
          <a:chExt cx="0" cy="0"/>
        </a:xfrm>
      </p:grpSpPr>
      <p:sp>
        <p:nvSpPr>
          <p:cNvPr id="405" name="Google Shape;405;ga41c3f8b09_0_0:notes">
            <a:extLst>
              <a:ext uri="{FF2B5EF4-FFF2-40B4-BE49-F238E27FC236}">
                <a16:creationId xmlns:a16="http://schemas.microsoft.com/office/drawing/2014/main" id="{E1262BF1-6A0A-FF17-10D3-C66BA09F53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a41c3f8b09_0_0:notes">
            <a:extLst>
              <a:ext uri="{FF2B5EF4-FFF2-40B4-BE49-F238E27FC236}">
                <a16:creationId xmlns:a16="http://schemas.microsoft.com/office/drawing/2014/main" id="{FC930517-4396-7183-4394-36BD6C4BF3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696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a:extLst>
            <a:ext uri="{FF2B5EF4-FFF2-40B4-BE49-F238E27FC236}">
              <a16:creationId xmlns:a16="http://schemas.microsoft.com/office/drawing/2014/main" id="{67020A1C-9B4F-F41A-6302-003D3240E688}"/>
            </a:ext>
          </a:extLst>
        </p:cNvPr>
        <p:cNvGrpSpPr/>
        <p:nvPr/>
      </p:nvGrpSpPr>
      <p:grpSpPr>
        <a:xfrm>
          <a:off x="0" y="0"/>
          <a:ext cx="0" cy="0"/>
          <a:chOff x="0" y="0"/>
          <a:chExt cx="0" cy="0"/>
        </a:xfrm>
      </p:grpSpPr>
      <p:sp>
        <p:nvSpPr>
          <p:cNvPr id="437" name="Google Shape;437;ga77161849b_2_292:notes">
            <a:extLst>
              <a:ext uri="{FF2B5EF4-FFF2-40B4-BE49-F238E27FC236}">
                <a16:creationId xmlns:a16="http://schemas.microsoft.com/office/drawing/2014/main" id="{82B14F5A-3155-8A19-E49F-1DEFBEBD95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77161849b_2_292:notes">
            <a:extLst>
              <a:ext uri="{FF2B5EF4-FFF2-40B4-BE49-F238E27FC236}">
                <a16:creationId xmlns:a16="http://schemas.microsoft.com/office/drawing/2014/main" id="{2BAF1AEE-9327-CA76-4D61-3F75292DCA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982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a774c561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a774c561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a192256635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a192256635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5">
          <a:extLst>
            <a:ext uri="{FF2B5EF4-FFF2-40B4-BE49-F238E27FC236}">
              <a16:creationId xmlns:a16="http://schemas.microsoft.com/office/drawing/2014/main" id="{FA81FB5B-7B2A-267D-2946-C8A4857B54BD}"/>
            </a:ext>
          </a:extLst>
        </p:cNvPr>
        <p:cNvGrpSpPr/>
        <p:nvPr/>
      </p:nvGrpSpPr>
      <p:grpSpPr>
        <a:xfrm>
          <a:off x="0" y="0"/>
          <a:ext cx="0" cy="0"/>
          <a:chOff x="0" y="0"/>
          <a:chExt cx="0" cy="0"/>
        </a:xfrm>
      </p:grpSpPr>
      <p:sp>
        <p:nvSpPr>
          <p:cNvPr id="3376" name="Google Shape;3376;ga192256635_1_526:notes">
            <a:extLst>
              <a:ext uri="{FF2B5EF4-FFF2-40B4-BE49-F238E27FC236}">
                <a16:creationId xmlns:a16="http://schemas.microsoft.com/office/drawing/2014/main" id="{0BCD0623-455C-7661-7854-5C18823F90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7" name="Google Shape;3377;ga192256635_1_526:notes">
            <a:extLst>
              <a:ext uri="{FF2B5EF4-FFF2-40B4-BE49-F238E27FC236}">
                <a16:creationId xmlns:a16="http://schemas.microsoft.com/office/drawing/2014/main" id="{A8C4182C-C546-1255-740B-2268D30DA6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79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9f7d51f1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9f7d51f1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19225663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19225663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a41c3f8b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a41c3f8b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a:extLst>
            <a:ext uri="{FF2B5EF4-FFF2-40B4-BE49-F238E27FC236}">
              <a16:creationId xmlns:a16="http://schemas.microsoft.com/office/drawing/2014/main" id="{781AD2FB-6ACC-5456-ABA1-A4F2F30E9BDF}"/>
            </a:ext>
          </a:extLst>
        </p:cNvPr>
        <p:cNvGrpSpPr/>
        <p:nvPr/>
      </p:nvGrpSpPr>
      <p:grpSpPr>
        <a:xfrm>
          <a:off x="0" y="0"/>
          <a:ext cx="0" cy="0"/>
          <a:chOff x="0" y="0"/>
          <a:chExt cx="0" cy="0"/>
        </a:xfrm>
      </p:grpSpPr>
      <p:sp>
        <p:nvSpPr>
          <p:cNvPr id="437" name="Google Shape;437;ga77161849b_2_292:notes">
            <a:extLst>
              <a:ext uri="{FF2B5EF4-FFF2-40B4-BE49-F238E27FC236}">
                <a16:creationId xmlns:a16="http://schemas.microsoft.com/office/drawing/2014/main" id="{2997B4C6-7346-5183-032A-8A799479B6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77161849b_2_292:notes">
            <a:extLst>
              <a:ext uri="{FF2B5EF4-FFF2-40B4-BE49-F238E27FC236}">
                <a16:creationId xmlns:a16="http://schemas.microsoft.com/office/drawing/2014/main" id="{17AF1632-7A8F-1453-FEA7-EC3DD08AD1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318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a:extLst>
            <a:ext uri="{FF2B5EF4-FFF2-40B4-BE49-F238E27FC236}">
              <a16:creationId xmlns:a16="http://schemas.microsoft.com/office/drawing/2014/main" id="{656840E0-B92F-3113-7CE3-D7A9C507EE57}"/>
            </a:ext>
          </a:extLst>
        </p:cNvPr>
        <p:cNvGrpSpPr/>
        <p:nvPr/>
      </p:nvGrpSpPr>
      <p:grpSpPr>
        <a:xfrm>
          <a:off x="0" y="0"/>
          <a:ext cx="0" cy="0"/>
          <a:chOff x="0" y="0"/>
          <a:chExt cx="0" cy="0"/>
        </a:xfrm>
      </p:grpSpPr>
      <p:sp>
        <p:nvSpPr>
          <p:cNvPr id="431" name="Google Shape;431;ga192256635_2_5:notes">
            <a:extLst>
              <a:ext uri="{FF2B5EF4-FFF2-40B4-BE49-F238E27FC236}">
                <a16:creationId xmlns:a16="http://schemas.microsoft.com/office/drawing/2014/main" id="{930D824C-53D9-7FDE-E524-78BDE7D809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192256635_2_5:notes">
            <a:extLst>
              <a:ext uri="{FF2B5EF4-FFF2-40B4-BE49-F238E27FC236}">
                <a16:creationId xmlns:a16="http://schemas.microsoft.com/office/drawing/2014/main" id="{D2241378-8902-C0FE-C4F8-A025A6451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2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84BAB0D3-0F77-7742-D715-070F5B2D0834}"/>
            </a:ext>
          </a:extLst>
        </p:cNvPr>
        <p:cNvGrpSpPr/>
        <p:nvPr/>
      </p:nvGrpSpPr>
      <p:grpSpPr>
        <a:xfrm>
          <a:off x="0" y="0"/>
          <a:ext cx="0" cy="0"/>
          <a:chOff x="0" y="0"/>
          <a:chExt cx="0" cy="0"/>
        </a:xfrm>
      </p:grpSpPr>
      <p:sp>
        <p:nvSpPr>
          <p:cNvPr id="405" name="Google Shape;405;ga41c3f8b09_0_0:notes">
            <a:extLst>
              <a:ext uri="{FF2B5EF4-FFF2-40B4-BE49-F238E27FC236}">
                <a16:creationId xmlns:a16="http://schemas.microsoft.com/office/drawing/2014/main" id="{0FC9ABD4-3D62-7162-4F32-7D9B87FBF8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a41c3f8b09_0_0:notes">
            <a:extLst>
              <a:ext uri="{FF2B5EF4-FFF2-40B4-BE49-F238E27FC236}">
                <a16:creationId xmlns:a16="http://schemas.microsoft.com/office/drawing/2014/main" id="{44B6404A-9A12-50C4-D585-A99840E596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570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77161849b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77161849b_2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a192256635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19225663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cxnSp>
        <p:nvCxnSpPr>
          <p:cNvPr id="9" name="Google Shape;9;p2"/>
          <p:cNvCxnSpPr/>
          <p:nvPr/>
        </p:nvCxnSpPr>
        <p:spPr>
          <a:xfrm>
            <a:off x="8115300" y="-114300"/>
            <a:ext cx="0" cy="5257800"/>
          </a:xfrm>
          <a:prstGeom prst="straightConnector1">
            <a:avLst/>
          </a:prstGeom>
          <a:noFill/>
          <a:ln w="19050" cap="flat" cmpd="sng">
            <a:solidFill>
              <a:schemeClr val="accent2"/>
            </a:solidFill>
            <a:prstDash val="solid"/>
            <a:round/>
            <a:headEnd type="none" w="med" len="med"/>
            <a:tailEnd type="none" w="med" len="med"/>
          </a:ln>
        </p:spPr>
      </p:cxnSp>
      <p:sp>
        <p:nvSpPr>
          <p:cNvPr id="10" name="Google Shape;10;p2"/>
          <p:cNvSpPr/>
          <p:nvPr/>
        </p:nvSpPr>
        <p:spPr>
          <a:xfrm flipH="1">
            <a:off x="7848750" y="540000"/>
            <a:ext cx="399900" cy="28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481927" y="648250"/>
            <a:ext cx="40737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3600"/>
              <a:buNone/>
              <a:defRPr sz="3600" b="1">
                <a:solidFill>
                  <a:schemeClr val="accent4"/>
                </a:solidFill>
              </a:defRPr>
            </a:lvl1pPr>
            <a:lvl2pPr lvl="1" algn="r" rtl="0">
              <a:spcBef>
                <a:spcPts val="0"/>
              </a:spcBef>
              <a:spcAft>
                <a:spcPts val="0"/>
              </a:spcAft>
              <a:buClr>
                <a:schemeClr val="accent4"/>
              </a:buClr>
              <a:buSzPts val="3600"/>
              <a:buNone/>
              <a:defRPr sz="3600" b="1">
                <a:solidFill>
                  <a:schemeClr val="accent4"/>
                </a:solidFill>
              </a:defRPr>
            </a:lvl2pPr>
            <a:lvl3pPr lvl="2" algn="r" rtl="0">
              <a:spcBef>
                <a:spcPts val="0"/>
              </a:spcBef>
              <a:spcAft>
                <a:spcPts val="0"/>
              </a:spcAft>
              <a:buClr>
                <a:schemeClr val="accent4"/>
              </a:buClr>
              <a:buSzPts val="3600"/>
              <a:buNone/>
              <a:defRPr sz="3600" b="1">
                <a:solidFill>
                  <a:schemeClr val="accent4"/>
                </a:solidFill>
              </a:defRPr>
            </a:lvl3pPr>
            <a:lvl4pPr lvl="3" algn="r" rtl="0">
              <a:spcBef>
                <a:spcPts val="0"/>
              </a:spcBef>
              <a:spcAft>
                <a:spcPts val="0"/>
              </a:spcAft>
              <a:buClr>
                <a:schemeClr val="accent4"/>
              </a:buClr>
              <a:buSzPts val="3600"/>
              <a:buNone/>
              <a:defRPr sz="3600" b="1">
                <a:solidFill>
                  <a:schemeClr val="accent4"/>
                </a:solidFill>
              </a:defRPr>
            </a:lvl4pPr>
            <a:lvl5pPr lvl="4" algn="r" rtl="0">
              <a:spcBef>
                <a:spcPts val="0"/>
              </a:spcBef>
              <a:spcAft>
                <a:spcPts val="0"/>
              </a:spcAft>
              <a:buClr>
                <a:schemeClr val="accent4"/>
              </a:buClr>
              <a:buSzPts val="3600"/>
              <a:buNone/>
              <a:defRPr sz="3600" b="1">
                <a:solidFill>
                  <a:schemeClr val="accent4"/>
                </a:solidFill>
              </a:defRPr>
            </a:lvl5pPr>
            <a:lvl6pPr lvl="5" algn="r" rtl="0">
              <a:spcBef>
                <a:spcPts val="0"/>
              </a:spcBef>
              <a:spcAft>
                <a:spcPts val="0"/>
              </a:spcAft>
              <a:buClr>
                <a:schemeClr val="accent4"/>
              </a:buClr>
              <a:buSzPts val="3600"/>
              <a:buNone/>
              <a:defRPr sz="3600" b="1">
                <a:solidFill>
                  <a:schemeClr val="accent4"/>
                </a:solidFill>
              </a:defRPr>
            </a:lvl6pPr>
            <a:lvl7pPr lvl="6" algn="r" rtl="0">
              <a:spcBef>
                <a:spcPts val="0"/>
              </a:spcBef>
              <a:spcAft>
                <a:spcPts val="0"/>
              </a:spcAft>
              <a:buClr>
                <a:schemeClr val="accent4"/>
              </a:buClr>
              <a:buSzPts val="3600"/>
              <a:buNone/>
              <a:defRPr sz="3600" b="1">
                <a:solidFill>
                  <a:schemeClr val="accent4"/>
                </a:solidFill>
              </a:defRPr>
            </a:lvl7pPr>
            <a:lvl8pPr lvl="7" algn="r" rtl="0">
              <a:spcBef>
                <a:spcPts val="0"/>
              </a:spcBef>
              <a:spcAft>
                <a:spcPts val="0"/>
              </a:spcAft>
              <a:buClr>
                <a:schemeClr val="accent4"/>
              </a:buClr>
              <a:buSzPts val="3600"/>
              <a:buNone/>
              <a:defRPr sz="3600" b="1">
                <a:solidFill>
                  <a:schemeClr val="accent4"/>
                </a:solidFill>
              </a:defRPr>
            </a:lvl8pPr>
            <a:lvl9pPr lvl="8" algn="r" rtl="0">
              <a:spcBef>
                <a:spcPts val="0"/>
              </a:spcBef>
              <a:spcAft>
                <a:spcPts val="0"/>
              </a:spcAft>
              <a:buClr>
                <a:schemeClr val="accent4"/>
              </a:buClr>
              <a:buSzPts val="3600"/>
              <a:buNone/>
              <a:defRPr sz="3600" b="1">
                <a:solidFill>
                  <a:schemeClr val="accent4"/>
                </a:solidFill>
              </a:defRPr>
            </a:lvl9pPr>
          </a:lstStyle>
          <a:p>
            <a:endParaRPr/>
          </a:p>
        </p:txBody>
      </p:sp>
      <p:sp>
        <p:nvSpPr>
          <p:cNvPr id="12" name="Google Shape;12;p2"/>
          <p:cNvSpPr txBox="1">
            <a:spLocks noGrp="1"/>
          </p:cNvSpPr>
          <p:nvPr>
            <p:ph type="subTitle" idx="1"/>
          </p:nvPr>
        </p:nvSpPr>
        <p:spPr>
          <a:xfrm>
            <a:off x="6164300" y="2430550"/>
            <a:ext cx="2391600" cy="62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13" name="Google Shape;13;p2"/>
          <p:cNvSpPr/>
          <p:nvPr/>
        </p:nvSpPr>
        <p:spPr>
          <a:xfrm>
            <a:off x="711875" y="981300"/>
            <a:ext cx="3180900" cy="318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7">
  <p:cSld name="CUSTOM_3_2_1_1_1_1">
    <p:spTree>
      <p:nvGrpSpPr>
        <p:cNvPr id="1" name="Shape 319"/>
        <p:cNvGrpSpPr/>
        <p:nvPr/>
      </p:nvGrpSpPr>
      <p:grpSpPr>
        <a:xfrm>
          <a:off x="0" y="0"/>
          <a:ext cx="0" cy="0"/>
          <a:chOff x="0" y="0"/>
          <a:chExt cx="0" cy="0"/>
        </a:xfrm>
      </p:grpSpPr>
      <p:sp>
        <p:nvSpPr>
          <p:cNvPr id="320" name="Google Shape;320;p43"/>
          <p:cNvSpPr txBox="1">
            <a:spLocks noGrp="1"/>
          </p:cNvSpPr>
          <p:nvPr>
            <p:ph type="subTitle" idx="1"/>
          </p:nvPr>
        </p:nvSpPr>
        <p:spPr>
          <a:xfrm>
            <a:off x="3174075" y="1025275"/>
            <a:ext cx="1976400" cy="1464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accent4"/>
              </a:buClr>
              <a:buSzPts val="1600"/>
              <a:buFont typeface="Arvo"/>
              <a:buNone/>
              <a:defRPr sz="1400">
                <a:latin typeface="Arvo"/>
                <a:ea typeface="Arvo"/>
                <a:cs typeface="Arvo"/>
                <a:sym typeface="Arvo"/>
              </a:defRPr>
            </a:lvl1pPr>
            <a:lvl2pPr lvl="1" algn="ctr" rtl="0">
              <a:lnSpc>
                <a:spcPct val="100000"/>
              </a:lnSpc>
              <a:spcBef>
                <a:spcPts val="0"/>
              </a:spcBef>
              <a:spcAft>
                <a:spcPts val="0"/>
              </a:spcAft>
              <a:buClr>
                <a:schemeClr val="accent4"/>
              </a:buClr>
              <a:buSzPts val="1000"/>
              <a:buNone/>
              <a:defRPr sz="1000">
                <a:solidFill>
                  <a:schemeClr val="accent4"/>
                </a:solidFill>
              </a:defRPr>
            </a:lvl2pPr>
            <a:lvl3pPr lvl="2" algn="ctr" rtl="0">
              <a:lnSpc>
                <a:spcPct val="100000"/>
              </a:lnSpc>
              <a:spcBef>
                <a:spcPts val="0"/>
              </a:spcBef>
              <a:spcAft>
                <a:spcPts val="0"/>
              </a:spcAft>
              <a:buClr>
                <a:schemeClr val="accent4"/>
              </a:buClr>
              <a:buSzPts val="1000"/>
              <a:buNone/>
              <a:defRPr sz="1000">
                <a:solidFill>
                  <a:schemeClr val="accent4"/>
                </a:solidFill>
              </a:defRPr>
            </a:lvl3pPr>
            <a:lvl4pPr lvl="3" algn="ctr" rtl="0">
              <a:lnSpc>
                <a:spcPct val="100000"/>
              </a:lnSpc>
              <a:spcBef>
                <a:spcPts val="0"/>
              </a:spcBef>
              <a:spcAft>
                <a:spcPts val="0"/>
              </a:spcAft>
              <a:buClr>
                <a:schemeClr val="accent4"/>
              </a:buClr>
              <a:buSzPts val="1000"/>
              <a:buNone/>
              <a:defRPr sz="1000">
                <a:solidFill>
                  <a:schemeClr val="accent4"/>
                </a:solidFill>
              </a:defRPr>
            </a:lvl4pPr>
            <a:lvl5pPr lvl="4" algn="ctr" rtl="0">
              <a:lnSpc>
                <a:spcPct val="100000"/>
              </a:lnSpc>
              <a:spcBef>
                <a:spcPts val="0"/>
              </a:spcBef>
              <a:spcAft>
                <a:spcPts val="0"/>
              </a:spcAft>
              <a:buClr>
                <a:schemeClr val="accent4"/>
              </a:buClr>
              <a:buSzPts val="1000"/>
              <a:buNone/>
              <a:defRPr sz="1000">
                <a:solidFill>
                  <a:schemeClr val="accent4"/>
                </a:solidFill>
              </a:defRPr>
            </a:lvl5pPr>
            <a:lvl6pPr lvl="5" algn="ctr" rtl="0">
              <a:lnSpc>
                <a:spcPct val="100000"/>
              </a:lnSpc>
              <a:spcBef>
                <a:spcPts val="0"/>
              </a:spcBef>
              <a:spcAft>
                <a:spcPts val="0"/>
              </a:spcAft>
              <a:buClr>
                <a:schemeClr val="accent4"/>
              </a:buClr>
              <a:buSzPts val="1000"/>
              <a:buNone/>
              <a:defRPr sz="1000">
                <a:solidFill>
                  <a:schemeClr val="accent4"/>
                </a:solidFill>
              </a:defRPr>
            </a:lvl6pPr>
            <a:lvl7pPr lvl="6" algn="ctr" rtl="0">
              <a:lnSpc>
                <a:spcPct val="100000"/>
              </a:lnSpc>
              <a:spcBef>
                <a:spcPts val="0"/>
              </a:spcBef>
              <a:spcAft>
                <a:spcPts val="0"/>
              </a:spcAft>
              <a:buClr>
                <a:schemeClr val="accent4"/>
              </a:buClr>
              <a:buSzPts val="1000"/>
              <a:buNone/>
              <a:defRPr sz="1000">
                <a:solidFill>
                  <a:schemeClr val="accent4"/>
                </a:solidFill>
              </a:defRPr>
            </a:lvl7pPr>
            <a:lvl8pPr lvl="7" algn="ctr" rtl="0">
              <a:lnSpc>
                <a:spcPct val="100000"/>
              </a:lnSpc>
              <a:spcBef>
                <a:spcPts val="0"/>
              </a:spcBef>
              <a:spcAft>
                <a:spcPts val="0"/>
              </a:spcAft>
              <a:buClr>
                <a:schemeClr val="accent4"/>
              </a:buClr>
              <a:buSzPts val="1000"/>
              <a:buNone/>
              <a:defRPr sz="1000">
                <a:solidFill>
                  <a:schemeClr val="accent4"/>
                </a:solidFill>
              </a:defRPr>
            </a:lvl8pPr>
            <a:lvl9pPr lvl="8" algn="ctr" rtl="0">
              <a:lnSpc>
                <a:spcPct val="100000"/>
              </a:lnSpc>
              <a:spcBef>
                <a:spcPts val="0"/>
              </a:spcBef>
              <a:spcAft>
                <a:spcPts val="0"/>
              </a:spcAft>
              <a:buClr>
                <a:schemeClr val="accent4"/>
              </a:buClr>
              <a:buSzPts val="1000"/>
              <a:buNone/>
              <a:defRPr sz="1000">
                <a:solidFill>
                  <a:schemeClr val="accent4"/>
                </a:solidFill>
              </a:defRPr>
            </a:lvl9pPr>
          </a:lstStyle>
          <a:p>
            <a:endParaRPr/>
          </a:p>
        </p:txBody>
      </p:sp>
      <p:sp>
        <p:nvSpPr>
          <p:cNvPr id="321" name="Google Shape;321;p43"/>
          <p:cNvSpPr txBox="1">
            <a:spLocks noGrp="1"/>
          </p:cNvSpPr>
          <p:nvPr>
            <p:ph type="subTitle" idx="2"/>
          </p:nvPr>
        </p:nvSpPr>
        <p:spPr>
          <a:xfrm>
            <a:off x="4910275" y="2460475"/>
            <a:ext cx="1976400" cy="1464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accent4"/>
              </a:buClr>
              <a:buSzPts val="1600"/>
              <a:buFont typeface="Arvo"/>
              <a:buNone/>
              <a:defRPr sz="1400">
                <a:latin typeface="Arvo"/>
                <a:ea typeface="Arvo"/>
                <a:cs typeface="Arvo"/>
                <a:sym typeface="Arvo"/>
              </a:defRPr>
            </a:lvl1pPr>
            <a:lvl2pPr lvl="1" algn="ctr" rtl="0">
              <a:lnSpc>
                <a:spcPct val="100000"/>
              </a:lnSpc>
              <a:spcBef>
                <a:spcPts val="0"/>
              </a:spcBef>
              <a:spcAft>
                <a:spcPts val="0"/>
              </a:spcAft>
              <a:buClr>
                <a:schemeClr val="accent4"/>
              </a:buClr>
              <a:buSzPts val="1000"/>
              <a:buNone/>
              <a:defRPr sz="1000">
                <a:solidFill>
                  <a:schemeClr val="accent4"/>
                </a:solidFill>
              </a:defRPr>
            </a:lvl2pPr>
            <a:lvl3pPr lvl="2" algn="ctr" rtl="0">
              <a:lnSpc>
                <a:spcPct val="100000"/>
              </a:lnSpc>
              <a:spcBef>
                <a:spcPts val="0"/>
              </a:spcBef>
              <a:spcAft>
                <a:spcPts val="0"/>
              </a:spcAft>
              <a:buClr>
                <a:schemeClr val="accent4"/>
              </a:buClr>
              <a:buSzPts val="1000"/>
              <a:buNone/>
              <a:defRPr sz="1000">
                <a:solidFill>
                  <a:schemeClr val="accent4"/>
                </a:solidFill>
              </a:defRPr>
            </a:lvl3pPr>
            <a:lvl4pPr lvl="3" algn="ctr" rtl="0">
              <a:lnSpc>
                <a:spcPct val="100000"/>
              </a:lnSpc>
              <a:spcBef>
                <a:spcPts val="0"/>
              </a:spcBef>
              <a:spcAft>
                <a:spcPts val="0"/>
              </a:spcAft>
              <a:buClr>
                <a:schemeClr val="accent4"/>
              </a:buClr>
              <a:buSzPts val="1000"/>
              <a:buNone/>
              <a:defRPr sz="1000">
                <a:solidFill>
                  <a:schemeClr val="accent4"/>
                </a:solidFill>
              </a:defRPr>
            </a:lvl4pPr>
            <a:lvl5pPr lvl="4" algn="ctr" rtl="0">
              <a:lnSpc>
                <a:spcPct val="100000"/>
              </a:lnSpc>
              <a:spcBef>
                <a:spcPts val="0"/>
              </a:spcBef>
              <a:spcAft>
                <a:spcPts val="0"/>
              </a:spcAft>
              <a:buClr>
                <a:schemeClr val="accent4"/>
              </a:buClr>
              <a:buSzPts val="1000"/>
              <a:buNone/>
              <a:defRPr sz="1000">
                <a:solidFill>
                  <a:schemeClr val="accent4"/>
                </a:solidFill>
              </a:defRPr>
            </a:lvl5pPr>
            <a:lvl6pPr lvl="5" algn="ctr" rtl="0">
              <a:lnSpc>
                <a:spcPct val="100000"/>
              </a:lnSpc>
              <a:spcBef>
                <a:spcPts val="0"/>
              </a:spcBef>
              <a:spcAft>
                <a:spcPts val="0"/>
              </a:spcAft>
              <a:buClr>
                <a:schemeClr val="accent4"/>
              </a:buClr>
              <a:buSzPts val="1000"/>
              <a:buNone/>
              <a:defRPr sz="1000">
                <a:solidFill>
                  <a:schemeClr val="accent4"/>
                </a:solidFill>
              </a:defRPr>
            </a:lvl6pPr>
            <a:lvl7pPr lvl="6" algn="ctr" rtl="0">
              <a:lnSpc>
                <a:spcPct val="100000"/>
              </a:lnSpc>
              <a:spcBef>
                <a:spcPts val="0"/>
              </a:spcBef>
              <a:spcAft>
                <a:spcPts val="0"/>
              </a:spcAft>
              <a:buClr>
                <a:schemeClr val="accent4"/>
              </a:buClr>
              <a:buSzPts val="1000"/>
              <a:buNone/>
              <a:defRPr sz="1000">
                <a:solidFill>
                  <a:schemeClr val="accent4"/>
                </a:solidFill>
              </a:defRPr>
            </a:lvl7pPr>
            <a:lvl8pPr lvl="7" algn="ctr" rtl="0">
              <a:lnSpc>
                <a:spcPct val="100000"/>
              </a:lnSpc>
              <a:spcBef>
                <a:spcPts val="0"/>
              </a:spcBef>
              <a:spcAft>
                <a:spcPts val="0"/>
              </a:spcAft>
              <a:buClr>
                <a:schemeClr val="accent4"/>
              </a:buClr>
              <a:buSzPts val="1000"/>
              <a:buNone/>
              <a:defRPr sz="1000">
                <a:solidFill>
                  <a:schemeClr val="accent4"/>
                </a:solidFill>
              </a:defRPr>
            </a:lvl8pPr>
            <a:lvl9pPr lvl="8" algn="ctr" rtl="0">
              <a:lnSpc>
                <a:spcPct val="100000"/>
              </a:lnSpc>
              <a:spcBef>
                <a:spcPts val="0"/>
              </a:spcBef>
              <a:spcAft>
                <a:spcPts val="0"/>
              </a:spcAft>
              <a:buClr>
                <a:schemeClr val="accent4"/>
              </a:buClr>
              <a:buSzPts val="1000"/>
              <a:buNone/>
              <a:defRPr sz="1000">
                <a:solidFill>
                  <a:schemeClr val="accent4"/>
                </a:solidFill>
              </a:defRPr>
            </a:lvl9pPr>
          </a:lstStyle>
          <a:p>
            <a:endParaRPr/>
          </a:p>
        </p:txBody>
      </p:sp>
      <p:sp>
        <p:nvSpPr>
          <p:cNvPr id="322" name="Google Shape;322;p43"/>
          <p:cNvSpPr txBox="1">
            <a:spLocks noGrp="1"/>
          </p:cNvSpPr>
          <p:nvPr>
            <p:ph type="subTitle" idx="3"/>
          </p:nvPr>
        </p:nvSpPr>
        <p:spPr>
          <a:xfrm>
            <a:off x="6547350" y="3853600"/>
            <a:ext cx="1976400" cy="1464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accent4"/>
              </a:buClr>
              <a:buSzPts val="1600"/>
              <a:buFont typeface="Arvo"/>
              <a:buNone/>
              <a:defRPr sz="1400">
                <a:latin typeface="Arvo"/>
                <a:ea typeface="Arvo"/>
                <a:cs typeface="Arvo"/>
                <a:sym typeface="Arvo"/>
              </a:defRPr>
            </a:lvl1pPr>
            <a:lvl2pPr lvl="1" algn="ctr" rtl="0">
              <a:lnSpc>
                <a:spcPct val="100000"/>
              </a:lnSpc>
              <a:spcBef>
                <a:spcPts val="0"/>
              </a:spcBef>
              <a:spcAft>
                <a:spcPts val="0"/>
              </a:spcAft>
              <a:buClr>
                <a:schemeClr val="accent4"/>
              </a:buClr>
              <a:buSzPts val="1000"/>
              <a:buNone/>
              <a:defRPr sz="1000">
                <a:solidFill>
                  <a:schemeClr val="accent4"/>
                </a:solidFill>
              </a:defRPr>
            </a:lvl2pPr>
            <a:lvl3pPr lvl="2" algn="ctr" rtl="0">
              <a:lnSpc>
                <a:spcPct val="100000"/>
              </a:lnSpc>
              <a:spcBef>
                <a:spcPts val="0"/>
              </a:spcBef>
              <a:spcAft>
                <a:spcPts val="0"/>
              </a:spcAft>
              <a:buClr>
                <a:schemeClr val="accent4"/>
              </a:buClr>
              <a:buSzPts val="1000"/>
              <a:buNone/>
              <a:defRPr sz="1000">
                <a:solidFill>
                  <a:schemeClr val="accent4"/>
                </a:solidFill>
              </a:defRPr>
            </a:lvl3pPr>
            <a:lvl4pPr lvl="3" algn="ctr" rtl="0">
              <a:lnSpc>
                <a:spcPct val="100000"/>
              </a:lnSpc>
              <a:spcBef>
                <a:spcPts val="0"/>
              </a:spcBef>
              <a:spcAft>
                <a:spcPts val="0"/>
              </a:spcAft>
              <a:buClr>
                <a:schemeClr val="accent4"/>
              </a:buClr>
              <a:buSzPts val="1000"/>
              <a:buNone/>
              <a:defRPr sz="1000">
                <a:solidFill>
                  <a:schemeClr val="accent4"/>
                </a:solidFill>
              </a:defRPr>
            </a:lvl4pPr>
            <a:lvl5pPr lvl="4" algn="ctr" rtl="0">
              <a:lnSpc>
                <a:spcPct val="100000"/>
              </a:lnSpc>
              <a:spcBef>
                <a:spcPts val="0"/>
              </a:spcBef>
              <a:spcAft>
                <a:spcPts val="0"/>
              </a:spcAft>
              <a:buClr>
                <a:schemeClr val="accent4"/>
              </a:buClr>
              <a:buSzPts val="1000"/>
              <a:buNone/>
              <a:defRPr sz="1000">
                <a:solidFill>
                  <a:schemeClr val="accent4"/>
                </a:solidFill>
              </a:defRPr>
            </a:lvl5pPr>
            <a:lvl6pPr lvl="5" algn="ctr" rtl="0">
              <a:lnSpc>
                <a:spcPct val="100000"/>
              </a:lnSpc>
              <a:spcBef>
                <a:spcPts val="0"/>
              </a:spcBef>
              <a:spcAft>
                <a:spcPts val="0"/>
              </a:spcAft>
              <a:buClr>
                <a:schemeClr val="accent4"/>
              </a:buClr>
              <a:buSzPts val="1000"/>
              <a:buNone/>
              <a:defRPr sz="1000">
                <a:solidFill>
                  <a:schemeClr val="accent4"/>
                </a:solidFill>
              </a:defRPr>
            </a:lvl6pPr>
            <a:lvl7pPr lvl="6" algn="ctr" rtl="0">
              <a:lnSpc>
                <a:spcPct val="100000"/>
              </a:lnSpc>
              <a:spcBef>
                <a:spcPts val="0"/>
              </a:spcBef>
              <a:spcAft>
                <a:spcPts val="0"/>
              </a:spcAft>
              <a:buClr>
                <a:schemeClr val="accent4"/>
              </a:buClr>
              <a:buSzPts val="1000"/>
              <a:buNone/>
              <a:defRPr sz="1000">
                <a:solidFill>
                  <a:schemeClr val="accent4"/>
                </a:solidFill>
              </a:defRPr>
            </a:lvl7pPr>
            <a:lvl8pPr lvl="7" algn="ctr" rtl="0">
              <a:lnSpc>
                <a:spcPct val="100000"/>
              </a:lnSpc>
              <a:spcBef>
                <a:spcPts val="0"/>
              </a:spcBef>
              <a:spcAft>
                <a:spcPts val="0"/>
              </a:spcAft>
              <a:buClr>
                <a:schemeClr val="accent4"/>
              </a:buClr>
              <a:buSzPts val="1000"/>
              <a:buNone/>
              <a:defRPr sz="1000">
                <a:solidFill>
                  <a:schemeClr val="accent4"/>
                </a:solidFill>
              </a:defRPr>
            </a:lvl8pPr>
            <a:lvl9pPr lvl="8" algn="ctr" rtl="0">
              <a:lnSpc>
                <a:spcPct val="100000"/>
              </a:lnSpc>
              <a:spcBef>
                <a:spcPts val="0"/>
              </a:spcBef>
              <a:spcAft>
                <a:spcPts val="0"/>
              </a:spcAft>
              <a:buClr>
                <a:schemeClr val="accent4"/>
              </a:buClr>
              <a:buSzPts val="1000"/>
              <a:buNone/>
              <a:defRPr sz="1000">
                <a:solidFill>
                  <a:schemeClr val="accent4"/>
                </a:solidFill>
              </a:defRPr>
            </a:lvl9pPr>
          </a:lstStyle>
          <a:p>
            <a:endParaRPr/>
          </a:p>
        </p:txBody>
      </p:sp>
      <p:sp>
        <p:nvSpPr>
          <p:cNvPr id="323" name="Google Shape;323;p43"/>
          <p:cNvSpPr txBox="1">
            <a:spLocks noGrp="1"/>
          </p:cNvSpPr>
          <p:nvPr>
            <p:ph type="ctrTitle"/>
          </p:nvPr>
        </p:nvSpPr>
        <p:spPr>
          <a:xfrm>
            <a:off x="615225" y="2098650"/>
            <a:ext cx="18804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800" b="1">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324" name="Google Shape;324;p43"/>
          <p:cNvSpPr txBox="1">
            <a:spLocks noGrp="1"/>
          </p:cNvSpPr>
          <p:nvPr>
            <p:ph type="subTitle" idx="4"/>
          </p:nvPr>
        </p:nvSpPr>
        <p:spPr>
          <a:xfrm>
            <a:off x="3174075" y="1160463"/>
            <a:ext cx="1976400" cy="7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000"/>
            </a:lvl1pPr>
            <a:lvl2pPr lvl="1" algn="ctr" rtl="0">
              <a:lnSpc>
                <a:spcPct val="100000"/>
              </a:lnSpc>
              <a:spcBef>
                <a:spcPts val="0"/>
              </a:spcBef>
              <a:spcAft>
                <a:spcPts val="0"/>
              </a:spcAft>
              <a:buClr>
                <a:schemeClr val="accent4"/>
              </a:buClr>
              <a:buSzPts val="1000"/>
              <a:buNone/>
              <a:defRPr sz="1000">
                <a:solidFill>
                  <a:schemeClr val="accent4"/>
                </a:solidFill>
              </a:defRPr>
            </a:lvl2pPr>
            <a:lvl3pPr lvl="2" algn="ctr" rtl="0">
              <a:lnSpc>
                <a:spcPct val="100000"/>
              </a:lnSpc>
              <a:spcBef>
                <a:spcPts val="0"/>
              </a:spcBef>
              <a:spcAft>
                <a:spcPts val="0"/>
              </a:spcAft>
              <a:buClr>
                <a:schemeClr val="accent4"/>
              </a:buClr>
              <a:buSzPts val="1000"/>
              <a:buNone/>
              <a:defRPr sz="1000">
                <a:solidFill>
                  <a:schemeClr val="accent4"/>
                </a:solidFill>
              </a:defRPr>
            </a:lvl3pPr>
            <a:lvl4pPr lvl="3" algn="ctr" rtl="0">
              <a:lnSpc>
                <a:spcPct val="100000"/>
              </a:lnSpc>
              <a:spcBef>
                <a:spcPts val="0"/>
              </a:spcBef>
              <a:spcAft>
                <a:spcPts val="0"/>
              </a:spcAft>
              <a:buClr>
                <a:schemeClr val="accent4"/>
              </a:buClr>
              <a:buSzPts val="1000"/>
              <a:buNone/>
              <a:defRPr sz="1000">
                <a:solidFill>
                  <a:schemeClr val="accent4"/>
                </a:solidFill>
              </a:defRPr>
            </a:lvl4pPr>
            <a:lvl5pPr lvl="4" algn="ctr" rtl="0">
              <a:lnSpc>
                <a:spcPct val="100000"/>
              </a:lnSpc>
              <a:spcBef>
                <a:spcPts val="0"/>
              </a:spcBef>
              <a:spcAft>
                <a:spcPts val="0"/>
              </a:spcAft>
              <a:buClr>
                <a:schemeClr val="accent4"/>
              </a:buClr>
              <a:buSzPts val="1000"/>
              <a:buNone/>
              <a:defRPr sz="1000">
                <a:solidFill>
                  <a:schemeClr val="accent4"/>
                </a:solidFill>
              </a:defRPr>
            </a:lvl5pPr>
            <a:lvl6pPr lvl="5" algn="ctr" rtl="0">
              <a:lnSpc>
                <a:spcPct val="100000"/>
              </a:lnSpc>
              <a:spcBef>
                <a:spcPts val="0"/>
              </a:spcBef>
              <a:spcAft>
                <a:spcPts val="0"/>
              </a:spcAft>
              <a:buClr>
                <a:schemeClr val="accent4"/>
              </a:buClr>
              <a:buSzPts val="1000"/>
              <a:buNone/>
              <a:defRPr sz="1000">
                <a:solidFill>
                  <a:schemeClr val="accent4"/>
                </a:solidFill>
              </a:defRPr>
            </a:lvl6pPr>
            <a:lvl7pPr lvl="6" algn="ctr" rtl="0">
              <a:lnSpc>
                <a:spcPct val="100000"/>
              </a:lnSpc>
              <a:spcBef>
                <a:spcPts val="0"/>
              </a:spcBef>
              <a:spcAft>
                <a:spcPts val="0"/>
              </a:spcAft>
              <a:buClr>
                <a:schemeClr val="accent4"/>
              </a:buClr>
              <a:buSzPts val="1000"/>
              <a:buNone/>
              <a:defRPr sz="1000">
                <a:solidFill>
                  <a:schemeClr val="accent4"/>
                </a:solidFill>
              </a:defRPr>
            </a:lvl7pPr>
            <a:lvl8pPr lvl="7" algn="ctr" rtl="0">
              <a:lnSpc>
                <a:spcPct val="100000"/>
              </a:lnSpc>
              <a:spcBef>
                <a:spcPts val="0"/>
              </a:spcBef>
              <a:spcAft>
                <a:spcPts val="0"/>
              </a:spcAft>
              <a:buClr>
                <a:schemeClr val="accent4"/>
              </a:buClr>
              <a:buSzPts val="1000"/>
              <a:buNone/>
              <a:defRPr sz="1000">
                <a:solidFill>
                  <a:schemeClr val="accent4"/>
                </a:solidFill>
              </a:defRPr>
            </a:lvl8pPr>
            <a:lvl9pPr lvl="8" algn="ctr" rtl="0">
              <a:lnSpc>
                <a:spcPct val="100000"/>
              </a:lnSpc>
              <a:spcBef>
                <a:spcPts val="0"/>
              </a:spcBef>
              <a:spcAft>
                <a:spcPts val="0"/>
              </a:spcAft>
              <a:buClr>
                <a:schemeClr val="accent4"/>
              </a:buClr>
              <a:buSzPts val="1000"/>
              <a:buNone/>
              <a:defRPr sz="1000">
                <a:solidFill>
                  <a:schemeClr val="accent4"/>
                </a:solidFill>
              </a:defRPr>
            </a:lvl9pPr>
          </a:lstStyle>
          <a:p>
            <a:endParaRPr/>
          </a:p>
        </p:txBody>
      </p:sp>
      <p:sp>
        <p:nvSpPr>
          <p:cNvPr id="325" name="Google Shape;325;p43"/>
          <p:cNvSpPr txBox="1">
            <a:spLocks noGrp="1"/>
          </p:cNvSpPr>
          <p:nvPr>
            <p:ph type="subTitle" idx="5"/>
          </p:nvPr>
        </p:nvSpPr>
        <p:spPr>
          <a:xfrm>
            <a:off x="4910275" y="2598035"/>
            <a:ext cx="1975200" cy="7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000"/>
            </a:lvl1pPr>
            <a:lvl2pPr lvl="1" algn="ctr" rtl="0">
              <a:lnSpc>
                <a:spcPct val="100000"/>
              </a:lnSpc>
              <a:spcBef>
                <a:spcPts val="0"/>
              </a:spcBef>
              <a:spcAft>
                <a:spcPts val="0"/>
              </a:spcAft>
              <a:buClr>
                <a:schemeClr val="accent4"/>
              </a:buClr>
              <a:buSzPts val="1000"/>
              <a:buNone/>
              <a:defRPr sz="1000">
                <a:solidFill>
                  <a:schemeClr val="accent4"/>
                </a:solidFill>
              </a:defRPr>
            </a:lvl2pPr>
            <a:lvl3pPr lvl="2" algn="ctr" rtl="0">
              <a:lnSpc>
                <a:spcPct val="100000"/>
              </a:lnSpc>
              <a:spcBef>
                <a:spcPts val="0"/>
              </a:spcBef>
              <a:spcAft>
                <a:spcPts val="0"/>
              </a:spcAft>
              <a:buClr>
                <a:schemeClr val="accent4"/>
              </a:buClr>
              <a:buSzPts val="1000"/>
              <a:buNone/>
              <a:defRPr sz="1000">
                <a:solidFill>
                  <a:schemeClr val="accent4"/>
                </a:solidFill>
              </a:defRPr>
            </a:lvl3pPr>
            <a:lvl4pPr lvl="3" algn="ctr" rtl="0">
              <a:lnSpc>
                <a:spcPct val="100000"/>
              </a:lnSpc>
              <a:spcBef>
                <a:spcPts val="0"/>
              </a:spcBef>
              <a:spcAft>
                <a:spcPts val="0"/>
              </a:spcAft>
              <a:buClr>
                <a:schemeClr val="accent4"/>
              </a:buClr>
              <a:buSzPts val="1000"/>
              <a:buNone/>
              <a:defRPr sz="1000">
                <a:solidFill>
                  <a:schemeClr val="accent4"/>
                </a:solidFill>
              </a:defRPr>
            </a:lvl4pPr>
            <a:lvl5pPr lvl="4" algn="ctr" rtl="0">
              <a:lnSpc>
                <a:spcPct val="100000"/>
              </a:lnSpc>
              <a:spcBef>
                <a:spcPts val="0"/>
              </a:spcBef>
              <a:spcAft>
                <a:spcPts val="0"/>
              </a:spcAft>
              <a:buClr>
                <a:schemeClr val="accent4"/>
              </a:buClr>
              <a:buSzPts val="1000"/>
              <a:buNone/>
              <a:defRPr sz="1000">
                <a:solidFill>
                  <a:schemeClr val="accent4"/>
                </a:solidFill>
              </a:defRPr>
            </a:lvl5pPr>
            <a:lvl6pPr lvl="5" algn="ctr" rtl="0">
              <a:lnSpc>
                <a:spcPct val="100000"/>
              </a:lnSpc>
              <a:spcBef>
                <a:spcPts val="0"/>
              </a:spcBef>
              <a:spcAft>
                <a:spcPts val="0"/>
              </a:spcAft>
              <a:buClr>
                <a:schemeClr val="accent4"/>
              </a:buClr>
              <a:buSzPts val="1000"/>
              <a:buNone/>
              <a:defRPr sz="1000">
                <a:solidFill>
                  <a:schemeClr val="accent4"/>
                </a:solidFill>
              </a:defRPr>
            </a:lvl6pPr>
            <a:lvl7pPr lvl="6" algn="ctr" rtl="0">
              <a:lnSpc>
                <a:spcPct val="100000"/>
              </a:lnSpc>
              <a:spcBef>
                <a:spcPts val="0"/>
              </a:spcBef>
              <a:spcAft>
                <a:spcPts val="0"/>
              </a:spcAft>
              <a:buClr>
                <a:schemeClr val="accent4"/>
              </a:buClr>
              <a:buSzPts val="1000"/>
              <a:buNone/>
              <a:defRPr sz="1000">
                <a:solidFill>
                  <a:schemeClr val="accent4"/>
                </a:solidFill>
              </a:defRPr>
            </a:lvl7pPr>
            <a:lvl8pPr lvl="7" algn="ctr" rtl="0">
              <a:lnSpc>
                <a:spcPct val="100000"/>
              </a:lnSpc>
              <a:spcBef>
                <a:spcPts val="0"/>
              </a:spcBef>
              <a:spcAft>
                <a:spcPts val="0"/>
              </a:spcAft>
              <a:buClr>
                <a:schemeClr val="accent4"/>
              </a:buClr>
              <a:buSzPts val="1000"/>
              <a:buNone/>
              <a:defRPr sz="1000">
                <a:solidFill>
                  <a:schemeClr val="accent4"/>
                </a:solidFill>
              </a:defRPr>
            </a:lvl8pPr>
            <a:lvl9pPr lvl="8" algn="ctr" rtl="0">
              <a:lnSpc>
                <a:spcPct val="100000"/>
              </a:lnSpc>
              <a:spcBef>
                <a:spcPts val="0"/>
              </a:spcBef>
              <a:spcAft>
                <a:spcPts val="0"/>
              </a:spcAft>
              <a:buClr>
                <a:schemeClr val="accent4"/>
              </a:buClr>
              <a:buSzPts val="1000"/>
              <a:buNone/>
              <a:defRPr sz="1000">
                <a:solidFill>
                  <a:schemeClr val="accent4"/>
                </a:solidFill>
              </a:defRPr>
            </a:lvl9pPr>
          </a:lstStyle>
          <a:p>
            <a:endParaRPr/>
          </a:p>
        </p:txBody>
      </p:sp>
      <p:sp>
        <p:nvSpPr>
          <p:cNvPr id="326" name="Google Shape;326;p43"/>
          <p:cNvSpPr txBox="1">
            <a:spLocks noGrp="1"/>
          </p:cNvSpPr>
          <p:nvPr>
            <p:ph type="subTitle" idx="6"/>
          </p:nvPr>
        </p:nvSpPr>
        <p:spPr>
          <a:xfrm>
            <a:off x="6547350" y="3991660"/>
            <a:ext cx="1975200" cy="7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000"/>
            </a:lvl1pPr>
            <a:lvl2pPr lvl="1" algn="ctr" rtl="0">
              <a:lnSpc>
                <a:spcPct val="100000"/>
              </a:lnSpc>
              <a:spcBef>
                <a:spcPts val="0"/>
              </a:spcBef>
              <a:spcAft>
                <a:spcPts val="0"/>
              </a:spcAft>
              <a:buClr>
                <a:schemeClr val="accent4"/>
              </a:buClr>
              <a:buSzPts val="1000"/>
              <a:buNone/>
              <a:defRPr sz="1000">
                <a:solidFill>
                  <a:schemeClr val="accent4"/>
                </a:solidFill>
              </a:defRPr>
            </a:lvl2pPr>
            <a:lvl3pPr lvl="2" algn="ctr" rtl="0">
              <a:lnSpc>
                <a:spcPct val="100000"/>
              </a:lnSpc>
              <a:spcBef>
                <a:spcPts val="0"/>
              </a:spcBef>
              <a:spcAft>
                <a:spcPts val="0"/>
              </a:spcAft>
              <a:buClr>
                <a:schemeClr val="accent4"/>
              </a:buClr>
              <a:buSzPts val="1000"/>
              <a:buNone/>
              <a:defRPr sz="1000">
                <a:solidFill>
                  <a:schemeClr val="accent4"/>
                </a:solidFill>
              </a:defRPr>
            </a:lvl3pPr>
            <a:lvl4pPr lvl="3" algn="ctr" rtl="0">
              <a:lnSpc>
                <a:spcPct val="100000"/>
              </a:lnSpc>
              <a:spcBef>
                <a:spcPts val="0"/>
              </a:spcBef>
              <a:spcAft>
                <a:spcPts val="0"/>
              </a:spcAft>
              <a:buClr>
                <a:schemeClr val="accent4"/>
              </a:buClr>
              <a:buSzPts val="1000"/>
              <a:buNone/>
              <a:defRPr sz="1000">
                <a:solidFill>
                  <a:schemeClr val="accent4"/>
                </a:solidFill>
              </a:defRPr>
            </a:lvl4pPr>
            <a:lvl5pPr lvl="4" algn="ctr" rtl="0">
              <a:lnSpc>
                <a:spcPct val="100000"/>
              </a:lnSpc>
              <a:spcBef>
                <a:spcPts val="0"/>
              </a:spcBef>
              <a:spcAft>
                <a:spcPts val="0"/>
              </a:spcAft>
              <a:buClr>
                <a:schemeClr val="accent4"/>
              </a:buClr>
              <a:buSzPts val="1000"/>
              <a:buNone/>
              <a:defRPr sz="1000">
                <a:solidFill>
                  <a:schemeClr val="accent4"/>
                </a:solidFill>
              </a:defRPr>
            </a:lvl5pPr>
            <a:lvl6pPr lvl="5" algn="ctr" rtl="0">
              <a:lnSpc>
                <a:spcPct val="100000"/>
              </a:lnSpc>
              <a:spcBef>
                <a:spcPts val="0"/>
              </a:spcBef>
              <a:spcAft>
                <a:spcPts val="0"/>
              </a:spcAft>
              <a:buClr>
                <a:schemeClr val="accent4"/>
              </a:buClr>
              <a:buSzPts val="1000"/>
              <a:buNone/>
              <a:defRPr sz="1000">
                <a:solidFill>
                  <a:schemeClr val="accent4"/>
                </a:solidFill>
              </a:defRPr>
            </a:lvl6pPr>
            <a:lvl7pPr lvl="6" algn="ctr" rtl="0">
              <a:lnSpc>
                <a:spcPct val="100000"/>
              </a:lnSpc>
              <a:spcBef>
                <a:spcPts val="0"/>
              </a:spcBef>
              <a:spcAft>
                <a:spcPts val="0"/>
              </a:spcAft>
              <a:buClr>
                <a:schemeClr val="accent4"/>
              </a:buClr>
              <a:buSzPts val="1000"/>
              <a:buNone/>
              <a:defRPr sz="1000">
                <a:solidFill>
                  <a:schemeClr val="accent4"/>
                </a:solidFill>
              </a:defRPr>
            </a:lvl7pPr>
            <a:lvl8pPr lvl="7" algn="ctr" rtl="0">
              <a:lnSpc>
                <a:spcPct val="100000"/>
              </a:lnSpc>
              <a:spcBef>
                <a:spcPts val="0"/>
              </a:spcBef>
              <a:spcAft>
                <a:spcPts val="0"/>
              </a:spcAft>
              <a:buClr>
                <a:schemeClr val="accent4"/>
              </a:buClr>
              <a:buSzPts val="1000"/>
              <a:buNone/>
              <a:defRPr sz="1000">
                <a:solidFill>
                  <a:schemeClr val="accent4"/>
                </a:solidFill>
              </a:defRPr>
            </a:lvl8pPr>
            <a:lvl9pPr lvl="8" algn="ctr" rtl="0">
              <a:lnSpc>
                <a:spcPct val="100000"/>
              </a:lnSpc>
              <a:spcBef>
                <a:spcPts val="0"/>
              </a:spcBef>
              <a:spcAft>
                <a:spcPts val="0"/>
              </a:spcAft>
              <a:buClr>
                <a:schemeClr val="accent4"/>
              </a:buClr>
              <a:buSzPts val="1000"/>
              <a:buNone/>
              <a:defRPr sz="1000">
                <a:solidFill>
                  <a:schemeClr val="accent4"/>
                </a:solidFill>
              </a:defRPr>
            </a:lvl9pPr>
          </a:lstStyle>
          <a:p>
            <a:endParaRPr/>
          </a:p>
        </p:txBody>
      </p:sp>
      <p:sp>
        <p:nvSpPr>
          <p:cNvPr id="327" name="Google Shape;327;p43"/>
          <p:cNvSpPr txBox="1">
            <a:spLocks noGrp="1"/>
          </p:cNvSpPr>
          <p:nvPr>
            <p:ph type="title" idx="7" hasCustomPrompt="1"/>
          </p:nvPr>
        </p:nvSpPr>
        <p:spPr>
          <a:xfrm>
            <a:off x="6547350" y="3350802"/>
            <a:ext cx="1206900" cy="44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000"/>
              <a:buNone/>
              <a:defRPr sz="3000">
                <a:solidFill>
                  <a:schemeClr val="accent3"/>
                </a:solidFill>
              </a:defRPr>
            </a:lvl1pPr>
            <a:lvl2pPr lvl="1"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328" name="Google Shape;328;p43"/>
          <p:cNvSpPr txBox="1">
            <a:spLocks noGrp="1"/>
          </p:cNvSpPr>
          <p:nvPr>
            <p:ph type="title" idx="8" hasCustomPrompt="1"/>
          </p:nvPr>
        </p:nvSpPr>
        <p:spPr>
          <a:xfrm>
            <a:off x="4910275" y="1960177"/>
            <a:ext cx="1206900" cy="44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329" name="Google Shape;329;p43"/>
          <p:cNvSpPr txBox="1">
            <a:spLocks noGrp="1"/>
          </p:cNvSpPr>
          <p:nvPr>
            <p:ph type="title" idx="9" hasCustomPrompt="1"/>
          </p:nvPr>
        </p:nvSpPr>
        <p:spPr>
          <a:xfrm>
            <a:off x="3174075" y="525252"/>
            <a:ext cx="1206900" cy="44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000"/>
              <a:buNone/>
              <a:defRPr sz="3000">
                <a:solidFill>
                  <a:schemeClr val="accent2"/>
                </a:solidFill>
              </a:defRPr>
            </a:lvl1pPr>
            <a:lvl2pPr lvl="1"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3000"/>
              <a:buFont typeface="Fira Sans Extra Condensed Medium"/>
              <a:buNone/>
              <a:defRPr sz="30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330" name="Google Shape;330;p43"/>
          <p:cNvSpPr/>
          <p:nvPr/>
        </p:nvSpPr>
        <p:spPr>
          <a:xfrm>
            <a:off x="6015913" y="-2974450"/>
            <a:ext cx="5790300" cy="5790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7">
    <p:bg>
      <p:bgPr>
        <a:solidFill>
          <a:schemeClr val="accent1"/>
        </a:solidFill>
        <a:effectLst/>
      </p:bgPr>
    </p:bg>
    <p:spTree>
      <p:nvGrpSpPr>
        <p:cNvPr id="1" name="Shape 334"/>
        <p:cNvGrpSpPr/>
        <p:nvPr/>
      </p:nvGrpSpPr>
      <p:grpSpPr>
        <a:xfrm>
          <a:off x="0" y="0"/>
          <a:ext cx="0" cy="0"/>
          <a:chOff x="0" y="0"/>
          <a:chExt cx="0" cy="0"/>
        </a:xfrm>
      </p:grpSpPr>
      <p:cxnSp>
        <p:nvCxnSpPr>
          <p:cNvPr id="335" name="Google Shape;335;p45"/>
          <p:cNvCxnSpPr/>
          <p:nvPr/>
        </p:nvCxnSpPr>
        <p:spPr>
          <a:xfrm>
            <a:off x="8115300" y="-114300"/>
            <a:ext cx="0" cy="5257800"/>
          </a:xfrm>
          <a:prstGeom prst="straightConnector1">
            <a:avLst/>
          </a:prstGeom>
          <a:noFill/>
          <a:ln w="19050" cap="flat" cmpd="sng">
            <a:solidFill>
              <a:schemeClr val="accent4"/>
            </a:solidFill>
            <a:prstDash val="solid"/>
            <a:round/>
            <a:headEnd type="none" w="med" len="med"/>
            <a:tailEnd type="none" w="med" len="med"/>
          </a:ln>
        </p:spPr>
      </p:cxnSp>
      <p:sp>
        <p:nvSpPr>
          <p:cNvPr id="336" name="Google Shape;336;p45"/>
          <p:cNvSpPr/>
          <p:nvPr/>
        </p:nvSpPr>
        <p:spPr>
          <a:xfrm flipH="1">
            <a:off x="7848750" y="827025"/>
            <a:ext cx="399900" cy="25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txBox="1">
            <a:spLocks noGrp="1"/>
          </p:cNvSpPr>
          <p:nvPr>
            <p:ph type="ctrTitle"/>
          </p:nvPr>
        </p:nvSpPr>
        <p:spPr>
          <a:xfrm>
            <a:off x="5440793" y="481850"/>
            <a:ext cx="3080100" cy="11019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3600"/>
              <a:buNone/>
              <a:defRPr sz="3600" b="1">
                <a:solidFill>
                  <a:schemeClr val="accent3"/>
                </a:solidFill>
              </a:defRPr>
            </a:lvl1pPr>
            <a:lvl2pPr lvl="1" algn="r" rtl="0">
              <a:spcBef>
                <a:spcPts val="0"/>
              </a:spcBef>
              <a:spcAft>
                <a:spcPts val="0"/>
              </a:spcAft>
              <a:buClr>
                <a:schemeClr val="accent3"/>
              </a:buClr>
              <a:buSzPts val="3600"/>
              <a:buNone/>
              <a:defRPr sz="3600" b="1">
                <a:solidFill>
                  <a:schemeClr val="accent3"/>
                </a:solidFill>
              </a:defRPr>
            </a:lvl2pPr>
            <a:lvl3pPr lvl="2" algn="r" rtl="0">
              <a:spcBef>
                <a:spcPts val="0"/>
              </a:spcBef>
              <a:spcAft>
                <a:spcPts val="0"/>
              </a:spcAft>
              <a:buClr>
                <a:schemeClr val="accent3"/>
              </a:buClr>
              <a:buSzPts val="3600"/>
              <a:buNone/>
              <a:defRPr sz="3600" b="1">
                <a:solidFill>
                  <a:schemeClr val="accent3"/>
                </a:solidFill>
              </a:defRPr>
            </a:lvl3pPr>
            <a:lvl4pPr lvl="3" algn="r" rtl="0">
              <a:spcBef>
                <a:spcPts val="0"/>
              </a:spcBef>
              <a:spcAft>
                <a:spcPts val="0"/>
              </a:spcAft>
              <a:buClr>
                <a:schemeClr val="accent3"/>
              </a:buClr>
              <a:buSzPts val="3600"/>
              <a:buNone/>
              <a:defRPr sz="3600" b="1">
                <a:solidFill>
                  <a:schemeClr val="accent3"/>
                </a:solidFill>
              </a:defRPr>
            </a:lvl4pPr>
            <a:lvl5pPr lvl="4" algn="r" rtl="0">
              <a:spcBef>
                <a:spcPts val="0"/>
              </a:spcBef>
              <a:spcAft>
                <a:spcPts val="0"/>
              </a:spcAft>
              <a:buClr>
                <a:schemeClr val="accent3"/>
              </a:buClr>
              <a:buSzPts val="3600"/>
              <a:buNone/>
              <a:defRPr sz="3600" b="1">
                <a:solidFill>
                  <a:schemeClr val="accent3"/>
                </a:solidFill>
              </a:defRPr>
            </a:lvl5pPr>
            <a:lvl6pPr lvl="5" algn="r" rtl="0">
              <a:spcBef>
                <a:spcPts val="0"/>
              </a:spcBef>
              <a:spcAft>
                <a:spcPts val="0"/>
              </a:spcAft>
              <a:buClr>
                <a:schemeClr val="accent3"/>
              </a:buClr>
              <a:buSzPts val="3600"/>
              <a:buNone/>
              <a:defRPr sz="3600" b="1">
                <a:solidFill>
                  <a:schemeClr val="accent3"/>
                </a:solidFill>
              </a:defRPr>
            </a:lvl6pPr>
            <a:lvl7pPr lvl="6" algn="r" rtl="0">
              <a:spcBef>
                <a:spcPts val="0"/>
              </a:spcBef>
              <a:spcAft>
                <a:spcPts val="0"/>
              </a:spcAft>
              <a:buClr>
                <a:schemeClr val="accent3"/>
              </a:buClr>
              <a:buSzPts val="3600"/>
              <a:buNone/>
              <a:defRPr sz="3600" b="1">
                <a:solidFill>
                  <a:schemeClr val="accent3"/>
                </a:solidFill>
              </a:defRPr>
            </a:lvl7pPr>
            <a:lvl8pPr lvl="7" algn="r" rtl="0">
              <a:spcBef>
                <a:spcPts val="0"/>
              </a:spcBef>
              <a:spcAft>
                <a:spcPts val="0"/>
              </a:spcAft>
              <a:buClr>
                <a:schemeClr val="accent3"/>
              </a:buClr>
              <a:buSzPts val="3600"/>
              <a:buNone/>
              <a:defRPr sz="3600" b="1">
                <a:solidFill>
                  <a:schemeClr val="accent3"/>
                </a:solidFill>
              </a:defRPr>
            </a:lvl8pPr>
            <a:lvl9pPr lvl="8" algn="r" rtl="0">
              <a:spcBef>
                <a:spcPts val="0"/>
              </a:spcBef>
              <a:spcAft>
                <a:spcPts val="0"/>
              </a:spcAft>
              <a:buClr>
                <a:schemeClr val="accent3"/>
              </a:buClr>
              <a:buSzPts val="3600"/>
              <a:buNone/>
              <a:defRPr sz="3600" b="1">
                <a:solidFill>
                  <a:schemeClr val="accent3"/>
                </a:solidFill>
              </a:defRPr>
            </a:lvl9pPr>
          </a:lstStyle>
          <a:p>
            <a:endParaRPr/>
          </a:p>
        </p:txBody>
      </p:sp>
      <p:sp>
        <p:nvSpPr>
          <p:cNvPr id="338" name="Google Shape;338;p45"/>
          <p:cNvSpPr txBox="1">
            <a:spLocks noGrp="1"/>
          </p:cNvSpPr>
          <p:nvPr>
            <p:ph type="subTitle" idx="1"/>
          </p:nvPr>
        </p:nvSpPr>
        <p:spPr>
          <a:xfrm>
            <a:off x="5236493" y="1583750"/>
            <a:ext cx="3284400" cy="119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a:solidFill>
                  <a:schemeClr val="accent4"/>
                </a:solidFill>
              </a:defRPr>
            </a:lvl1pPr>
            <a:lvl2pPr lvl="1" algn="r" rtl="0">
              <a:lnSpc>
                <a:spcPct val="100000"/>
              </a:lnSpc>
              <a:spcBef>
                <a:spcPts val="0"/>
              </a:spcBef>
              <a:spcAft>
                <a:spcPts val="0"/>
              </a:spcAft>
              <a:buClr>
                <a:schemeClr val="accent4"/>
              </a:buClr>
              <a:buSzPts val="1200"/>
              <a:buNone/>
              <a:defRPr>
                <a:solidFill>
                  <a:schemeClr val="accent4"/>
                </a:solidFill>
              </a:defRPr>
            </a:lvl2pPr>
            <a:lvl3pPr lvl="2" algn="r" rtl="0">
              <a:lnSpc>
                <a:spcPct val="100000"/>
              </a:lnSpc>
              <a:spcBef>
                <a:spcPts val="0"/>
              </a:spcBef>
              <a:spcAft>
                <a:spcPts val="0"/>
              </a:spcAft>
              <a:buClr>
                <a:schemeClr val="accent4"/>
              </a:buClr>
              <a:buSzPts val="1200"/>
              <a:buNone/>
              <a:defRPr>
                <a:solidFill>
                  <a:schemeClr val="accent4"/>
                </a:solidFill>
              </a:defRPr>
            </a:lvl3pPr>
            <a:lvl4pPr lvl="3" algn="r" rtl="0">
              <a:lnSpc>
                <a:spcPct val="100000"/>
              </a:lnSpc>
              <a:spcBef>
                <a:spcPts val="0"/>
              </a:spcBef>
              <a:spcAft>
                <a:spcPts val="0"/>
              </a:spcAft>
              <a:buClr>
                <a:schemeClr val="accent4"/>
              </a:buClr>
              <a:buSzPts val="1200"/>
              <a:buNone/>
              <a:defRPr>
                <a:solidFill>
                  <a:schemeClr val="accent4"/>
                </a:solidFill>
              </a:defRPr>
            </a:lvl4pPr>
            <a:lvl5pPr lvl="4" algn="r" rtl="0">
              <a:lnSpc>
                <a:spcPct val="100000"/>
              </a:lnSpc>
              <a:spcBef>
                <a:spcPts val="0"/>
              </a:spcBef>
              <a:spcAft>
                <a:spcPts val="0"/>
              </a:spcAft>
              <a:buClr>
                <a:schemeClr val="accent4"/>
              </a:buClr>
              <a:buSzPts val="1200"/>
              <a:buNone/>
              <a:defRPr>
                <a:solidFill>
                  <a:schemeClr val="accent4"/>
                </a:solidFill>
              </a:defRPr>
            </a:lvl5pPr>
            <a:lvl6pPr lvl="5" algn="r" rtl="0">
              <a:lnSpc>
                <a:spcPct val="100000"/>
              </a:lnSpc>
              <a:spcBef>
                <a:spcPts val="0"/>
              </a:spcBef>
              <a:spcAft>
                <a:spcPts val="0"/>
              </a:spcAft>
              <a:buClr>
                <a:schemeClr val="accent4"/>
              </a:buClr>
              <a:buSzPts val="1200"/>
              <a:buNone/>
              <a:defRPr>
                <a:solidFill>
                  <a:schemeClr val="accent4"/>
                </a:solidFill>
              </a:defRPr>
            </a:lvl6pPr>
            <a:lvl7pPr lvl="6" algn="r" rtl="0">
              <a:lnSpc>
                <a:spcPct val="100000"/>
              </a:lnSpc>
              <a:spcBef>
                <a:spcPts val="0"/>
              </a:spcBef>
              <a:spcAft>
                <a:spcPts val="0"/>
              </a:spcAft>
              <a:buClr>
                <a:schemeClr val="accent4"/>
              </a:buClr>
              <a:buSzPts val="1200"/>
              <a:buNone/>
              <a:defRPr>
                <a:solidFill>
                  <a:schemeClr val="accent4"/>
                </a:solidFill>
              </a:defRPr>
            </a:lvl7pPr>
            <a:lvl8pPr lvl="7" algn="r" rtl="0">
              <a:lnSpc>
                <a:spcPct val="100000"/>
              </a:lnSpc>
              <a:spcBef>
                <a:spcPts val="0"/>
              </a:spcBef>
              <a:spcAft>
                <a:spcPts val="0"/>
              </a:spcAft>
              <a:buClr>
                <a:schemeClr val="accent4"/>
              </a:buClr>
              <a:buSzPts val="1200"/>
              <a:buNone/>
              <a:defRPr>
                <a:solidFill>
                  <a:schemeClr val="accent4"/>
                </a:solidFill>
              </a:defRPr>
            </a:lvl8pPr>
            <a:lvl9pPr lvl="8" algn="r" rtl="0">
              <a:lnSpc>
                <a:spcPct val="100000"/>
              </a:lnSpc>
              <a:spcBef>
                <a:spcPts val="0"/>
              </a:spcBef>
              <a:spcAft>
                <a:spcPts val="0"/>
              </a:spcAft>
              <a:buClr>
                <a:schemeClr val="accent4"/>
              </a:buClr>
              <a:buSzPts val="1200"/>
              <a:buNone/>
              <a:defRPr>
                <a:solidFill>
                  <a:schemeClr val="accent4"/>
                </a:solidFill>
              </a:defRPr>
            </a:lvl9pPr>
          </a:lstStyle>
          <a:p>
            <a:endParaRPr/>
          </a:p>
        </p:txBody>
      </p:sp>
      <p:sp>
        <p:nvSpPr>
          <p:cNvPr id="339" name="Google Shape;339;p45"/>
          <p:cNvSpPr/>
          <p:nvPr/>
        </p:nvSpPr>
        <p:spPr>
          <a:xfrm>
            <a:off x="1057925" y="787650"/>
            <a:ext cx="3977100" cy="3977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2950350" y="540100"/>
            <a:ext cx="5473500" cy="4063500"/>
          </a:xfrm>
          <a:prstGeom prst="roundRect">
            <a:avLst>
              <a:gd name="adj" fmla="val 1183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3001575" y="540000"/>
            <a:ext cx="5427900" cy="4063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dk2"/>
              </a:buClr>
              <a:buSzPts val="1600"/>
              <a:buFont typeface="Montserrat"/>
              <a:buChar char="●"/>
              <a:defRPr sz="1000">
                <a:solidFill>
                  <a:schemeClr val="dk2"/>
                </a:solidFill>
              </a:defRPr>
            </a:lvl1pPr>
            <a:lvl2pPr marL="914400" lvl="1" indent="-330200" rtl="0">
              <a:lnSpc>
                <a:spcPct val="100000"/>
              </a:lnSpc>
              <a:spcBef>
                <a:spcPts val="1600"/>
              </a:spcBef>
              <a:spcAft>
                <a:spcPts val="0"/>
              </a:spcAft>
              <a:buClr>
                <a:schemeClr val="dk2"/>
              </a:buClr>
              <a:buSzPts val="1600"/>
              <a:buFont typeface="Montserrat"/>
              <a:buChar char="○"/>
              <a:defRPr sz="1000">
                <a:solidFill>
                  <a:schemeClr val="dk2"/>
                </a:solidFill>
              </a:defRPr>
            </a:lvl2pPr>
            <a:lvl3pPr marL="1371600" lvl="2" indent="-330200" rtl="0">
              <a:spcBef>
                <a:spcPts val="1600"/>
              </a:spcBef>
              <a:spcAft>
                <a:spcPts val="0"/>
              </a:spcAft>
              <a:buClr>
                <a:schemeClr val="dk2"/>
              </a:buClr>
              <a:buSzPts val="1600"/>
              <a:buFont typeface="Montserrat"/>
              <a:buChar char="■"/>
              <a:defRPr>
                <a:solidFill>
                  <a:schemeClr val="dk2"/>
                </a:solidFill>
              </a:defRPr>
            </a:lvl3pPr>
            <a:lvl4pPr marL="1828800" lvl="3" indent="-330200" rtl="0">
              <a:spcBef>
                <a:spcPts val="1600"/>
              </a:spcBef>
              <a:spcAft>
                <a:spcPts val="0"/>
              </a:spcAft>
              <a:buClr>
                <a:schemeClr val="dk2"/>
              </a:buClr>
              <a:buSzPts val="1600"/>
              <a:buFont typeface="Montserrat"/>
              <a:buChar char="●"/>
              <a:defRPr>
                <a:solidFill>
                  <a:schemeClr val="dk2"/>
                </a:solidFill>
              </a:defRPr>
            </a:lvl4pPr>
            <a:lvl5pPr marL="2286000" lvl="4" indent="-330200" rtl="0">
              <a:spcBef>
                <a:spcPts val="1600"/>
              </a:spcBef>
              <a:spcAft>
                <a:spcPts val="0"/>
              </a:spcAft>
              <a:buClr>
                <a:schemeClr val="dk2"/>
              </a:buClr>
              <a:buSzPts val="1600"/>
              <a:buFont typeface="Montserrat"/>
              <a:buChar char="○"/>
              <a:defRPr>
                <a:solidFill>
                  <a:schemeClr val="dk2"/>
                </a:solidFill>
              </a:defRPr>
            </a:lvl5pPr>
            <a:lvl6pPr marL="2743200" lvl="5" indent="-330200" rtl="0">
              <a:spcBef>
                <a:spcPts val="1600"/>
              </a:spcBef>
              <a:spcAft>
                <a:spcPts val="0"/>
              </a:spcAft>
              <a:buClr>
                <a:schemeClr val="dk2"/>
              </a:buClr>
              <a:buSzPts val="1600"/>
              <a:buFont typeface="Montserrat"/>
              <a:buChar char="■"/>
              <a:defRPr>
                <a:solidFill>
                  <a:schemeClr val="dk2"/>
                </a:solidFill>
              </a:defRPr>
            </a:lvl6pPr>
            <a:lvl7pPr marL="3200400" lvl="6" indent="-330200" rtl="0">
              <a:spcBef>
                <a:spcPts val="1600"/>
              </a:spcBef>
              <a:spcAft>
                <a:spcPts val="0"/>
              </a:spcAft>
              <a:buClr>
                <a:schemeClr val="dk2"/>
              </a:buClr>
              <a:buSzPts val="1600"/>
              <a:buFont typeface="Montserrat"/>
              <a:buChar char="●"/>
              <a:defRPr>
                <a:solidFill>
                  <a:schemeClr val="dk2"/>
                </a:solidFill>
              </a:defRPr>
            </a:lvl7pPr>
            <a:lvl8pPr marL="3657600" lvl="7" indent="-330200" rtl="0">
              <a:spcBef>
                <a:spcPts val="1600"/>
              </a:spcBef>
              <a:spcAft>
                <a:spcPts val="0"/>
              </a:spcAft>
              <a:buClr>
                <a:schemeClr val="dk2"/>
              </a:buClr>
              <a:buSzPts val="1600"/>
              <a:buFont typeface="Montserrat"/>
              <a:buChar char="○"/>
              <a:defRPr>
                <a:solidFill>
                  <a:schemeClr val="dk2"/>
                </a:solidFill>
              </a:defRPr>
            </a:lvl8pPr>
            <a:lvl9pPr marL="4114800" lvl="8" indent="-330200" rtl="0">
              <a:spcBef>
                <a:spcPts val="1600"/>
              </a:spcBef>
              <a:spcAft>
                <a:spcPts val="1600"/>
              </a:spcAft>
              <a:buClr>
                <a:schemeClr val="dk2"/>
              </a:buClr>
              <a:buSzPts val="1600"/>
              <a:buFont typeface="Montserrat"/>
              <a:buChar char="■"/>
              <a:defRPr>
                <a:solidFill>
                  <a:schemeClr val="dk2"/>
                </a:solidFill>
              </a:defRPr>
            </a:lvl9pPr>
          </a:lstStyle>
          <a:p>
            <a:endParaRPr/>
          </a:p>
        </p:txBody>
      </p:sp>
      <p:sp>
        <p:nvSpPr>
          <p:cNvPr id="21" name="Google Shape;21;p4"/>
          <p:cNvSpPr txBox="1">
            <a:spLocks noGrp="1"/>
          </p:cNvSpPr>
          <p:nvPr>
            <p:ph type="ctrTitle"/>
          </p:nvPr>
        </p:nvSpPr>
        <p:spPr>
          <a:xfrm>
            <a:off x="615225" y="2098650"/>
            <a:ext cx="22431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800" b="1">
                <a:solidFill>
                  <a:schemeClr val="accent2"/>
                </a:solidFill>
              </a:defRPr>
            </a:lvl1pPr>
            <a:lvl2pPr lvl="1" rtl="0">
              <a:spcBef>
                <a:spcPts val="0"/>
              </a:spcBef>
              <a:spcAft>
                <a:spcPts val="0"/>
              </a:spcAft>
              <a:buClr>
                <a:schemeClr val="accent2"/>
              </a:buClr>
              <a:buSzPts val="2100"/>
              <a:buNone/>
              <a:defRPr sz="2100">
                <a:solidFill>
                  <a:schemeClr val="accent2"/>
                </a:solidFill>
              </a:defRPr>
            </a:lvl2pPr>
            <a:lvl3pPr lvl="2" rtl="0">
              <a:spcBef>
                <a:spcPts val="0"/>
              </a:spcBef>
              <a:spcAft>
                <a:spcPts val="0"/>
              </a:spcAft>
              <a:buClr>
                <a:schemeClr val="accent2"/>
              </a:buClr>
              <a:buSzPts val="2100"/>
              <a:buNone/>
              <a:defRPr sz="2100">
                <a:solidFill>
                  <a:schemeClr val="accent2"/>
                </a:solidFill>
              </a:defRPr>
            </a:lvl3pPr>
            <a:lvl4pPr lvl="3" rtl="0">
              <a:spcBef>
                <a:spcPts val="0"/>
              </a:spcBef>
              <a:spcAft>
                <a:spcPts val="0"/>
              </a:spcAft>
              <a:buClr>
                <a:schemeClr val="accent2"/>
              </a:buClr>
              <a:buSzPts val="2100"/>
              <a:buNone/>
              <a:defRPr sz="2100">
                <a:solidFill>
                  <a:schemeClr val="accent2"/>
                </a:solidFill>
              </a:defRPr>
            </a:lvl4pPr>
            <a:lvl5pPr lvl="4" rtl="0">
              <a:spcBef>
                <a:spcPts val="0"/>
              </a:spcBef>
              <a:spcAft>
                <a:spcPts val="0"/>
              </a:spcAft>
              <a:buClr>
                <a:schemeClr val="accent2"/>
              </a:buClr>
              <a:buSzPts val="2100"/>
              <a:buNone/>
              <a:defRPr sz="2100">
                <a:solidFill>
                  <a:schemeClr val="accent2"/>
                </a:solidFill>
              </a:defRPr>
            </a:lvl5pPr>
            <a:lvl6pPr lvl="5" rtl="0">
              <a:spcBef>
                <a:spcPts val="0"/>
              </a:spcBef>
              <a:spcAft>
                <a:spcPts val="0"/>
              </a:spcAft>
              <a:buClr>
                <a:schemeClr val="accent2"/>
              </a:buClr>
              <a:buSzPts val="2100"/>
              <a:buNone/>
              <a:defRPr sz="2100">
                <a:solidFill>
                  <a:schemeClr val="accent2"/>
                </a:solidFill>
              </a:defRPr>
            </a:lvl6pPr>
            <a:lvl7pPr lvl="6" rtl="0">
              <a:spcBef>
                <a:spcPts val="0"/>
              </a:spcBef>
              <a:spcAft>
                <a:spcPts val="0"/>
              </a:spcAft>
              <a:buClr>
                <a:schemeClr val="accent2"/>
              </a:buClr>
              <a:buSzPts val="2100"/>
              <a:buNone/>
              <a:defRPr sz="2100">
                <a:solidFill>
                  <a:schemeClr val="accent2"/>
                </a:solidFill>
              </a:defRPr>
            </a:lvl7pPr>
            <a:lvl8pPr lvl="7" rtl="0">
              <a:spcBef>
                <a:spcPts val="0"/>
              </a:spcBef>
              <a:spcAft>
                <a:spcPts val="0"/>
              </a:spcAft>
              <a:buClr>
                <a:schemeClr val="accent2"/>
              </a:buClr>
              <a:buSzPts val="2100"/>
              <a:buNone/>
              <a:defRPr sz="2100">
                <a:solidFill>
                  <a:schemeClr val="accent2"/>
                </a:solidFill>
              </a:defRPr>
            </a:lvl8pPr>
            <a:lvl9pPr lvl="8" rtl="0">
              <a:spcBef>
                <a:spcPts val="0"/>
              </a:spcBef>
              <a:spcAft>
                <a:spcPts val="0"/>
              </a:spcAft>
              <a:buClr>
                <a:schemeClr val="accent2"/>
              </a:buClr>
              <a:buSzPts val="2100"/>
              <a:buNone/>
              <a:defRPr sz="21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1447500" y="-2100975"/>
            <a:ext cx="5024100" cy="5024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txBox="1">
            <a:spLocks noGrp="1"/>
          </p:cNvSpPr>
          <p:nvPr>
            <p:ph type="ctrTitle"/>
          </p:nvPr>
        </p:nvSpPr>
        <p:spPr>
          <a:xfrm>
            <a:off x="1737650" y="520150"/>
            <a:ext cx="4347300" cy="20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b="1">
                <a:solidFill>
                  <a:schemeClr val="dk1"/>
                </a:solidFill>
              </a:defRPr>
            </a:lvl1pPr>
            <a:lvl2pPr lvl="1" rtl="0">
              <a:spcBef>
                <a:spcPts val="0"/>
              </a:spcBef>
              <a:spcAft>
                <a:spcPts val="0"/>
              </a:spcAft>
              <a:buClr>
                <a:schemeClr val="dk1"/>
              </a:buClr>
              <a:buSzPts val="3600"/>
              <a:buNone/>
              <a:defRPr sz="3600" b="1">
                <a:solidFill>
                  <a:schemeClr val="dk1"/>
                </a:solidFill>
              </a:defRPr>
            </a:lvl2pPr>
            <a:lvl3pPr lvl="2" rtl="0">
              <a:spcBef>
                <a:spcPts val="0"/>
              </a:spcBef>
              <a:spcAft>
                <a:spcPts val="0"/>
              </a:spcAft>
              <a:buClr>
                <a:schemeClr val="dk1"/>
              </a:buClr>
              <a:buSzPts val="3600"/>
              <a:buNone/>
              <a:defRPr sz="3600" b="1">
                <a:solidFill>
                  <a:schemeClr val="dk1"/>
                </a:solidFill>
              </a:defRPr>
            </a:lvl3pPr>
            <a:lvl4pPr lvl="3" rtl="0">
              <a:spcBef>
                <a:spcPts val="0"/>
              </a:spcBef>
              <a:spcAft>
                <a:spcPts val="0"/>
              </a:spcAft>
              <a:buClr>
                <a:schemeClr val="dk1"/>
              </a:buClr>
              <a:buSzPts val="3600"/>
              <a:buNone/>
              <a:defRPr sz="3600" b="1">
                <a:solidFill>
                  <a:schemeClr val="dk1"/>
                </a:solidFill>
              </a:defRPr>
            </a:lvl4pPr>
            <a:lvl5pPr lvl="4" rtl="0">
              <a:spcBef>
                <a:spcPts val="0"/>
              </a:spcBef>
              <a:spcAft>
                <a:spcPts val="0"/>
              </a:spcAft>
              <a:buClr>
                <a:schemeClr val="dk1"/>
              </a:buClr>
              <a:buSzPts val="3600"/>
              <a:buNone/>
              <a:defRPr sz="3600" b="1">
                <a:solidFill>
                  <a:schemeClr val="dk1"/>
                </a:solidFill>
              </a:defRPr>
            </a:lvl5pPr>
            <a:lvl6pPr lvl="5" rtl="0">
              <a:spcBef>
                <a:spcPts val="0"/>
              </a:spcBef>
              <a:spcAft>
                <a:spcPts val="0"/>
              </a:spcAft>
              <a:buClr>
                <a:schemeClr val="dk1"/>
              </a:buClr>
              <a:buSzPts val="3600"/>
              <a:buNone/>
              <a:defRPr sz="3600" b="1">
                <a:solidFill>
                  <a:schemeClr val="dk1"/>
                </a:solidFill>
              </a:defRPr>
            </a:lvl6pPr>
            <a:lvl7pPr lvl="6" rtl="0">
              <a:spcBef>
                <a:spcPts val="0"/>
              </a:spcBef>
              <a:spcAft>
                <a:spcPts val="0"/>
              </a:spcAft>
              <a:buClr>
                <a:schemeClr val="dk1"/>
              </a:buClr>
              <a:buSzPts val="3600"/>
              <a:buNone/>
              <a:defRPr sz="3600" b="1">
                <a:solidFill>
                  <a:schemeClr val="dk1"/>
                </a:solidFill>
              </a:defRPr>
            </a:lvl7pPr>
            <a:lvl8pPr lvl="7" rtl="0">
              <a:spcBef>
                <a:spcPts val="0"/>
              </a:spcBef>
              <a:spcAft>
                <a:spcPts val="0"/>
              </a:spcAft>
              <a:buClr>
                <a:schemeClr val="dk1"/>
              </a:buClr>
              <a:buSzPts val="3600"/>
              <a:buNone/>
              <a:defRPr sz="3600" b="1">
                <a:solidFill>
                  <a:schemeClr val="dk1"/>
                </a:solidFill>
              </a:defRPr>
            </a:lvl8pPr>
            <a:lvl9pPr lvl="8" rtl="0">
              <a:spcBef>
                <a:spcPts val="0"/>
              </a:spcBef>
              <a:spcAft>
                <a:spcPts val="0"/>
              </a:spcAft>
              <a:buClr>
                <a:schemeClr val="dk1"/>
              </a:buClr>
              <a:buSzPts val="3600"/>
              <a:buNone/>
              <a:defRPr sz="3600" b="1">
                <a:solidFill>
                  <a:schemeClr val="dk1"/>
                </a:solidFill>
              </a:defRPr>
            </a:lvl9pPr>
          </a:lstStyle>
          <a:p>
            <a:endParaRPr/>
          </a:p>
        </p:txBody>
      </p:sp>
      <p:sp>
        <p:nvSpPr>
          <p:cNvPr id="43" name="Google Shape;43;p9"/>
          <p:cNvSpPr txBox="1">
            <a:spLocks noGrp="1"/>
          </p:cNvSpPr>
          <p:nvPr>
            <p:ph type="subTitle" idx="1"/>
          </p:nvPr>
        </p:nvSpPr>
        <p:spPr>
          <a:xfrm>
            <a:off x="3576600" y="2574250"/>
            <a:ext cx="31410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None/>
              <a:defRPr>
                <a:solidFill>
                  <a:schemeClr val="accent2"/>
                </a:solidFill>
              </a:defRPr>
            </a:lvl1pPr>
            <a:lvl2pPr lvl="1" rtl="0">
              <a:lnSpc>
                <a:spcPct val="100000"/>
              </a:lnSpc>
              <a:spcBef>
                <a:spcPts val="0"/>
              </a:spcBef>
              <a:spcAft>
                <a:spcPts val="0"/>
              </a:spcAft>
              <a:buClr>
                <a:schemeClr val="accent2"/>
              </a:buClr>
              <a:buSzPts val="1200"/>
              <a:buNone/>
              <a:defRPr>
                <a:solidFill>
                  <a:schemeClr val="accent2"/>
                </a:solidFill>
              </a:defRPr>
            </a:lvl2pPr>
            <a:lvl3pPr lvl="2" rtl="0">
              <a:lnSpc>
                <a:spcPct val="100000"/>
              </a:lnSpc>
              <a:spcBef>
                <a:spcPts val="0"/>
              </a:spcBef>
              <a:spcAft>
                <a:spcPts val="0"/>
              </a:spcAft>
              <a:buClr>
                <a:schemeClr val="accent2"/>
              </a:buClr>
              <a:buSzPts val="1200"/>
              <a:buNone/>
              <a:defRPr>
                <a:solidFill>
                  <a:schemeClr val="accent2"/>
                </a:solidFill>
              </a:defRPr>
            </a:lvl3pPr>
            <a:lvl4pPr lvl="3" rtl="0">
              <a:lnSpc>
                <a:spcPct val="100000"/>
              </a:lnSpc>
              <a:spcBef>
                <a:spcPts val="0"/>
              </a:spcBef>
              <a:spcAft>
                <a:spcPts val="0"/>
              </a:spcAft>
              <a:buClr>
                <a:schemeClr val="accent2"/>
              </a:buClr>
              <a:buSzPts val="1200"/>
              <a:buNone/>
              <a:defRPr>
                <a:solidFill>
                  <a:schemeClr val="accent2"/>
                </a:solidFill>
              </a:defRPr>
            </a:lvl4pPr>
            <a:lvl5pPr lvl="4" rtl="0">
              <a:lnSpc>
                <a:spcPct val="100000"/>
              </a:lnSpc>
              <a:spcBef>
                <a:spcPts val="0"/>
              </a:spcBef>
              <a:spcAft>
                <a:spcPts val="0"/>
              </a:spcAft>
              <a:buClr>
                <a:schemeClr val="accent2"/>
              </a:buClr>
              <a:buSzPts val="1200"/>
              <a:buNone/>
              <a:defRPr>
                <a:solidFill>
                  <a:schemeClr val="accent2"/>
                </a:solidFill>
              </a:defRPr>
            </a:lvl5pPr>
            <a:lvl6pPr lvl="5" rtl="0">
              <a:lnSpc>
                <a:spcPct val="100000"/>
              </a:lnSpc>
              <a:spcBef>
                <a:spcPts val="0"/>
              </a:spcBef>
              <a:spcAft>
                <a:spcPts val="0"/>
              </a:spcAft>
              <a:buClr>
                <a:schemeClr val="accent2"/>
              </a:buClr>
              <a:buSzPts val="1200"/>
              <a:buNone/>
              <a:defRPr>
                <a:solidFill>
                  <a:schemeClr val="accent2"/>
                </a:solidFill>
              </a:defRPr>
            </a:lvl6pPr>
            <a:lvl7pPr lvl="6" rtl="0">
              <a:lnSpc>
                <a:spcPct val="100000"/>
              </a:lnSpc>
              <a:spcBef>
                <a:spcPts val="0"/>
              </a:spcBef>
              <a:spcAft>
                <a:spcPts val="0"/>
              </a:spcAft>
              <a:buClr>
                <a:schemeClr val="accent2"/>
              </a:buClr>
              <a:buSzPts val="1200"/>
              <a:buNone/>
              <a:defRPr>
                <a:solidFill>
                  <a:schemeClr val="accent2"/>
                </a:solidFill>
              </a:defRPr>
            </a:lvl7pPr>
            <a:lvl8pPr lvl="7" rtl="0">
              <a:lnSpc>
                <a:spcPct val="100000"/>
              </a:lnSpc>
              <a:spcBef>
                <a:spcPts val="0"/>
              </a:spcBef>
              <a:spcAft>
                <a:spcPts val="0"/>
              </a:spcAft>
              <a:buClr>
                <a:schemeClr val="accent2"/>
              </a:buClr>
              <a:buSzPts val="1200"/>
              <a:buNone/>
              <a:defRPr>
                <a:solidFill>
                  <a:schemeClr val="accent2"/>
                </a:solidFill>
              </a:defRPr>
            </a:lvl8pPr>
            <a:lvl9pPr lvl="8" rtl="0">
              <a:lnSpc>
                <a:spcPct val="100000"/>
              </a:lnSpc>
              <a:spcBef>
                <a:spcPts val="0"/>
              </a:spcBef>
              <a:spcAft>
                <a:spcPts val="0"/>
              </a:spcAft>
              <a:buClr>
                <a:schemeClr val="accent2"/>
              </a:buClr>
              <a:buSzPts val="1200"/>
              <a:buNone/>
              <a:defRPr>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t of contents">
  <p:cSld name="CUSTOM">
    <p:spTree>
      <p:nvGrpSpPr>
        <p:cNvPr id="1" name="Shape 53"/>
        <p:cNvGrpSpPr/>
        <p:nvPr/>
      </p:nvGrpSpPr>
      <p:grpSpPr>
        <a:xfrm>
          <a:off x="0" y="0"/>
          <a:ext cx="0" cy="0"/>
          <a:chOff x="0" y="0"/>
          <a:chExt cx="0" cy="0"/>
        </a:xfrm>
      </p:grpSpPr>
      <p:sp>
        <p:nvSpPr>
          <p:cNvPr id="54" name="Google Shape;54;p13"/>
          <p:cNvSpPr txBox="1">
            <a:spLocks noGrp="1"/>
          </p:cNvSpPr>
          <p:nvPr>
            <p:ph type="title" hasCustomPrompt="1"/>
          </p:nvPr>
        </p:nvSpPr>
        <p:spPr>
          <a:xfrm>
            <a:off x="4123456" y="729728"/>
            <a:ext cx="691200" cy="41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000">
                <a:solidFill>
                  <a:schemeClr val="accent4"/>
                </a:solidFill>
              </a:defRPr>
            </a:lvl1pPr>
            <a:lvl2pPr lvl="1"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3"/>
          <p:cNvSpPr txBox="1">
            <a:spLocks noGrp="1"/>
          </p:cNvSpPr>
          <p:nvPr>
            <p:ph type="title" idx="2" hasCustomPrompt="1"/>
          </p:nvPr>
        </p:nvSpPr>
        <p:spPr>
          <a:xfrm>
            <a:off x="4477325" y="1830288"/>
            <a:ext cx="691800" cy="414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000">
                <a:solidFill>
                  <a:schemeClr val="accent4"/>
                </a:solidFill>
              </a:defRPr>
            </a:lvl1pPr>
            <a:lvl2pPr lvl="1" algn="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13"/>
          <p:cNvSpPr txBox="1">
            <a:spLocks noGrp="1"/>
          </p:cNvSpPr>
          <p:nvPr>
            <p:ph type="title" idx="3" hasCustomPrompt="1"/>
          </p:nvPr>
        </p:nvSpPr>
        <p:spPr>
          <a:xfrm>
            <a:off x="4477624" y="2926219"/>
            <a:ext cx="691200" cy="41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000">
                <a:solidFill>
                  <a:schemeClr val="accent4"/>
                </a:solidFill>
              </a:defRPr>
            </a:lvl1pPr>
            <a:lvl2pPr lvl="1"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7" name="Google Shape;57;p13"/>
          <p:cNvSpPr txBox="1">
            <a:spLocks noGrp="1"/>
          </p:cNvSpPr>
          <p:nvPr>
            <p:ph type="title" idx="4" hasCustomPrompt="1"/>
          </p:nvPr>
        </p:nvSpPr>
        <p:spPr>
          <a:xfrm>
            <a:off x="4130024" y="4021623"/>
            <a:ext cx="691200" cy="41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sz="3000">
                <a:solidFill>
                  <a:schemeClr val="accent4"/>
                </a:solidFill>
              </a:defRPr>
            </a:lvl1pPr>
            <a:lvl2pPr lvl="1"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3"/>
          <p:cNvSpPr/>
          <p:nvPr/>
        </p:nvSpPr>
        <p:spPr>
          <a:xfrm>
            <a:off x="-1898225" y="-718525"/>
            <a:ext cx="6778200" cy="67782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615225" y="2098650"/>
            <a:ext cx="1880400" cy="94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FF695F"/>
              </a:solidFill>
              <a:latin typeface="Arvo"/>
              <a:ea typeface="Arvo"/>
              <a:cs typeface="Arvo"/>
              <a:sym typeface="Arvo"/>
            </a:endParaRPr>
          </a:p>
        </p:txBody>
      </p:sp>
      <p:sp>
        <p:nvSpPr>
          <p:cNvPr id="60" name="Google Shape;60;p13"/>
          <p:cNvSpPr txBox="1">
            <a:spLocks noGrp="1"/>
          </p:cNvSpPr>
          <p:nvPr>
            <p:ph type="ctrTitle" idx="5"/>
          </p:nvPr>
        </p:nvSpPr>
        <p:spPr>
          <a:xfrm>
            <a:off x="5041900" y="439000"/>
            <a:ext cx="14979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1200"/>
              <a:buNone/>
              <a:defRPr sz="1200">
                <a:solidFill>
                  <a:schemeClr val="accent3"/>
                </a:solidFill>
              </a:defRPr>
            </a:lvl1pPr>
            <a:lvl2pPr lvl="1" rtl="0">
              <a:spcBef>
                <a:spcPts val="0"/>
              </a:spcBef>
              <a:spcAft>
                <a:spcPts val="0"/>
              </a:spcAft>
              <a:buClr>
                <a:schemeClr val="accent3"/>
              </a:buClr>
              <a:buSzPts val="1200"/>
              <a:buNone/>
              <a:defRPr sz="1200">
                <a:solidFill>
                  <a:schemeClr val="accent3"/>
                </a:solidFill>
              </a:defRPr>
            </a:lvl2pPr>
            <a:lvl3pPr lvl="2" rtl="0">
              <a:spcBef>
                <a:spcPts val="0"/>
              </a:spcBef>
              <a:spcAft>
                <a:spcPts val="0"/>
              </a:spcAft>
              <a:buClr>
                <a:schemeClr val="accent3"/>
              </a:buClr>
              <a:buSzPts val="1200"/>
              <a:buNone/>
              <a:defRPr sz="1200">
                <a:solidFill>
                  <a:schemeClr val="accent3"/>
                </a:solidFill>
              </a:defRPr>
            </a:lvl3pPr>
            <a:lvl4pPr lvl="3" rtl="0">
              <a:spcBef>
                <a:spcPts val="0"/>
              </a:spcBef>
              <a:spcAft>
                <a:spcPts val="0"/>
              </a:spcAft>
              <a:buClr>
                <a:schemeClr val="accent3"/>
              </a:buClr>
              <a:buSzPts val="1200"/>
              <a:buNone/>
              <a:defRPr sz="1200">
                <a:solidFill>
                  <a:schemeClr val="accent3"/>
                </a:solidFill>
              </a:defRPr>
            </a:lvl4pPr>
            <a:lvl5pPr lvl="4" rtl="0">
              <a:spcBef>
                <a:spcPts val="0"/>
              </a:spcBef>
              <a:spcAft>
                <a:spcPts val="0"/>
              </a:spcAft>
              <a:buClr>
                <a:schemeClr val="accent3"/>
              </a:buClr>
              <a:buSzPts val="1200"/>
              <a:buNone/>
              <a:defRPr sz="1200">
                <a:solidFill>
                  <a:schemeClr val="accent3"/>
                </a:solidFill>
              </a:defRPr>
            </a:lvl5pPr>
            <a:lvl6pPr lvl="5" rtl="0">
              <a:spcBef>
                <a:spcPts val="0"/>
              </a:spcBef>
              <a:spcAft>
                <a:spcPts val="0"/>
              </a:spcAft>
              <a:buClr>
                <a:schemeClr val="accent3"/>
              </a:buClr>
              <a:buSzPts val="1200"/>
              <a:buNone/>
              <a:defRPr sz="1200">
                <a:solidFill>
                  <a:schemeClr val="accent3"/>
                </a:solidFill>
              </a:defRPr>
            </a:lvl6pPr>
            <a:lvl7pPr lvl="6" rtl="0">
              <a:spcBef>
                <a:spcPts val="0"/>
              </a:spcBef>
              <a:spcAft>
                <a:spcPts val="0"/>
              </a:spcAft>
              <a:buClr>
                <a:schemeClr val="accent3"/>
              </a:buClr>
              <a:buSzPts val="1200"/>
              <a:buNone/>
              <a:defRPr sz="1200">
                <a:solidFill>
                  <a:schemeClr val="accent3"/>
                </a:solidFill>
              </a:defRPr>
            </a:lvl7pPr>
            <a:lvl8pPr lvl="7" rtl="0">
              <a:spcBef>
                <a:spcPts val="0"/>
              </a:spcBef>
              <a:spcAft>
                <a:spcPts val="0"/>
              </a:spcAft>
              <a:buClr>
                <a:schemeClr val="accent3"/>
              </a:buClr>
              <a:buSzPts val="1200"/>
              <a:buNone/>
              <a:defRPr sz="1200">
                <a:solidFill>
                  <a:schemeClr val="accent3"/>
                </a:solidFill>
              </a:defRPr>
            </a:lvl8pPr>
            <a:lvl9pPr lvl="8" rtl="0">
              <a:spcBef>
                <a:spcPts val="0"/>
              </a:spcBef>
              <a:spcAft>
                <a:spcPts val="0"/>
              </a:spcAft>
              <a:buClr>
                <a:schemeClr val="accent3"/>
              </a:buClr>
              <a:buSzPts val="1200"/>
              <a:buNone/>
              <a:defRPr sz="1200">
                <a:solidFill>
                  <a:schemeClr val="accent3"/>
                </a:solidFill>
              </a:defRPr>
            </a:lvl9pPr>
          </a:lstStyle>
          <a:p>
            <a:endParaRPr/>
          </a:p>
        </p:txBody>
      </p:sp>
      <p:sp>
        <p:nvSpPr>
          <p:cNvPr id="61" name="Google Shape;61;p13"/>
          <p:cNvSpPr txBox="1">
            <a:spLocks noGrp="1"/>
          </p:cNvSpPr>
          <p:nvPr>
            <p:ph type="subTitle" idx="1"/>
          </p:nvPr>
        </p:nvSpPr>
        <p:spPr>
          <a:xfrm>
            <a:off x="5041902" y="888375"/>
            <a:ext cx="1718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2" name="Google Shape;62;p13"/>
          <p:cNvSpPr txBox="1">
            <a:spLocks noGrp="1"/>
          </p:cNvSpPr>
          <p:nvPr>
            <p:ph type="ctrTitle" idx="6"/>
          </p:nvPr>
        </p:nvSpPr>
        <p:spPr>
          <a:xfrm>
            <a:off x="5397400" y="1553250"/>
            <a:ext cx="14979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1200"/>
              <a:buNone/>
              <a:defRPr sz="1200">
                <a:solidFill>
                  <a:schemeClr val="accent2"/>
                </a:solidFill>
              </a:defRPr>
            </a:lvl1pPr>
            <a:lvl2pPr lvl="1" rtl="0">
              <a:spcBef>
                <a:spcPts val="0"/>
              </a:spcBef>
              <a:spcAft>
                <a:spcPts val="0"/>
              </a:spcAft>
              <a:buClr>
                <a:schemeClr val="accent2"/>
              </a:buClr>
              <a:buSzPts val="1200"/>
              <a:buNone/>
              <a:defRPr sz="1200">
                <a:solidFill>
                  <a:schemeClr val="accent2"/>
                </a:solidFill>
              </a:defRPr>
            </a:lvl2pPr>
            <a:lvl3pPr lvl="2" rtl="0">
              <a:spcBef>
                <a:spcPts val="0"/>
              </a:spcBef>
              <a:spcAft>
                <a:spcPts val="0"/>
              </a:spcAft>
              <a:buClr>
                <a:schemeClr val="accent2"/>
              </a:buClr>
              <a:buSzPts val="1200"/>
              <a:buNone/>
              <a:defRPr sz="1200">
                <a:solidFill>
                  <a:schemeClr val="accent2"/>
                </a:solidFill>
              </a:defRPr>
            </a:lvl3pPr>
            <a:lvl4pPr lvl="3" rtl="0">
              <a:spcBef>
                <a:spcPts val="0"/>
              </a:spcBef>
              <a:spcAft>
                <a:spcPts val="0"/>
              </a:spcAft>
              <a:buClr>
                <a:schemeClr val="accent2"/>
              </a:buClr>
              <a:buSzPts val="1200"/>
              <a:buNone/>
              <a:defRPr sz="1200">
                <a:solidFill>
                  <a:schemeClr val="accent2"/>
                </a:solidFill>
              </a:defRPr>
            </a:lvl4pPr>
            <a:lvl5pPr lvl="4" rtl="0">
              <a:spcBef>
                <a:spcPts val="0"/>
              </a:spcBef>
              <a:spcAft>
                <a:spcPts val="0"/>
              </a:spcAft>
              <a:buClr>
                <a:schemeClr val="accent2"/>
              </a:buClr>
              <a:buSzPts val="1200"/>
              <a:buNone/>
              <a:defRPr sz="1200">
                <a:solidFill>
                  <a:schemeClr val="accent2"/>
                </a:solidFill>
              </a:defRPr>
            </a:lvl5pPr>
            <a:lvl6pPr lvl="5" rtl="0">
              <a:spcBef>
                <a:spcPts val="0"/>
              </a:spcBef>
              <a:spcAft>
                <a:spcPts val="0"/>
              </a:spcAft>
              <a:buClr>
                <a:schemeClr val="accent2"/>
              </a:buClr>
              <a:buSzPts val="1200"/>
              <a:buNone/>
              <a:defRPr sz="1200">
                <a:solidFill>
                  <a:schemeClr val="accent2"/>
                </a:solidFill>
              </a:defRPr>
            </a:lvl6pPr>
            <a:lvl7pPr lvl="6" rtl="0">
              <a:spcBef>
                <a:spcPts val="0"/>
              </a:spcBef>
              <a:spcAft>
                <a:spcPts val="0"/>
              </a:spcAft>
              <a:buClr>
                <a:schemeClr val="accent2"/>
              </a:buClr>
              <a:buSzPts val="1200"/>
              <a:buNone/>
              <a:defRPr sz="1200">
                <a:solidFill>
                  <a:schemeClr val="accent2"/>
                </a:solidFill>
              </a:defRPr>
            </a:lvl7pPr>
            <a:lvl8pPr lvl="7" rtl="0">
              <a:spcBef>
                <a:spcPts val="0"/>
              </a:spcBef>
              <a:spcAft>
                <a:spcPts val="0"/>
              </a:spcAft>
              <a:buClr>
                <a:schemeClr val="accent2"/>
              </a:buClr>
              <a:buSzPts val="1200"/>
              <a:buNone/>
              <a:defRPr sz="1200">
                <a:solidFill>
                  <a:schemeClr val="accent2"/>
                </a:solidFill>
              </a:defRPr>
            </a:lvl8pPr>
            <a:lvl9pPr lvl="8" rtl="0">
              <a:spcBef>
                <a:spcPts val="0"/>
              </a:spcBef>
              <a:spcAft>
                <a:spcPts val="0"/>
              </a:spcAft>
              <a:buClr>
                <a:schemeClr val="accent2"/>
              </a:buClr>
              <a:buSzPts val="1200"/>
              <a:buNone/>
              <a:defRPr sz="1200">
                <a:solidFill>
                  <a:schemeClr val="accent2"/>
                </a:solidFill>
              </a:defRPr>
            </a:lvl9pPr>
          </a:lstStyle>
          <a:p>
            <a:endParaRPr/>
          </a:p>
        </p:txBody>
      </p:sp>
      <p:sp>
        <p:nvSpPr>
          <p:cNvPr id="63" name="Google Shape;63;p13"/>
          <p:cNvSpPr txBox="1">
            <a:spLocks noGrp="1"/>
          </p:cNvSpPr>
          <p:nvPr>
            <p:ph type="subTitle" idx="7"/>
          </p:nvPr>
        </p:nvSpPr>
        <p:spPr>
          <a:xfrm>
            <a:off x="5397393" y="2002627"/>
            <a:ext cx="1718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4" name="Google Shape;64;p13"/>
          <p:cNvSpPr txBox="1">
            <a:spLocks noGrp="1"/>
          </p:cNvSpPr>
          <p:nvPr>
            <p:ph type="ctrTitle" idx="8"/>
          </p:nvPr>
        </p:nvSpPr>
        <p:spPr>
          <a:xfrm>
            <a:off x="5397402" y="2634800"/>
            <a:ext cx="14979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200"/>
              <a:buNone/>
              <a:defRPr sz="1200">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sp>
        <p:nvSpPr>
          <p:cNvPr id="65" name="Google Shape;65;p13"/>
          <p:cNvSpPr txBox="1">
            <a:spLocks noGrp="1"/>
          </p:cNvSpPr>
          <p:nvPr>
            <p:ph type="subTitle" idx="9"/>
          </p:nvPr>
        </p:nvSpPr>
        <p:spPr>
          <a:xfrm>
            <a:off x="5397393" y="3084175"/>
            <a:ext cx="1718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6" name="Google Shape;66;p13"/>
          <p:cNvSpPr txBox="1">
            <a:spLocks noGrp="1"/>
          </p:cNvSpPr>
          <p:nvPr>
            <p:ph type="ctrTitle" idx="13"/>
          </p:nvPr>
        </p:nvSpPr>
        <p:spPr>
          <a:xfrm>
            <a:off x="5041900" y="3753775"/>
            <a:ext cx="149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67" name="Google Shape;67;p13"/>
          <p:cNvSpPr txBox="1">
            <a:spLocks noGrp="1"/>
          </p:cNvSpPr>
          <p:nvPr>
            <p:ph type="subTitle" idx="14"/>
          </p:nvPr>
        </p:nvSpPr>
        <p:spPr>
          <a:xfrm>
            <a:off x="5041902" y="4203149"/>
            <a:ext cx="1718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8" name="Google Shape;68;p13"/>
          <p:cNvSpPr txBox="1">
            <a:spLocks noGrp="1"/>
          </p:cNvSpPr>
          <p:nvPr>
            <p:ph type="ctrTitle" idx="15"/>
          </p:nvPr>
        </p:nvSpPr>
        <p:spPr>
          <a:xfrm>
            <a:off x="615225" y="2098650"/>
            <a:ext cx="18804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800" b="1">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69" name="Google Shape;69;p13"/>
          <p:cNvSpPr/>
          <p:nvPr/>
        </p:nvSpPr>
        <p:spPr>
          <a:xfrm>
            <a:off x="8223356" y="-2329575"/>
            <a:ext cx="5024100" cy="50241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t of Contents 1">
  <p:cSld name="CUSTOM_10">
    <p:spTree>
      <p:nvGrpSpPr>
        <p:cNvPr id="1" name="Shape 70"/>
        <p:cNvGrpSpPr/>
        <p:nvPr/>
      </p:nvGrpSpPr>
      <p:grpSpPr>
        <a:xfrm>
          <a:off x="0" y="0"/>
          <a:ext cx="0" cy="0"/>
          <a:chOff x="0" y="0"/>
          <a:chExt cx="0" cy="0"/>
        </a:xfrm>
      </p:grpSpPr>
      <p:sp>
        <p:nvSpPr>
          <p:cNvPr id="71" name="Google Shape;71;p14"/>
          <p:cNvSpPr txBox="1">
            <a:spLocks noGrp="1"/>
          </p:cNvSpPr>
          <p:nvPr>
            <p:ph type="subTitle" idx="1"/>
          </p:nvPr>
        </p:nvSpPr>
        <p:spPr>
          <a:xfrm>
            <a:off x="1492050" y="2518375"/>
            <a:ext cx="1880100" cy="4116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accent3"/>
              </a:buClr>
              <a:buSzPts val="1200"/>
              <a:buFont typeface="Arvo"/>
              <a:buNone/>
              <a:defRPr sz="1400">
                <a:solidFill>
                  <a:schemeClr val="accent3"/>
                </a:solidFill>
                <a:latin typeface="Arvo"/>
                <a:ea typeface="Arvo"/>
                <a:cs typeface="Arvo"/>
                <a:sym typeface="Arvo"/>
              </a:defRPr>
            </a:lvl1pPr>
            <a:lvl2pPr lvl="1" rtl="0">
              <a:lnSpc>
                <a:spcPct val="100000"/>
              </a:lnSpc>
              <a:spcBef>
                <a:spcPts val="0"/>
              </a:spcBef>
              <a:spcAft>
                <a:spcPts val="0"/>
              </a:spcAft>
              <a:buClr>
                <a:schemeClr val="accent3"/>
              </a:buClr>
              <a:buSzPts val="1000"/>
              <a:buNone/>
              <a:defRPr sz="1000">
                <a:solidFill>
                  <a:schemeClr val="accent3"/>
                </a:solidFill>
              </a:defRPr>
            </a:lvl2pPr>
            <a:lvl3pPr lvl="2" rtl="0">
              <a:lnSpc>
                <a:spcPct val="100000"/>
              </a:lnSpc>
              <a:spcBef>
                <a:spcPts val="0"/>
              </a:spcBef>
              <a:spcAft>
                <a:spcPts val="0"/>
              </a:spcAft>
              <a:buClr>
                <a:schemeClr val="accent3"/>
              </a:buClr>
              <a:buSzPts val="1000"/>
              <a:buNone/>
              <a:defRPr sz="1000">
                <a:solidFill>
                  <a:schemeClr val="accent3"/>
                </a:solidFill>
              </a:defRPr>
            </a:lvl3pPr>
            <a:lvl4pPr lvl="3" rtl="0">
              <a:lnSpc>
                <a:spcPct val="100000"/>
              </a:lnSpc>
              <a:spcBef>
                <a:spcPts val="0"/>
              </a:spcBef>
              <a:spcAft>
                <a:spcPts val="0"/>
              </a:spcAft>
              <a:buClr>
                <a:schemeClr val="accent3"/>
              </a:buClr>
              <a:buSzPts val="1000"/>
              <a:buNone/>
              <a:defRPr sz="1000">
                <a:solidFill>
                  <a:schemeClr val="accent3"/>
                </a:solidFill>
              </a:defRPr>
            </a:lvl4pPr>
            <a:lvl5pPr lvl="4" rtl="0">
              <a:lnSpc>
                <a:spcPct val="100000"/>
              </a:lnSpc>
              <a:spcBef>
                <a:spcPts val="0"/>
              </a:spcBef>
              <a:spcAft>
                <a:spcPts val="0"/>
              </a:spcAft>
              <a:buClr>
                <a:schemeClr val="accent3"/>
              </a:buClr>
              <a:buSzPts val="1000"/>
              <a:buNone/>
              <a:defRPr sz="1000">
                <a:solidFill>
                  <a:schemeClr val="accent3"/>
                </a:solidFill>
              </a:defRPr>
            </a:lvl5pPr>
            <a:lvl6pPr lvl="5" rtl="0">
              <a:lnSpc>
                <a:spcPct val="100000"/>
              </a:lnSpc>
              <a:spcBef>
                <a:spcPts val="0"/>
              </a:spcBef>
              <a:spcAft>
                <a:spcPts val="0"/>
              </a:spcAft>
              <a:buClr>
                <a:schemeClr val="accent3"/>
              </a:buClr>
              <a:buSzPts val="1000"/>
              <a:buNone/>
              <a:defRPr sz="1000">
                <a:solidFill>
                  <a:schemeClr val="accent3"/>
                </a:solidFill>
              </a:defRPr>
            </a:lvl6pPr>
            <a:lvl7pPr lvl="6" rtl="0">
              <a:lnSpc>
                <a:spcPct val="100000"/>
              </a:lnSpc>
              <a:spcBef>
                <a:spcPts val="0"/>
              </a:spcBef>
              <a:spcAft>
                <a:spcPts val="0"/>
              </a:spcAft>
              <a:buClr>
                <a:schemeClr val="accent3"/>
              </a:buClr>
              <a:buSzPts val="1000"/>
              <a:buNone/>
              <a:defRPr sz="1000">
                <a:solidFill>
                  <a:schemeClr val="accent3"/>
                </a:solidFill>
              </a:defRPr>
            </a:lvl7pPr>
            <a:lvl8pPr lvl="7" rtl="0">
              <a:lnSpc>
                <a:spcPct val="100000"/>
              </a:lnSpc>
              <a:spcBef>
                <a:spcPts val="0"/>
              </a:spcBef>
              <a:spcAft>
                <a:spcPts val="0"/>
              </a:spcAft>
              <a:buClr>
                <a:schemeClr val="accent3"/>
              </a:buClr>
              <a:buSzPts val="1000"/>
              <a:buNone/>
              <a:defRPr sz="1000">
                <a:solidFill>
                  <a:schemeClr val="accent3"/>
                </a:solidFill>
              </a:defRPr>
            </a:lvl8pPr>
            <a:lvl9pPr lvl="8" rtl="0">
              <a:lnSpc>
                <a:spcPct val="100000"/>
              </a:lnSpc>
              <a:spcBef>
                <a:spcPts val="0"/>
              </a:spcBef>
              <a:spcAft>
                <a:spcPts val="0"/>
              </a:spcAft>
              <a:buClr>
                <a:schemeClr val="accent3"/>
              </a:buClr>
              <a:buSzPts val="1000"/>
              <a:buNone/>
              <a:defRPr sz="1000">
                <a:solidFill>
                  <a:schemeClr val="accent3"/>
                </a:solidFill>
              </a:defRPr>
            </a:lvl9pPr>
          </a:lstStyle>
          <a:p>
            <a:endParaRPr/>
          </a:p>
        </p:txBody>
      </p:sp>
      <p:sp>
        <p:nvSpPr>
          <p:cNvPr id="72" name="Google Shape;72;p14"/>
          <p:cNvSpPr txBox="1">
            <a:spLocks noGrp="1"/>
          </p:cNvSpPr>
          <p:nvPr>
            <p:ph type="subTitle" idx="2"/>
          </p:nvPr>
        </p:nvSpPr>
        <p:spPr>
          <a:xfrm>
            <a:off x="1492050" y="3734500"/>
            <a:ext cx="1880100" cy="4116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accent1"/>
              </a:buClr>
              <a:buSzPts val="1200"/>
              <a:buFont typeface="Arvo"/>
              <a:buNone/>
              <a:defRPr sz="1400">
                <a:solidFill>
                  <a:schemeClr val="accent1"/>
                </a:solidFill>
                <a:latin typeface="Arvo"/>
                <a:ea typeface="Arvo"/>
                <a:cs typeface="Arvo"/>
                <a:sym typeface="Arvo"/>
              </a:defRPr>
            </a:lvl1pPr>
            <a:lvl2pPr lvl="1" rtl="0">
              <a:lnSpc>
                <a:spcPct val="100000"/>
              </a:lnSpc>
              <a:spcBef>
                <a:spcPts val="0"/>
              </a:spcBef>
              <a:spcAft>
                <a:spcPts val="0"/>
              </a:spcAft>
              <a:buClr>
                <a:schemeClr val="accent1"/>
              </a:buClr>
              <a:buSzPts val="1000"/>
              <a:buNone/>
              <a:defRPr sz="1000">
                <a:solidFill>
                  <a:schemeClr val="accent1"/>
                </a:solidFill>
              </a:defRPr>
            </a:lvl2pPr>
            <a:lvl3pPr lvl="2" rtl="0">
              <a:lnSpc>
                <a:spcPct val="100000"/>
              </a:lnSpc>
              <a:spcBef>
                <a:spcPts val="0"/>
              </a:spcBef>
              <a:spcAft>
                <a:spcPts val="0"/>
              </a:spcAft>
              <a:buClr>
                <a:schemeClr val="accent1"/>
              </a:buClr>
              <a:buSzPts val="1000"/>
              <a:buNone/>
              <a:defRPr sz="1000">
                <a:solidFill>
                  <a:schemeClr val="accent1"/>
                </a:solidFill>
              </a:defRPr>
            </a:lvl3pPr>
            <a:lvl4pPr lvl="3" rtl="0">
              <a:lnSpc>
                <a:spcPct val="100000"/>
              </a:lnSpc>
              <a:spcBef>
                <a:spcPts val="0"/>
              </a:spcBef>
              <a:spcAft>
                <a:spcPts val="0"/>
              </a:spcAft>
              <a:buClr>
                <a:schemeClr val="accent1"/>
              </a:buClr>
              <a:buSzPts val="1000"/>
              <a:buNone/>
              <a:defRPr sz="1000">
                <a:solidFill>
                  <a:schemeClr val="accent1"/>
                </a:solidFill>
              </a:defRPr>
            </a:lvl4pPr>
            <a:lvl5pPr lvl="4" rtl="0">
              <a:lnSpc>
                <a:spcPct val="100000"/>
              </a:lnSpc>
              <a:spcBef>
                <a:spcPts val="0"/>
              </a:spcBef>
              <a:spcAft>
                <a:spcPts val="0"/>
              </a:spcAft>
              <a:buClr>
                <a:schemeClr val="accent1"/>
              </a:buClr>
              <a:buSzPts val="1000"/>
              <a:buNone/>
              <a:defRPr sz="1000">
                <a:solidFill>
                  <a:schemeClr val="accent1"/>
                </a:solidFill>
              </a:defRPr>
            </a:lvl5pPr>
            <a:lvl6pPr lvl="5" rtl="0">
              <a:lnSpc>
                <a:spcPct val="100000"/>
              </a:lnSpc>
              <a:spcBef>
                <a:spcPts val="0"/>
              </a:spcBef>
              <a:spcAft>
                <a:spcPts val="0"/>
              </a:spcAft>
              <a:buClr>
                <a:schemeClr val="accent1"/>
              </a:buClr>
              <a:buSzPts val="1000"/>
              <a:buNone/>
              <a:defRPr sz="1000">
                <a:solidFill>
                  <a:schemeClr val="accent1"/>
                </a:solidFill>
              </a:defRPr>
            </a:lvl6pPr>
            <a:lvl7pPr lvl="6" rtl="0">
              <a:lnSpc>
                <a:spcPct val="100000"/>
              </a:lnSpc>
              <a:spcBef>
                <a:spcPts val="0"/>
              </a:spcBef>
              <a:spcAft>
                <a:spcPts val="0"/>
              </a:spcAft>
              <a:buClr>
                <a:schemeClr val="accent1"/>
              </a:buClr>
              <a:buSzPts val="1000"/>
              <a:buNone/>
              <a:defRPr sz="1000">
                <a:solidFill>
                  <a:schemeClr val="accent1"/>
                </a:solidFill>
              </a:defRPr>
            </a:lvl7pPr>
            <a:lvl8pPr lvl="7" rtl="0">
              <a:lnSpc>
                <a:spcPct val="100000"/>
              </a:lnSpc>
              <a:spcBef>
                <a:spcPts val="0"/>
              </a:spcBef>
              <a:spcAft>
                <a:spcPts val="0"/>
              </a:spcAft>
              <a:buClr>
                <a:schemeClr val="accent1"/>
              </a:buClr>
              <a:buSzPts val="1000"/>
              <a:buNone/>
              <a:defRPr sz="1000">
                <a:solidFill>
                  <a:schemeClr val="accent1"/>
                </a:solidFill>
              </a:defRPr>
            </a:lvl8pPr>
            <a:lvl9pPr lvl="8" rtl="0">
              <a:lnSpc>
                <a:spcPct val="100000"/>
              </a:lnSpc>
              <a:spcBef>
                <a:spcPts val="0"/>
              </a:spcBef>
              <a:spcAft>
                <a:spcPts val="0"/>
              </a:spcAft>
              <a:buClr>
                <a:schemeClr val="accent1"/>
              </a:buClr>
              <a:buSzPts val="1000"/>
              <a:buNone/>
              <a:defRPr sz="1000">
                <a:solidFill>
                  <a:schemeClr val="accent1"/>
                </a:solidFill>
              </a:defRPr>
            </a:lvl9pPr>
          </a:lstStyle>
          <a:p>
            <a:endParaRPr/>
          </a:p>
        </p:txBody>
      </p:sp>
      <p:sp>
        <p:nvSpPr>
          <p:cNvPr id="73" name="Google Shape;73;p14"/>
          <p:cNvSpPr txBox="1">
            <a:spLocks noGrp="1"/>
          </p:cNvSpPr>
          <p:nvPr>
            <p:ph type="subTitle" idx="3"/>
          </p:nvPr>
        </p:nvSpPr>
        <p:spPr>
          <a:xfrm>
            <a:off x="4215850" y="3734500"/>
            <a:ext cx="1880100" cy="4116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SzPts val="1200"/>
              <a:buFont typeface="Arvo"/>
              <a:buNone/>
              <a:defRPr sz="1400">
                <a:latin typeface="Arvo"/>
                <a:ea typeface="Arvo"/>
                <a:cs typeface="Arvo"/>
                <a:sym typeface="Arvo"/>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4" name="Google Shape;74;p14"/>
          <p:cNvSpPr/>
          <p:nvPr/>
        </p:nvSpPr>
        <p:spPr>
          <a:xfrm>
            <a:off x="-2773375" y="540000"/>
            <a:ext cx="13675800" cy="13675800"/>
          </a:xfrm>
          <a:prstGeom prst="ellipse">
            <a:avLst/>
          </a:pr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subTitle" idx="4"/>
          </p:nvPr>
        </p:nvSpPr>
        <p:spPr>
          <a:xfrm>
            <a:off x="4215850" y="2518375"/>
            <a:ext cx="1880100" cy="4116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accent3"/>
              </a:buClr>
              <a:buSzPts val="1200"/>
              <a:buFont typeface="Arvo"/>
              <a:buNone/>
              <a:defRPr sz="1400">
                <a:solidFill>
                  <a:schemeClr val="accent2"/>
                </a:solidFill>
                <a:latin typeface="Arvo"/>
                <a:ea typeface="Arvo"/>
                <a:cs typeface="Arvo"/>
                <a:sym typeface="Arvo"/>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6" name="Google Shape;76;p14"/>
          <p:cNvSpPr/>
          <p:nvPr/>
        </p:nvSpPr>
        <p:spPr>
          <a:xfrm>
            <a:off x="0" y="776050"/>
            <a:ext cx="772200" cy="43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a:spLocks noGrp="1"/>
          </p:cNvSpPr>
          <p:nvPr>
            <p:ph type="ctrTitle"/>
          </p:nvPr>
        </p:nvSpPr>
        <p:spPr>
          <a:xfrm>
            <a:off x="769525" y="842300"/>
            <a:ext cx="1574400" cy="946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800" b="1">
                <a:solidFill>
                  <a:schemeClr val="dk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78" name="Google Shape;78;p14"/>
          <p:cNvSpPr txBox="1">
            <a:spLocks noGrp="1"/>
          </p:cNvSpPr>
          <p:nvPr>
            <p:ph type="subTitle" idx="5"/>
          </p:nvPr>
        </p:nvSpPr>
        <p:spPr>
          <a:xfrm>
            <a:off x="1492050" y="2894350"/>
            <a:ext cx="1610100" cy="4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9" name="Google Shape;79;p14"/>
          <p:cNvSpPr txBox="1">
            <a:spLocks noGrp="1"/>
          </p:cNvSpPr>
          <p:nvPr>
            <p:ph type="subTitle" idx="6"/>
          </p:nvPr>
        </p:nvSpPr>
        <p:spPr>
          <a:xfrm>
            <a:off x="4215851" y="2894350"/>
            <a:ext cx="1637400" cy="4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0" name="Google Shape;80;p14"/>
          <p:cNvSpPr txBox="1">
            <a:spLocks noGrp="1"/>
          </p:cNvSpPr>
          <p:nvPr>
            <p:ph type="subTitle" idx="7"/>
          </p:nvPr>
        </p:nvSpPr>
        <p:spPr>
          <a:xfrm>
            <a:off x="1492050" y="4111200"/>
            <a:ext cx="1610100" cy="4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1" name="Google Shape;81;p14"/>
          <p:cNvSpPr txBox="1">
            <a:spLocks noGrp="1"/>
          </p:cNvSpPr>
          <p:nvPr>
            <p:ph type="subTitle" idx="8"/>
          </p:nvPr>
        </p:nvSpPr>
        <p:spPr>
          <a:xfrm>
            <a:off x="4215851" y="4111200"/>
            <a:ext cx="1637400" cy="4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2" name="Google Shape;82;p14"/>
          <p:cNvSpPr txBox="1">
            <a:spLocks noGrp="1"/>
          </p:cNvSpPr>
          <p:nvPr>
            <p:ph type="title" idx="9" hasCustomPrompt="1"/>
          </p:nvPr>
        </p:nvSpPr>
        <p:spPr>
          <a:xfrm>
            <a:off x="836250" y="2554500"/>
            <a:ext cx="653100" cy="4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3"/>
                </a:solidFill>
              </a:defRPr>
            </a:lvl1pPr>
            <a:lvl2pPr lvl="1"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4"/>
          <p:cNvSpPr txBox="1">
            <a:spLocks noGrp="1"/>
          </p:cNvSpPr>
          <p:nvPr>
            <p:ph type="title" idx="13" hasCustomPrompt="1"/>
          </p:nvPr>
        </p:nvSpPr>
        <p:spPr>
          <a:xfrm>
            <a:off x="3507875" y="2554500"/>
            <a:ext cx="653100" cy="4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2"/>
                </a:solidFill>
              </a:defRPr>
            </a:lvl1pPr>
            <a:lvl2pPr lvl="1"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4"/>
          <p:cNvSpPr txBox="1">
            <a:spLocks noGrp="1"/>
          </p:cNvSpPr>
          <p:nvPr>
            <p:ph type="title" idx="14" hasCustomPrompt="1"/>
          </p:nvPr>
        </p:nvSpPr>
        <p:spPr>
          <a:xfrm>
            <a:off x="836250" y="3764076"/>
            <a:ext cx="655800" cy="4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1"/>
                </a:solidFill>
              </a:defRPr>
            </a:lvl1pPr>
            <a:lvl2pPr lvl="1"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5" name="Google Shape;85;p14"/>
          <p:cNvSpPr txBox="1">
            <a:spLocks noGrp="1"/>
          </p:cNvSpPr>
          <p:nvPr>
            <p:ph type="title" idx="15" hasCustomPrompt="1"/>
          </p:nvPr>
        </p:nvSpPr>
        <p:spPr>
          <a:xfrm>
            <a:off x="3507875" y="3764075"/>
            <a:ext cx="653100" cy="4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lvl1pPr>
            <a:lvl2pPr lvl="1"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3000"/>
              <a:buFont typeface="Fira Sans Extra Condensed Medium"/>
              <a:buNone/>
              <a:defRPr sz="3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6" name="Google Shape;86;p14"/>
          <p:cNvSpPr/>
          <p:nvPr/>
        </p:nvSpPr>
        <p:spPr>
          <a:xfrm>
            <a:off x="8086675" y="2002900"/>
            <a:ext cx="1057200" cy="314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0">
    <p:bg>
      <p:bgPr>
        <a:solidFill>
          <a:schemeClr val="dk1"/>
        </a:solidFill>
        <a:effectLst/>
      </p:bgPr>
    </p:bg>
    <p:spTree>
      <p:nvGrpSpPr>
        <p:cNvPr id="1" name="Shape 87"/>
        <p:cNvGrpSpPr/>
        <p:nvPr/>
      </p:nvGrpSpPr>
      <p:grpSpPr>
        <a:xfrm>
          <a:off x="0" y="0"/>
          <a:ext cx="0" cy="0"/>
          <a:chOff x="0" y="0"/>
          <a:chExt cx="0" cy="0"/>
        </a:xfrm>
      </p:grpSpPr>
      <p:grpSp>
        <p:nvGrpSpPr>
          <p:cNvPr id="88" name="Google Shape;88;p15"/>
          <p:cNvGrpSpPr/>
          <p:nvPr/>
        </p:nvGrpSpPr>
        <p:grpSpPr>
          <a:xfrm>
            <a:off x="3629025" y="-230925"/>
            <a:ext cx="6277125" cy="5605200"/>
            <a:chOff x="3629025" y="-230925"/>
            <a:chExt cx="6277125" cy="5605200"/>
          </a:xfrm>
        </p:grpSpPr>
        <p:sp>
          <p:nvSpPr>
            <p:cNvPr id="89" name="Google Shape;89;p15"/>
            <p:cNvSpPr/>
            <p:nvPr/>
          </p:nvSpPr>
          <p:spPr>
            <a:xfrm rot="10800000">
              <a:off x="3629025" y="1900975"/>
              <a:ext cx="819300" cy="695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162800" y="-13550"/>
              <a:ext cx="1981200" cy="515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4300650" y="-230925"/>
              <a:ext cx="5605500" cy="5605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5"/>
          <p:cNvSpPr txBox="1">
            <a:spLocks noGrp="1"/>
          </p:cNvSpPr>
          <p:nvPr>
            <p:ph type="subTitle" idx="1"/>
          </p:nvPr>
        </p:nvSpPr>
        <p:spPr>
          <a:xfrm>
            <a:off x="4705350" y="1954400"/>
            <a:ext cx="3365700" cy="1212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solidFill>
                  <a:schemeClr val="accent2"/>
                </a:solidFill>
              </a:defRPr>
            </a:lvl1pPr>
            <a:lvl2pPr lvl="1" algn="r" rtl="0">
              <a:spcBef>
                <a:spcPts val="1600"/>
              </a:spcBef>
              <a:spcAft>
                <a:spcPts val="0"/>
              </a:spcAft>
              <a:buNone/>
              <a:defRPr>
                <a:solidFill>
                  <a:schemeClr val="accent2"/>
                </a:solidFill>
              </a:defRPr>
            </a:lvl2pPr>
            <a:lvl3pPr lvl="2" algn="r" rtl="0">
              <a:spcBef>
                <a:spcPts val="1600"/>
              </a:spcBef>
              <a:spcAft>
                <a:spcPts val="0"/>
              </a:spcAft>
              <a:buNone/>
              <a:defRPr>
                <a:solidFill>
                  <a:schemeClr val="accent2"/>
                </a:solidFill>
              </a:defRPr>
            </a:lvl3pPr>
            <a:lvl4pPr lvl="3" algn="r" rtl="0">
              <a:spcBef>
                <a:spcPts val="1600"/>
              </a:spcBef>
              <a:spcAft>
                <a:spcPts val="0"/>
              </a:spcAft>
              <a:buNone/>
              <a:defRPr>
                <a:solidFill>
                  <a:schemeClr val="accent2"/>
                </a:solidFill>
              </a:defRPr>
            </a:lvl4pPr>
            <a:lvl5pPr lvl="4" algn="r" rtl="0">
              <a:spcBef>
                <a:spcPts val="1600"/>
              </a:spcBef>
              <a:spcAft>
                <a:spcPts val="0"/>
              </a:spcAft>
              <a:buNone/>
              <a:defRPr>
                <a:solidFill>
                  <a:schemeClr val="accent2"/>
                </a:solidFill>
              </a:defRPr>
            </a:lvl5pPr>
            <a:lvl6pPr lvl="5" algn="r" rtl="0">
              <a:spcBef>
                <a:spcPts val="1600"/>
              </a:spcBef>
              <a:spcAft>
                <a:spcPts val="0"/>
              </a:spcAft>
              <a:buNone/>
              <a:defRPr>
                <a:solidFill>
                  <a:schemeClr val="accent2"/>
                </a:solidFill>
              </a:defRPr>
            </a:lvl6pPr>
            <a:lvl7pPr lvl="6" algn="r" rtl="0">
              <a:spcBef>
                <a:spcPts val="1600"/>
              </a:spcBef>
              <a:spcAft>
                <a:spcPts val="0"/>
              </a:spcAft>
              <a:buNone/>
              <a:defRPr>
                <a:solidFill>
                  <a:schemeClr val="accent2"/>
                </a:solidFill>
              </a:defRPr>
            </a:lvl7pPr>
            <a:lvl8pPr lvl="7" algn="r" rtl="0">
              <a:spcBef>
                <a:spcPts val="1600"/>
              </a:spcBef>
              <a:spcAft>
                <a:spcPts val="0"/>
              </a:spcAft>
              <a:buNone/>
              <a:defRPr>
                <a:solidFill>
                  <a:schemeClr val="accent2"/>
                </a:solidFill>
              </a:defRPr>
            </a:lvl8pPr>
            <a:lvl9pPr lvl="8" algn="r" rtl="0">
              <a:spcBef>
                <a:spcPts val="1600"/>
              </a:spcBef>
              <a:spcAft>
                <a:spcPts val="1600"/>
              </a:spcAft>
              <a:buNone/>
              <a:defRPr>
                <a:solidFill>
                  <a:schemeClr val="accent2"/>
                </a:solidFill>
              </a:defRPr>
            </a:lvl9pPr>
          </a:lstStyle>
          <a:p>
            <a:endParaRPr/>
          </a:p>
        </p:txBody>
      </p:sp>
      <p:sp>
        <p:nvSpPr>
          <p:cNvPr id="93" name="Google Shape;93;p15"/>
          <p:cNvSpPr txBox="1">
            <a:spLocks noGrp="1"/>
          </p:cNvSpPr>
          <p:nvPr>
            <p:ph type="subTitle" idx="2"/>
          </p:nvPr>
        </p:nvSpPr>
        <p:spPr>
          <a:xfrm>
            <a:off x="4734275" y="3166375"/>
            <a:ext cx="3336600" cy="297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latin typeface="Arvo"/>
                <a:ea typeface="Arvo"/>
                <a:cs typeface="Arvo"/>
                <a:sym typeface="Arvo"/>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94"/>
        <p:cNvGrpSpPr/>
        <p:nvPr/>
      </p:nvGrpSpPr>
      <p:grpSpPr>
        <a:xfrm>
          <a:off x="0" y="0"/>
          <a:ext cx="0" cy="0"/>
          <a:chOff x="0" y="0"/>
          <a:chExt cx="0" cy="0"/>
        </a:xfrm>
      </p:grpSpPr>
      <p:sp>
        <p:nvSpPr>
          <p:cNvPr id="95" name="Google Shape;95;p16"/>
          <p:cNvSpPr/>
          <p:nvPr/>
        </p:nvSpPr>
        <p:spPr>
          <a:xfrm>
            <a:off x="5132800" y="-960425"/>
            <a:ext cx="4504200" cy="450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a:spLocks noGrp="1"/>
          </p:cNvSpPr>
          <p:nvPr>
            <p:ph type="ctrTitle"/>
          </p:nvPr>
        </p:nvSpPr>
        <p:spPr>
          <a:xfrm>
            <a:off x="599225" y="1908950"/>
            <a:ext cx="4528800" cy="726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b="1">
                <a:solidFill>
                  <a:schemeClr val="accent2"/>
                </a:solidFill>
              </a:defRPr>
            </a:lvl1pPr>
            <a:lvl2pPr lvl="1" rtl="0">
              <a:spcBef>
                <a:spcPts val="0"/>
              </a:spcBef>
              <a:spcAft>
                <a:spcPts val="0"/>
              </a:spcAft>
              <a:buClr>
                <a:schemeClr val="dk1"/>
              </a:buClr>
              <a:buSzPts val="3600"/>
              <a:buNone/>
              <a:defRPr sz="3600" b="1">
                <a:solidFill>
                  <a:schemeClr val="dk1"/>
                </a:solidFill>
              </a:defRPr>
            </a:lvl2pPr>
            <a:lvl3pPr lvl="2" rtl="0">
              <a:spcBef>
                <a:spcPts val="0"/>
              </a:spcBef>
              <a:spcAft>
                <a:spcPts val="0"/>
              </a:spcAft>
              <a:buClr>
                <a:schemeClr val="dk1"/>
              </a:buClr>
              <a:buSzPts val="3600"/>
              <a:buNone/>
              <a:defRPr sz="3600" b="1">
                <a:solidFill>
                  <a:schemeClr val="dk1"/>
                </a:solidFill>
              </a:defRPr>
            </a:lvl3pPr>
            <a:lvl4pPr lvl="3" rtl="0">
              <a:spcBef>
                <a:spcPts val="0"/>
              </a:spcBef>
              <a:spcAft>
                <a:spcPts val="0"/>
              </a:spcAft>
              <a:buClr>
                <a:schemeClr val="dk1"/>
              </a:buClr>
              <a:buSzPts val="3600"/>
              <a:buNone/>
              <a:defRPr sz="3600" b="1">
                <a:solidFill>
                  <a:schemeClr val="dk1"/>
                </a:solidFill>
              </a:defRPr>
            </a:lvl4pPr>
            <a:lvl5pPr lvl="4" rtl="0">
              <a:spcBef>
                <a:spcPts val="0"/>
              </a:spcBef>
              <a:spcAft>
                <a:spcPts val="0"/>
              </a:spcAft>
              <a:buClr>
                <a:schemeClr val="dk1"/>
              </a:buClr>
              <a:buSzPts val="3600"/>
              <a:buNone/>
              <a:defRPr sz="3600" b="1">
                <a:solidFill>
                  <a:schemeClr val="dk1"/>
                </a:solidFill>
              </a:defRPr>
            </a:lvl5pPr>
            <a:lvl6pPr lvl="5" rtl="0">
              <a:spcBef>
                <a:spcPts val="0"/>
              </a:spcBef>
              <a:spcAft>
                <a:spcPts val="0"/>
              </a:spcAft>
              <a:buClr>
                <a:schemeClr val="dk1"/>
              </a:buClr>
              <a:buSzPts val="3600"/>
              <a:buNone/>
              <a:defRPr sz="3600" b="1">
                <a:solidFill>
                  <a:schemeClr val="dk1"/>
                </a:solidFill>
              </a:defRPr>
            </a:lvl6pPr>
            <a:lvl7pPr lvl="6" rtl="0">
              <a:spcBef>
                <a:spcPts val="0"/>
              </a:spcBef>
              <a:spcAft>
                <a:spcPts val="0"/>
              </a:spcAft>
              <a:buClr>
                <a:schemeClr val="dk1"/>
              </a:buClr>
              <a:buSzPts val="3600"/>
              <a:buNone/>
              <a:defRPr sz="3600" b="1">
                <a:solidFill>
                  <a:schemeClr val="dk1"/>
                </a:solidFill>
              </a:defRPr>
            </a:lvl7pPr>
            <a:lvl8pPr lvl="7" rtl="0">
              <a:spcBef>
                <a:spcPts val="0"/>
              </a:spcBef>
              <a:spcAft>
                <a:spcPts val="0"/>
              </a:spcAft>
              <a:buClr>
                <a:schemeClr val="dk1"/>
              </a:buClr>
              <a:buSzPts val="3600"/>
              <a:buNone/>
              <a:defRPr sz="3600" b="1">
                <a:solidFill>
                  <a:schemeClr val="dk1"/>
                </a:solidFill>
              </a:defRPr>
            </a:lvl8pPr>
            <a:lvl9pPr lvl="8" rtl="0">
              <a:spcBef>
                <a:spcPts val="0"/>
              </a:spcBef>
              <a:spcAft>
                <a:spcPts val="0"/>
              </a:spcAft>
              <a:buClr>
                <a:schemeClr val="dk1"/>
              </a:buClr>
              <a:buSzPts val="3600"/>
              <a:buNone/>
              <a:defRPr sz="3600" b="1">
                <a:solidFill>
                  <a:schemeClr val="dk1"/>
                </a:solidFill>
              </a:defRPr>
            </a:lvl9pPr>
          </a:lstStyle>
          <a:p>
            <a:endParaRPr/>
          </a:p>
        </p:txBody>
      </p:sp>
      <p:sp>
        <p:nvSpPr>
          <p:cNvPr id="97" name="Google Shape;97;p16"/>
          <p:cNvSpPr txBox="1">
            <a:spLocks noGrp="1"/>
          </p:cNvSpPr>
          <p:nvPr>
            <p:ph type="subTitle" idx="1"/>
          </p:nvPr>
        </p:nvSpPr>
        <p:spPr>
          <a:xfrm>
            <a:off x="599225" y="2624325"/>
            <a:ext cx="4528800" cy="599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sz="1400">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0"/>
              </a:spcBef>
              <a:spcAft>
                <a:spcPts val="0"/>
              </a:spcAft>
              <a:buClr>
                <a:schemeClr val="dk1"/>
              </a:buClr>
              <a:buSzPts val="1200"/>
              <a:buNone/>
              <a:defRPr>
                <a:solidFill>
                  <a:schemeClr val="dk1"/>
                </a:solidFill>
              </a:defRPr>
            </a:lvl3pPr>
            <a:lvl4pPr lvl="3" rtl="0">
              <a:lnSpc>
                <a:spcPct val="100000"/>
              </a:lnSpc>
              <a:spcBef>
                <a:spcPts val="0"/>
              </a:spcBef>
              <a:spcAft>
                <a:spcPts val="0"/>
              </a:spcAft>
              <a:buClr>
                <a:schemeClr val="dk1"/>
              </a:buClr>
              <a:buSzPts val="1200"/>
              <a:buNone/>
              <a:defRPr>
                <a:solidFill>
                  <a:schemeClr val="dk1"/>
                </a:solidFill>
              </a:defRPr>
            </a:lvl4pPr>
            <a:lvl5pPr lvl="4" rtl="0">
              <a:lnSpc>
                <a:spcPct val="100000"/>
              </a:lnSpc>
              <a:spcBef>
                <a:spcPts val="0"/>
              </a:spcBef>
              <a:spcAft>
                <a:spcPts val="0"/>
              </a:spcAft>
              <a:buClr>
                <a:schemeClr val="dk1"/>
              </a:buClr>
              <a:buSzPts val="1200"/>
              <a:buNone/>
              <a:defRPr>
                <a:solidFill>
                  <a:schemeClr val="dk1"/>
                </a:solidFill>
              </a:defRPr>
            </a:lvl5pPr>
            <a:lvl6pPr lvl="5" rtl="0">
              <a:lnSpc>
                <a:spcPct val="100000"/>
              </a:lnSpc>
              <a:spcBef>
                <a:spcPts val="0"/>
              </a:spcBef>
              <a:spcAft>
                <a:spcPts val="0"/>
              </a:spcAft>
              <a:buClr>
                <a:schemeClr val="dk1"/>
              </a:buClr>
              <a:buSzPts val="1200"/>
              <a:buNone/>
              <a:defRPr>
                <a:solidFill>
                  <a:schemeClr val="dk1"/>
                </a:solidFill>
              </a:defRPr>
            </a:lvl6pPr>
            <a:lvl7pPr lvl="6" rtl="0">
              <a:lnSpc>
                <a:spcPct val="100000"/>
              </a:lnSpc>
              <a:spcBef>
                <a:spcPts val="0"/>
              </a:spcBef>
              <a:spcAft>
                <a:spcPts val="0"/>
              </a:spcAft>
              <a:buClr>
                <a:schemeClr val="dk1"/>
              </a:buClr>
              <a:buSzPts val="1200"/>
              <a:buNone/>
              <a:defRPr>
                <a:solidFill>
                  <a:schemeClr val="dk1"/>
                </a:solidFill>
              </a:defRPr>
            </a:lvl7pPr>
            <a:lvl8pPr lvl="7" rtl="0">
              <a:lnSpc>
                <a:spcPct val="100000"/>
              </a:lnSpc>
              <a:spcBef>
                <a:spcPts val="0"/>
              </a:spcBef>
              <a:spcAft>
                <a:spcPts val="0"/>
              </a:spcAft>
              <a:buClr>
                <a:schemeClr val="dk1"/>
              </a:buClr>
              <a:buSzPts val="1200"/>
              <a:buNone/>
              <a:defRPr>
                <a:solidFill>
                  <a:schemeClr val="dk1"/>
                </a:solidFill>
              </a:defRPr>
            </a:lvl8pPr>
            <a:lvl9pPr lvl="8" rtl="0">
              <a:lnSpc>
                <a:spcPct val="100000"/>
              </a:lnSpc>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1">
  <p:cSld name="CUSTOM_2">
    <p:spTree>
      <p:nvGrpSpPr>
        <p:cNvPr id="1" name="Shape 98"/>
        <p:cNvGrpSpPr/>
        <p:nvPr/>
      </p:nvGrpSpPr>
      <p:grpSpPr>
        <a:xfrm>
          <a:off x="0" y="0"/>
          <a:ext cx="0" cy="0"/>
          <a:chOff x="0" y="0"/>
          <a:chExt cx="0" cy="0"/>
        </a:xfrm>
      </p:grpSpPr>
      <p:sp>
        <p:nvSpPr>
          <p:cNvPr id="99" name="Google Shape;99;p17"/>
          <p:cNvSpPr txBox="1">
            <a:spLocks noGrp="1"/>
          </p:cNvSpPr>
          <p:nvPr>
            <p:ph type="subTitle" idx="1"/>
          </p:nvPr>
        </p:nvSpPr>
        <p:spPr>
          <a:xfrm>
            <a:off x="822900" y="1838875"/>
            <a:ext cx="3365700" cy="727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0" name="Google Shape;100;p17"/>
          <p:cNvSpPr txBox="1">
            <a:spLocks noGrp="1"/>
          </p:cNvSpPr>
          <p:nvPr>
            <p:ph type="title"/>
          </p:nvPr>
        </p:nvSpPr>
        <p:spPr>
          <a:xfrm>
            <a:off x="823125" y="2683275"/>
            <a:ext cx="3365100" cy="329100"/>
          </a:xfrm>
          <a:prstGeom prst="rect">
            <a:avLst/>
          </a:prstGeom>
        </p:spPr>
        <p:txBody>
          <a:bodyPr spcFirstLastPara="1" wrap="square" lIns="91425" tIns="91425" rIns="91425" bIns="91425" anchor="ctr" anchorCtr="0">
            <a:noAutofit/>
          </a:bodyPr>
          <a:lstStyle>
            <a:lvl1pPr marL="0" marR="0" lvl="0" indent="0" algn="ctr" rtl="0">
              <a:lnSpc>
                <a:spcPct val="115000"/>
              </a:lnSpc>
              <a:spcBef>
                <a:spcPts val="0"/>
              </a:spcBef>
              <a:spcAft>
                <a:spcPts val="0"/>
              </a:spcAft>
              <a:buNone/>
              <a:defRPr sz="1200" b="1"/>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vo"/>
              <a:buNone/>
              <a:defRPr sz="2800">
                <a:solidFill>
                  <a:schemeClr val="dk1"/>
                </a:solidFill>
                <a:latin typeface="Arvo"/>
                <a:ea typeface="Arvo"/>
                <a:cs typeface="Arvo"/>
                <a:sym typeface="Arv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15000"/>
              </a:lnSpc>
              <a:spcBef>
                <a:spcPts val="1600"/>
              </a:spcBef>
              <a:spcAft>
                <a:spcPts val="160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1" r:id="rId7"/>
    <p:sldLayoutId id="2147483662" r:id="rId8"/>
    <p:sldLayoutId id="2147483663" r:id="rId9"/>
    <p:sldLayoutId id="2147483689" r:id="rId10"/>
    <p:sldLayoutId id="2147483691"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4"/>
          <p:cNvSpPr txBox="1">
            <a:spLocks noGrp="1"/>
          </p:cNvSpPr>
          <p:nvPr>
            <p:ph type="subTitle" idx="1"/>
          </p:nvPr>
        </p:nvSpPr>
        <p:spPr>
          <a:xfrm>
            <a:off x="6164300" y="2430550"/>
            <a:ext cx="2391600" cy="62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Done by: Enas, Yaqeen</a:t>
            </a:r>
            <a:endParaRPr b="1" dirty="0"/>
          </a:p>
        </p:txBody>
      </p:sp>
      <p:sp>
        <p:nvSpPr>
          <p:cNvPr id="371" name="Google Shape;371;p54"/>
          <p:cNvSpPr txBox="1">
            <a:spLocks noGrp="1"/>
          </p:cNvSpPr>
          <p:nvPr>
            <p:ph type="ctrTitle"/>
          </p:nvPr>
        </p:nvSpPr>
        <p:spPr>
          <a:xfrm>
            <a:off x="4481927" y="648250"/>
            <a:ext cx="40737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PHYSICAL EDUCATION CENTER</a:t>
            </a:r>
            <a:endParaRPr dirty="0"/>
          </a:p>
        </p:txBody>
      </p:sp>
      <p:pic>
        <p:nvPicPr>
          <p:cNvPr id="372" name="Google Shape;372;p54"/>
          <p:cNvPicPr preferRelativeResize="0"/>
          <p:nvPr/>
        </p:nvPicPr>
        <p:blipFill rotWithShape="1">
          <a:blip r:embed="rId3">
            <a:alphaModFix/>
          </a:blip>
          <a:srcRect t="4897" b="4906"/>
          <a:stretch/>
        </p:blipFill>
        <p:spPr>
          <a:xfrm>
            <a:off x="772450" y="395825"/>
            <a:ext cx="5805924" cy="44028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4">
          <a:extLst>
            <a:ext uri="{FF2B5EF4-FFF2-40B4-BE49-F238E27FC236}">
              <a16:creationId xmlns:a16="http://schemas.microsoft.com/office/drawing/2014/main" id="{F761DA66-739C-F303-6E8B-BCEA8EF349C1}"/>
            </a:ext>
          </a:extLst>
        </p:cNvPr>
        <p:cNvGrpSpPr/>
        <p:nvPr/>
      </p:nvGrpSpPr>
      <p:grpSpPr>
        <a:xfrm>
          <a:off x="0" y="0"/>
          <a:ext cx="0" cy="0"/>
          <a:chOff x="0" y="0"/>
          <a:chExt cx="0" cy="0"/>
        </a:xfrm>
      </p:grpSpPr>
      <p:cxnSp>
        <p:nvCxnSpPr>
          <p:cNvPr id="3265" name="Google Shape;3265;p112">
            <a:extLst>
              <a:ext uri="{FF2B5EF4-FFF2-40B4-BE49-F238E27FC236}">
                <a16:creationId xmlns:a16="http://schemas.microsoft.com/office/drawing/2014/main" id="{C98C49DA-D549-D127-94B8-571D69B483EC}"/>
              </a:ext>
            </a:extLst>
          </p:cNvPr>
          <p:cNvCxnSpPr/>
          <p:nvPr/>
        </p:nvCxnSpPr>
        <p:spPr>
          <a:xfrm>
            <a:off x="923925" y="-114300"/>
            <a:ext cx="0" cy="5257800"/>
          </a:xfrm>
          <a:prstGeom prst="straightConnector1">
            <a:avLst/>
          </a:prstGeom>
          <a:noFill/>
          <a:ln w="19050" cap="flat" cmpd="sng">
            <a:solidFill>
              <a:schemeClr val="accent1"/>
            </a:solidFill>
            <a:prstDash val="solid"/>
            <a:round/>
            <a:headEnd type="none" w="med" len="med"/>
            <a:tailEnd type="none" w="med" len="med"/>
          </a:ln>
        </p:spPr>
      </p:cxnSp>
      <p:pic>
        <p:nvPicPr>
          <p:cNvPr id="23" name="Picture 22">
            <a:extLst>
              <a:ext uri="{FF2B5EF4-FFF2-40B4-BE49-F238E27FC236}">
                <a16:creationId xmlns:a16="http://schemas.microsoft.com/office/drawing/2014/main" id="{F29E021D-FE12-D88C-D425-C3BD5B3C16EA}"/>
              </a:ext>
            </a:extLst>
          </p:cNvPr>
          <p:cNvPicPr>
            <a:picLocks noChangeAspect="1"/>
          </p:cNvPicPr>
          <p:nvPr/>
        </p:nvPicPr>
        <p:blipFill>
          <a:blip r:embed="rId3"/>
          <a:stretch>
            <a:fillRect/>
          </a:stretch>
        </p:blipFill>
        <p:spPr>
          <a:xfrm>
            <a:off x="1783080" y="2305391"/>
            <a:ext cx="5440680" cy="2699749"/>
          </a:xfrm>
          <a:prstGeom prst="rect">
            <a:avLst/>
          </a:prstGeom>
        </p:spPr>
      </p:pic>
      <p:sp>
        <p:nvSpPr>
          <p:cNvPr id="25" name="TextBox 24">
            <a:extLst>
              <a:ext uri="{FF2B5EF4-FFF2-40B4-BE49-F238E27FC236}">
                <a16:creationId xmlns:a16="http://schemas.microsoft.com/office/drawing/2014/main" id="{7B659BDC-3ADE-CB90-750A-16C96EEBF3A9}"/>
              </a:ext>
            </a:extLst>
          </p:cNvPr>
          <p:cNvSpPr txBox="1"/>
          <p:nvPr/>
        </p:nvSpPr>
        <p:spPr>
          <a:xfrm>
            <a:off x="640080" y="607580"/>
            <a:ext cx="8086725" cy="1200329"/>
          </a:xfrm>
          <a:prstGeom prst="rect">
            <a:avLst/>
          </a:prstGeom>
          <a:noFill/>
        </p:spPr>
        <p:txBody>
          <a:bodyPr wrap="square">
            <a:spAutoFit/>
          </a:bodyPr>
          <a:lstStyle/>
          <a:p>
            <a:pPr>
              <a:buNone/>
            </a:pPr>
            <a:r>
              <a:rPr lang="en-US" sz="1800" b="0" dirty="0">
                <a:solidFill>
                  <a:srgbClr val="292929"/>
                </a:solidFill>
                <a:effectLst/>
                <a:latin typeface="Consolas" panose="020B0609020204030204" pitchFamily="49" charset="0"/>
              </a:rPr>
              <a:t>As for the stacked bar, it shows the top sports for the top winning countries. The USA leads in swimming, while fencing is shared across France, Italy, and Hungary, and Russia which shows strength in gymnastics.</a:t>
            </a:r>
          </a:p>
        </p:txBody>
      </p:sp>
    </p:spTree>
    <p:extLst>
      <p:ext uri="{BB962C8B-B14F-4D97-AF65-F5344CB8AC3E}">
        <p14:creationId xmlns:p14="http://schemas.microsoft.com/office/powerpoint/2010/main" val="269060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65"/>
                                        </p:tgtEl>
                                        <p:attrNameLst>
                                          <p:attrName>style.visibility</p:attrName>
                                        </p:attrNameLst>
                                      </p:cBhvr>
                                      <p:to>
                                        <p:strVal val="visible"/>
                                      </p:to>
                                    </p:set>
                                    <p:anim calcmode="lin" valueType="num">
                                      <p:cBhvr additive="base">
                                        <p:cTn id="7" dur="1000"/>
                                        <p:tgtEl>
                                          <p:spTgt spid="32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3">
          <a:extLst>
            <a:ext uri="{FF2B5EF4-FFF2-40B4-BE49-F238E27FC236}">
              <a16:creationId xmlns:a16="http://schemas.microsoft.com/office/drawing/2014/main" id="{6E10769D-86FB-34EC-7731-0CFD5E88F2D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2B5E3387-7FF6-91E6-8209-25D4395DC682}"/>
              </a:ext>
            </a:extLst>
          </p:cNvPr>
          <p:cNvSpPr txBox="1"/>
          <p:nvPr/>
        </p:nvSpPr>
        <p:spPr>
          <a:xfrm>
            <a:off x="518161" y="1123394"/>
            <a:ext cx="4366260" cy="3170099"/>
          </a:xfrm>
          <a:prstGeom prst="rect">
            <a:avLst/>
          </a:prstGeom>
          <a:noFill/>
        </p:spPr>
        <p:txBody>
          <a:bodyPr wrap="square">
            <a:spAutoFit/>
          </a:bodyPr>
          <a:lstStyle/>
          <a:p>
            <a:r>
              <a:rPr lang="en-US" sz="2000" dirty="0">
                <a:latin typeface="Consolas" panose="020B0609020204030204" pitchFamily="49" charset="0"/>
              </a:rPr>
              <a:t>The diagrams illustrate that female participation in the Olympics has steadily increased since the early 1900s. A clear upward trend is visible from the mid-20th century onwards, showing that women have been consistently gaining a stronger presence in Olympic sports.</a:t>
            </a:r>
          </a:p>
        </p:txBody>
      </p:sp>
      <p:pic>
        <p:nvPicPr>
          <p:cNvPr id="3" name="Picture 2">
            <a:extLst>
              <a:ext uri="{FF2B5EF4-FFF2-40B4-BE49-F238E27FC236}">
                <a16:creationId xmlns:a16="http://schemas.microsoft.com/office/drawing/2014/main" id="{7ADDA51E-C8EA-255E-EB1D-26A6780ADB9E}"/>
              </a:ext>
            </a:extLst>
          </p:cNvPr>
          <p:cNvPicPr>
            <a:picLocks noChangeAspect="1"/>
          </p:cNvPicPr>
          <p:nvPr/>
        </p:nvPicPr>
        <p:blipFill>
          <a:blip r:embed="rId3"/>
          <a:stretch>
            <a:fillRect/>
          </a:stretch>
        </p:blipFill>
        <p:spPr>
          <a:xfrm>
            <a:off x="4732019" y="1123394"/>
            <a:ext cx="4221764" cy="2736546"/>
          </a:xfrm>
          <a:prstGeom prst="rect">
            <a:avLst/>
          </a:prstGeom>
        </p:spPr>
      </p:pic>
    </p:spTree>
    <p:extLst>
      <p:ext uri="{BB962C8B-B14F-4D97-AF65-F5344CB8AC3E}">
        <p14:creationId xmlns:p14="http://schemas.microsoft.com/office/powerpoint/2010/main" val="2503100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a:extLst>
            <a:ext uri="{FF2B5EF4-FFF2-40B4-BE49-F238E27FC236}">
              <a16:creationId xmlns:a16="http://schemas.microsoft.com/office/drawing/2014/main" id="{ECE4AB11-ABAA-FFA6-EE2D-3338F295E011}"/>
            </a:ext>
          </a:extLst>
        </p:cNvPr>
        <p:cNvGrpSpPr/>
        <p:nvPr/>
      </p:nvGrpSpPr>
      <p:grpSpPr>
        <a:xfrm>
          <a:off x="0" y="0"/>
          <a:ext cx="0" cy="0"/>
          <a:chOff x="0" y="0"/>
          <a:chExt cx="0" cy="0"/>
        </a:xfrm>
      </p:grpSpPr>
      <p:sp>
        <p:nvSpPr>
          <p:cNvPr id="412" name="Google Shape;412;p57">
            <a:extLst>
              <a:ext uri="{FF2B5EF4-FFF2-40B4-BE49-F238E27FC236}">
                <a16:creationId xmlns:a16="http://schemas.microsoft.com/office/drawing/2014/main" id="{EBC28628-EC01-93AB-C538-199E491C0B69}"/>
              </a:ext>
            </a:extLst>
          </p:cNvPr>
          <p:cNvSpPr/>
          <p:nvPr/>
        </p:nvSpPr>
        <p:spPr>
          <a:xfrm>
            <a:off x="163245" y="40879"/>
            <a:ext cx="1574400" cy="157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1FA434F1-E874-F2CC-2E55-5E5149FEC02B}"/>
              </a:ext>
            </a:extLst>
          </p:cNvPr>
          <p:cNvSpPr txBox="1"/>
          <p:nvPr/>
        </p:nvSpPr>
        <p:spPr>
          <a:xfrm>
            <a:off x="950445" y="1508599"/>
            <a:ext cx="3775710" cy="2862322"/>
          </a:xfrm>
          <a:prstGeom prst="rect">
            <a:avLst/>
          </a:prstGeom>
          <a:noFill/>
        </p:spPr>
        <p:txBody>
          <a:bodyPr wrap="square">
            <a:spAutoFit/>
          </a:bodyPr>
          <a:lstStyle/>
          <a:p>
            <a:r>
              <a:rPr lang="en-US" sz="2000" dirty="0">
                <a:latin typeface="Consolas" panose="020B0609020204030204" pitchFamily="49" charset="0"/>
              </a:rPr>
              <a:t>2010s. Sports such as Athletics, Golf, and Swimming demonstrated remarkable growth in female representation, reflecting greater opportunities and inclusivity during this period.</a:t>
            </a:r>
          </a:p>
        </p:txBody>
      </p:sp>
      <p:pic>
        <p:nvPicPr>
          <p:cNvPr id="4" name="Picture 3">
            <a:extLst>
              <a:ext uri="{FF2B5EF4-FFF2-40B4-BE49-F238E27FC236}">
                <a16:creationId xmlns:a16="http://schemas.microsoft.com/office/drawing/2014/main" id="{16ECCC08-A380-A326-1381-39CEA10B9E25}"/>
              </a:ext>
            </a:extLst>
          </p:cNvPr>
          <p:cNvPicPr>
            <a:picLocks noChangeAspect="1"/>
          </p:cNvPicPr>
          <p:nvPr/>
        </p:nvPicPr>
        <p:blipFill>
          <a:blip r:embed="rId3"/>
          <a:stretch>
            <a:fillRect/>
          </a:stretch>
        </p:blipFill>
        <p:spPr>
          <a:xfrm>
            <a:off x="4572000" y="373380"/>
            <a:ext cx="4104536" cy="4594860"/>
          </a:xfrm>
          <a:prstGeom prst="rect">
            <a:avLst/>
          </a:prstGeom>
        </p:spPr>
      </p:pic>
    </p:spTree>
    <p:extLst>
      <p:ext uri="{BB962C8B-B14F-4D97-AF65-F5344CB8AC3E}">
        <p14:creationId xmlns:p14="http://schemas.microsoft.com/office/powerpoint/2010/main" val="315806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9">
          <a:extLst>
            <a:ext uri="{FF2B5EF4-FFF2-40B4-BE49-F238E27FC236}">
              <a16:creationId xmlns:a16="http://schemas.microsoft.com/office/drawing/2014/main" id="{39851FA2-6DCD-48C1-B8E7-8DFD4EC2FEF5}"/>
            </a:ext>
          </a:extLst>
        </p:cNvPr>
        <p:cNvGrpSpPr/>
        <p:nvPr/>
      </p:nvGrpSpPr>
      <p:grpSpPr>
        <a:xfrm>
          <a:off x="0" y="0"/>
          <a:ext cx="0" cy="0"/>
          <a:chOff x="0" y="0"/>
          <a:chExt cx="0" cy="0"/>
        </a:xfrm>
      </p:grpSpPr>
      <p:cxnSp>
        <p:nvCxnSpPr>
          <p:cNvPr id="441" name="Google Shape;441;p60">
            <a:extLst>
              <a:ext uri="{FF2B5EF4-FFF2-40B4-BE49-F238E27FC236}">
                <a16:creationId xmlns:a16="http://schemas.microsoft.com/office/drawing/2014/main" id="{2F925AFE-36A9-2D67-86EA-C96937C0E047}"/>
              </a:ext>
            </a:extLst>
          </p:cNvPr>
          <p:cNvCxnSpPr/>
          <p:nvPr/>
        </p:nvCxnSpPr>
        <p:spPr>
          <a:xfrm>
            <a:off x="914400" y="-114300"/>
            <a:ext cx="0" cy="5257800"/>
          </a:xfrm>
          <a:prstGeom prst="straightConnector1">
            <a:avLst/>
          </a:prstGeom>
          <a:noFill/>
          <a:ln w="19050" cap="flat" cmpd="sng">
            <a:solidFill>
              <a:schemeClr val="accent1"/>
            </a:solidFill>
            <a:prstDash val="solid"/>
            <a:round/>
            <a:headEnd type="none" w="med" len="med"/>
            <a:tailEnd type="none" w="med" len="med"/>
          </a:ln>
        </p:spPr>
      </p:cxnSp>
      <p:sp>
        <p:nvSpPr>
          <p:cNvPr id="9" name="TextBox 8">
            <a:extLst>
              <a:ext uri="{FF2B5EF4-FFF2-40B4-BE49-F238E27FC236}">
                <a16:creationId xmlns:a16="http://schemas.microsoft.com/office/drawing/2014/main" id="{17C2383A-A3CD-0E95-2DF6-A7FFD3553B0D}"/>
              </a:ext>
            </a:extLst>
          </p:cNvPr>
          <p:cNvSpPr txBox="1"/>
          <p:nvPr/>
        </p:nvSpPr>
        <p:spPr>
          <a:xfrm>
            <a:off x="914400" y="1086118"/>
            <a:ext cx="3596367" cy="3416320"/>
          </a:xfrm>
          <a:prstGeom prst="rect">
            <a:avLst/>
          </a:prstGeom>
          <a:noFill/>
        </p:spPr>
        <p:txBody>
          <a:bodyPr wrap="square">
            <a:spAutoFit/>
          </a:bodyPr>
          <a:lstStyle/>
          <a:p>
            <a:r>
              <a:rPr lang="en-US" sz="1800" dirty="0">
                <a:latin typeface="Consolas" panose="020B0609020204030204" pitchFamily="49" charset="0"/>
              </a:rPr>
              <a:t>While the number of female athletes has grown rapidly—especially since 2010—the diagrams also show that male participation remains higher. On average, men still outnumber women by almost 50%, indicating progress but also highlighting ongoing gender disparities in sports participation.</a:t>
            </a:r>
          </a:p>
        </p:txBody>
      </p:sp>
      <p:pic>
        <p:nvPicPr>
          <p:cNvPr id="3" name="Picture 2">
            <a:extLst>
              <a:ext uri="{FF2B5EF4-FFF2-40B4-BE49-F238E27FC236}">
                <a16:creationId xmlns:a16="http://schemas.microsoft.com/office/drawing/2014/main" id="{4A01D60B-B07F-DE27-8E35-479B29827F4D}"/>
              </a:ext>
            </a:extLst>
          </p:cNvPr>
          <p:cNvPicPr>
            <a:picLocks noChangeAspect="1"/>
          </p:cNvPicPr>
          <p:nvPr/>
        </p:nvPicPr>
        <p:blipFill>
          <a:blip r:embed="rId3"/>
          <a:stretch>
            <a:fillRect/>
          </a:stretch>
        </p:blipFill>
        <p:spPr>
          <a:xfrm>
            <a:off x="4441914" y="1546860"/>
            <a:ext cx="4295368" cy="2819400"/>
          </a:xfrm>
          <a:prstGeom prst="rect">
            <a:avLst/>
          </a:prstGeom>
        </p:spPr>
      </p:pic>
    </p:spTree>
    <p:extLst>
      <p:ext uri="{BB962C8B-B14F-4D97-AF65-F5344CB8AC3E}">
        <p14:creationId xmlns:p14="http://schemas.microsoft.com/office/powerpoint/2010/main" val="9896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cBhvr additive="base">
                                        <p:cTn id="7" dur="1000"/>
                                        <p:tgtEl>
                                          <p:spTgt spid="4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1"/>
          <p:cNvSpPr txBox="1">
            <a:spLocks noGrp="1"/>
          </p:cNvSpPr>
          <p:nvPr>
            <p:ph type="subTitle" idx="1"/>
          </p:nvPr>
        </p:nvSpPr>
        <p:spPr>
          <a:xfrm>
            <a:off x="4434840" y="1036320"/>
            <a:ext cx="4842425" cy="3484125"/>
          </a:xfrm>
          <a:prstGeom prst="rect">
            <a:avLst/>
          </a:prstGeom>
        </p:spPr>
        <p:txBody>
          <a:bodyPr spcFirstLastPara="1" wrap="square" lIns="91425" tIns="91425" rIns="91425" bIns="91425" anchor="b" anchorCtr="0">
            <a:noAutofit/>
          </a:bodyPr>
          <a:lstStyle/>
          <a:p>
            <a:pPr algn="l">
              <a:lnSpc>
                <a:spcPct val="150000"/>
              </a:lnSpc>
            </a:pPr>
            <a:r>
              <a:rPr lang="en-US" b="1" dirty="0">
                <a:latin typeface="Arvo" panose="020B0604020202020204" charset="0"/>
              </a:rPr>
              <a:t>The analysis shows that Olympic success is influenced by age, height, and weight, with athletes aged 20–30 and in specific height and weight ranges winning more medals. The USA dominates overall, followed by Russia and Germany, while certain countries specialize in sports like fencing or gymnastics. Female participation has steadily increased over time, though men still remain the majority.</a:t>
            </a:r>
          </a:p>
        </p:txBody>
      </p:sp>
      <p:sp>
        <p:nvSpPr>
          <p:cNvPr id="450" name="Google Shape;450;p61"/>
          <p:cNvSpPr txBox="1">
            <a:spLocks noGrp="1"/>
          </p:cNvSpPr>
          <p:nvPr>
            <p:ph type="subTitle" idx="2"/>
          </p:nvPr>
        </p:nvSpPr>
        <p:spPr>
          <a:xfrm>
            <a:off x="4848575" y="738420"/>
            <a:ext cx="3336600" cy="297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t>Conclusion</a:t>
            </a:r>
            <a:endParaRPr sz="1600" dirty="0"/>
          </a:p>
        </p:txBody>
      </p:sp>
      <p:pic>
        <p:nvPicPr>
          <p:cNvPr id="2" name="Google Shape;440;p60">
            <a:extLst>
              <a:ext uri="{FF2B5EF4-FFF2-40B4-BE49-F238E27FC236}">
                <a16:creationId xmlns:a16="http://schemas.microsoft.com/office/drawing/2014/main" id="{E5970560-3B13-9846-4E32-2162CD759FC7}"/>
              </a:ext>
            </a:extLst>
          </p:cNvPr>
          <p:cNvPicPr preferRelativeResize="0"/>
          <p:nvPr/>
        </p:nvPicPr>
        <p:blipFill rotWithShape="1">
          <a:blip r:embed="rId3">
            <a:alphaModFix/>
          </a:blip>
          <a:srcRect t="89" b="89"/>
          <a:stretch/>
        </p:blipFill>
        <p:spPr>
          <a:xfrm flipH="1">
            <a:off x="551549" y="530400"/>
            <a:ext cx="3519726" cy="406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2"/>
          <p:cNvSpPr/>
          <p:nvPr/>
        </p:nvSpPr>
        <p:spPr>
          <a:xfrm>
            <a:off x="720000" y="663670"/>
            <a:ext cx="3583800" cy="358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2"/>
          <p:cNvSpPr txBox="1">
            <a:spLocks noGrp="1"/>
          </p:cNvSpPr>
          <p:nvPr>
            <p:ph type="title"/>
          </p:nvPr>
        </p:nvSpPr>
        <p:spPr>
          <a:xfrm>
            <a:off x="829350" y="1025406"/>
            <a:ext cx="3365100"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0000"/>
                </a:solidFill>
              </a:rPr>
              <a:t>Reccomendations </a:t>
            </a:r>
            <a:endParaRPr sz="1600" dirty="0">
              <a:solidFill>
                <a:srgbClr val="FF0000"/>
              </a:solidFill>
            </a:endParaRPr>
          </a:p>
        </p:txBody>
      </p:sp>
      <p:sp>
        <p:nvSpPr>
          <p:cNvPr id="458" name="Google Shape;458;p62"/>
          <p:cNvSpPr txBox="1">
            <a:spLocks noGrp="1"/>
          </p:cNvSpPr>
          <p:nvPr>
            <p:ph type="subTitle" idx="1"/>
          </p:nvPr>
        </p:nvSpPr>
        <p:spPr>
          <a:xfrm>
            <a:off x="384600" y="1270525"/>
            <a:ext cx="4247370" cy="2976945"/>
          </a:xfrm>
          <a:prstGeom prst="rect">
            <a:avLst/>
          </a:prstGeom>
        </p:spPr>
        <p:txBody>
          <a:bodyPr spcFirstLastPara="1" wrap="square" lIns="91425" tIns="91425" rIns="91425" bIns="91425" anchor="ctr" anchorCtr="0">
            <a:noAutofit/>
          </a:bodyPr>
          <a:lstStyle/>
          <a:p>
            <a:pPr algn="l">
              <a:lnSpc>
                <a:spcPct val="100000"/>
              </a:lnSpc>
            </a:pPr>
            <a:r>
              <a:rPr lang="en-US" sz="1600" dirty="0">
                <a:latin typeface="Consolas" panose="020B0609020204030204" pitchFamily="49" charset="0"/>
              </a:rPr>
              <a:t>Future studies could use predictive models to forecast medal outcomes and include recent Olympic data for updated insights. Efforts should also focus on understanding barriers to women’s participation and promoting inclusivity across all sports</a:t>
            </a:r>
          </a:p>
        </p:txBody>
      </p:sp>
      <p:pic>
        <p:nvPicPr>
          <p:cNvPr id="459" name="Google Shape;459;p62"/>
          <p:cNvPicPr preferRelativeResize="0"/>
          <p:nvPr/>
        </p:nvPicPr>
        <p:blipFill rotWithShape="1">
          <a:blip r:embed="rId3">
            <a:alphaModFix/>
          </a:blip>
          <a:srcRect t="19" b="19"/>
          <a:stretch/>
        </p:blipFill>
        <p:spPr>
          <a:xfrm>
            <a:off x="4310550" y="835701"/>
            <a:ext cx="4448850" cy="35838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8">
          <a:extLst>
            <a:ext uri="{FF2B5EF4-FFF2-40B4-BE49-F238E27FC236}">
              <a16:creationId xmlns:a16="http://schemas.microsoft.com/office/drawing/2014/main" id="{D0F9BD90-3972-CA24-E4F2-1A1A11D9AD13}"/>
            </a:ext>
          </a:extLst>
        </p:cNvPr>
        <p:cNvGrpSpPr/>
        <p:nvPr/>
      </p:nvGrpSpPr>
      <p:grpSpPr>
        <a:xfrm>
          <a:off x="0" y="0"/>
          <a:ext cx="0" cy="0"/>
          <a:chOff x="0" y="0"/>
          <a:chExt cx="0" cy="0"/>
        </a:xfrm>
      </p:grpSpPr>
      <p:pic>
        <p:nvPicPr>
          <p:cNvPr id="3379" name="Google Shape;3379;p114">
            <a:extLst>
              <a:ext uri="{FF2B5EF4-FFF2-40B4-BE49-F238E27FC236}">
                <a16:creationId xmlns:a16="http://schemas.microsoft.com/office/drawing/2014/main" id="{8C9A5A94-261F-2E2E-28F7-41FEE96B32E4}"/>
              </a:ext>
            </a:extLst>
          </p:cNvPr>
          <p:cNvPicPr preferRelativeResize="0"/>
          <p:nvPr/>
        </p:nvPicPr>
        <p:blipFill rotWithShape="1">
          <a:blip r:embed="rId3">
            <a:alphaModFix/>
          </a:blip>
          <a:srcRect l="1266" r="1276"/>
          <a:stretch/>
        </p:blipFill>
        <p:spPr>
          <a:xfrm>
            <a:off x="-3300" y="73575"/>
            <a:ext cx="6343144" cy="5239549"/>
          </a:xfrm>
          <a:prstGeom prst="rect">
            <a:avLst/>
          </a:prstGeom>
          <a:noFill/>
          <a:ln>
            <a:noFill/>
          </a:ln>
        </p:spPr>
      </p:pic>
      <p:sp>
        <p:nvSpPr>
          <p:cNvPr id="3381" name="Google Shape;3381;p114">
            <a:extLst>
              <a:ext uri="{FF2B5EF4-FFF2-40B4-BE49-F238E27FC236}">
                <a16:creationId xmlns:a16="http://schemas.microsoft.com/office/drawing/2014/main" id="{64BBBB17-52B4-8DAF-1842-57737DB226BA}"/>
              </a:ext>
            </a:extLst>
          </p:cNvPr>
          <p:cNvSpPr txBox="1">
            <a:spLocks noGrp="1"/>
          </p:cNvSpPr>
          <p:nvPr>
            <p:ph type="ctrTitle"/>
          </p:nvPr>
        </p:nvSpPr>
        <p:spPr>
          <a:xfrm>
            <a:off x="5478893" y="1469850"/>
            <a:ext cx="3080100" cy="110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THANKS</a:t>
            </a:r>
            <a:endParaRPr dirty="0"/>
          </a:p>
        </p:txBody>
      </p:sp>
    </p:spTree>
    <p:extLst>
      <p:ext uri="{BB962C8B-B14F-4D97-AF65-F5344CB8AC3E}">
        <p14:creationId xmlns:p14="http://schemas.microsoft.com/office/powerpoint/2010/main" val="406369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5"/>
          <p:cNvSpPr txBox="1">
            <a:spLocks noGrp="1"/>
          </p:cNvSpPr>
          <p:nvPr>
            <p:ph type="body" idx="1"/>
          </p:nvPr>
        </p:nvSpPr>
        <p:spPr>
          <a:xfrm>
            <a:off x="3001575" y="540000"/>
            <a:ext cx="5427900" cy="4063500"/>
          </a:xfrm>
          <a:prstGeom prst="rect">
            <a:avLst/>
          </a:prstGeom>
        </p:spPr>
        <p:txBody>
          <a:bodyPr spcFirstLastPara="1" wrap="square" lIns="91425" tIns="91425" rIns="91425" bIns="91425" anchor="ctr" anchorCtr="0">
            <a:noAutofit/>
          </a:bodyPr>
          <a:lstStyle/>
          <a:p>
            <a:pPr marL="0" indent="0">
              <a:buNone/>
            </a:pPr>
            <a:r>
              <a:rPr lang="en-US" sz="1800" dirty="0">
                <a:latin typeface="Arvo" panose="020B0604020202020204" charset="0"/>
              </a:rPr>
              <a:t>The Olympic Games provide a unique opportunity to study athletic performance, global competition, and social change over time. This project explores patterns within Olympic data to uncover factors that influence winning</a:t>
            </a:r>
          </a:p>
          <a:p>
            <a:pPr marL="0" lvl="0" indent="0" algn="l" rtl="0">
              <a:spcBef>
                <a:spcPts val="0"/>
              </a:spcBef>
              <a:spcAft>
                <a:spcPts val="0"/>
              </a:spcAft>
              <a:buNone/>
            </a:pPr>
            <a:endParaRPr sz="1050" dirty="0">
              <a:solidFill>
                <a:schemeClr val="dk2"/>
              </a:solidFill>
            </a:endParaRPr>
          </a:p>
        </p:txBody>
      </p:sp>
      <p:cxnSp>
        <p:nvCxnSpPr>
          <p:cNvPr id="378" name="Google Shape;378;p55"/>
          <p:cNvCxnSpPr/>
          <p:nvPr/>
        </p:nvCxnSpPr>
        <p:spPr>
          <a:xfrm>
            <a:off x="923925" y="-114300"/>
            <a:ext cx="0" cy="5257800"/>
          </a:xfrm>
          <a:prstGeom prst="straightConnector1">
            <a:avLst/>
          </a:prstGeom>
          <a:noFill/>
          <a:ln w="19050" cap="flat" cmpd="sng">
            <a:solidFill>
              <a:schemeClr val="accent1"/>
            </a:solidFill>
            <a:prstDash val="solid"/>
            <a:round/>
            <a:headEnd type="none" w="med" len="med"/>
            <a:tailEnd type="none" w="med" len="med"/>
          </a:ln>
        </p:spPr>
      </p:cxnSp>
      <p:sp>
        <p:nvSpPr>
          <p:cNvPr id="379" name="Google Shape;379;p55"/>
          <p:cNvSpPr/>
          <p:nvPr/>
        </p:nvSpPr>
        <p:spPr>
          <a:xfrm>
            <a:off x="790575" y="1885950"/>
            <a:ext cx="399900" cy="13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5"/>
          <p:cNvSpPr txBox="1">
            <a:spLocks noGrp="1"/>
          </p:cNvSpPr>
          <p:nvPr>
            <p:ph type="ctrTitle"/>
          </p:nvPr>
        </p:nvSpPr>
        <p:spPr>
          <a:xfrm>
            <a:off x="615225" y="2098650"/>
            <a:ext cx="22431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Whats this project about?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78"/>
                                        </p:tgtEl>
                                        <p:attrNameLst>
                                          <p:attrName>style.visibility</p:attrName>
                                        </p:attrNameLst>
                                      </p:cBhvr>
                                      <p:to>
                                        <p:strVal val="visible"/>
                                      </p:to>
                                    </p:set>
                                    <p:anim calcmode="lin" valueType="num">
                                      <p:cBhvr additive="base">
                                        <p:cTn id="7" dur="1000"/>
                                        <p:tgtEl>
                                          <p:spTgt spid="378"/>
                                        </p:tgtEl>
                                        <p:attrNameLst>
                                          <p:attrName>ppt_y</p:attrName>
                                        </p:attrNameLst>
                                      </p:cBhvr>
                                      <p:tavLst>
                                        <p:tav tm="0">
                                          <p:val>
                                            <p:strVal val="#ppt_y-1"/>
                                          </p:val>
                                        </p:tav>
                                        <p:tav tm="100000">
                                          <p:val>
                                            <p:strVal val="#ppt_y"/>
                                          </p:val>
                                        </p:tav>
                                      </p:tavLst>
                                    </p:anim>
                                  </p:childTnLst>
                                </p:cTn>
                              </p:par>
                              <p:par>
                                <p:cTn id="8" presetID="1" presetClass="entr" presetSubtype="0" fill="hold" nodeType="withEffect">
                                  <p:stCondLst>
                                    <p:cond delay="0"/>
                                  </p:stCondLst>
                                  <p:childTnLst>
                                    <p:set>
                                      <p:cBhvr>
                                        <p:cTn id="9"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cxnSp>
        <p:nvCxnSpPr>
          <p:cNvPr id="385" name="Google Shape;385;p56"/>
          <p:cNvCxnSpPr/>
          <p:nvPr/>
        </p:nvCxnSpPr>
        <p:spPr>
          <a:xfrm>
            <a:off x="923925" y="-114300"/>
            <a:ext cx="0" cy="5257800"/>
          </a:xfrm>
          <a:prstGeom prst="straightConnector1">
            <a:avLst/>
          </a:prstGeom>
          <a:noFill/>
          <a:ln w="19050" cap="flat" cmpd="sng">
            <a:solidFill>
              <a:schemeClr val="accent1"/>
            </a:solidFill>
            <a:prstDash val="solid"/>
            <a:round/>
            <a:headEnd type="none" w="med" len="med"/>
            <a:tailEnd type="none" w="med" len="med"/>
          </a:ln>
        </p:spPr>
      </p:cxnSp>
      <p:sp>
        <p:nvSpPr>
          <p:cNvPr id="386" name="Google Shape;386;p56"/>
          <p:cNvSpPr/>
          <p:nvPr/>
        </p:nvSpPr>
        <p:spPr>
          <a:xfrm>
            <a:off x="790575" y="1885950"/>
            <a:ext cx="399900" cy="13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6"/>
          <p:cNvSpPr txBox="1">
            <a:spLocks noGrp="1"/>
          </p:cNvSpPr>
          <p:nvPr>
            <p:ph type="ctrTitle" idx="15"/>
          </p:nvPr>
        </p:nvSpPr>
        <p:spPr>
          <a:xfrm>
            <a:off x="615225" y="2098650"/>
            <a:ext cx="1880400" cy="115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a:t>
            </a:r>
            <a:r>
              <a:rPr lang="en" dirty="0"/>
              <a:t>hat factors are we exploring in this data?</a:t>
            </a:r>
            <a:endParaRPr dirty="0"/>
          </a:p>
        </p:txBody>
      </p:sp>
      <p:sp>
        <p:nvSpPr>
          <p:cNvPr id="388" name="Google Shape;388;p56"/>
          <p:cNvSpPr/>
          <p:nvPr/>
        </p:nvSpPr>
        <p:spPr>
          <a:xfrm>
            <a:off x="4082381" y="656264"/>
            <a:ext cx="663900" cy="66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6"/>
          <p:cNvSpPr/>
          <p:nvPr/>
        </p:nvSpPr>
        <p:spPr>
          <a:xfrm>
            <a:off x="4478844" y="2654653"/>
            <a:ext cx="663900" cy="66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6"/>
          <p:cNvSpPr txBox="1">
            <a:spLocks noGrp="1"/>
          </p:cNvSpPr>
          <p:nvPr>
            <p:ph type="ctrTitle" idx="6"/>
          </p:nvPr>
        </p:nvSpPr>
        <p:spPr>
          <a:xfrm>
            <a:off x="4996756" y="503665"/>
            <a:ext cx="2402353" cy="577800"/>
          </a:xfrm>
          <a:prstGeom prst="rect">
            <a:avLst/>
          </a:prstGeom>
        </p:spPr>
        <p:txBody>
          <a:bodyPr spcFirstLastPara="1" wrap="square" lIns="91425" tIns="91425" rIns="91425" bIns="91425" anchor="b" anchorCtr="0">
            <a:noAutofit/>
          </a:bodyPr>
          <a:lstStyle/>
          <a:p>
            <a:r>
              <a:rPr lang="en-US" dirty="0"/>
              <a:t>Factors that influence winning a medal:</a:t>
            </a:r>
          </a:p>
        </p:txBody>
      </p:sp>
      <p:sp>
        <p:nvSpPr>
          <p:cNvPr id="396" name="Google Shape;396;p56"/>
          <p:cNvSpPr txBox="1">
            <a:spLocks noGrp="1"/>
          </p:cNvSpPr>
          <p:nvPr>
            <p:ph type="subTitle" idx="7"/>
          </p:nvPr>
        </p:nvSpPr>
        <p:spPr>
          <a:xfrm>
            <a:off x="4670995" y="1025868"/>
            <a:ext cx="3857780" cy="1628785"/>
          </a:xfrm>
          <a:prstGeom prst="rect">
            <a:avLst/>
          </a:prstGeom>
        </p:spPr>
        <p:txBody>
          <a:bodyPr spcFirstLastPara="1" wrap="square" lIns="91425" tIns="91425" rIns="91425" bIns="91425" anchor="t" anchorCtr="0">
            <a:noAutofit/>
          </a:bodyPr>
          <a:lstStyle/>
          <a:p>
            <a:r>
              <a:rPr lang="en-US" sz="1200" dirty="0"/>
              <a:t>    •   Does age, gender, weight, and height affect the likelihood of winning?</a:t>
            </a:r>
          </a:p>
          <a:p>
            <a:r>
              <a:rPr lang="en-US" sz="1200" dirty="0"/>
              <a:t>    •   Which countries win the most medals?</a:t>
            </a:r>
          </a:p>
          <a:p>
            <a:r>
              <a:rPr lang="en-US" sz="1200" dirty="0"/>
              <a:t>    •   How do medal count change across years for the top 5 countries?</a:t>
            </a:r>
          </a:p>
          <a:p>
            <a:r>
              <a:rPr lang="en-US" sz="1200" dirty="0"/>
              <a:t>    •   Which sports have the most medals, and for which countries?</a:t>
            </a:r>
          </a:p>
        </p:txBody>
      </p:sp>
      <p:sp>
        <p:nvSpPr>
          <p:cNvPr id="397" name="Google Shape;397;p56"/>
          <p:cNvSpPr txBox="1">
            <a:spLocks noGrp="1"/>
          </p:cNvSpPr>
          <p:nvPr>
            <p:ph type="ctrTitle" idx="8"/>
          </p:nvPr>
        </p:nvSpPr>
        <p:spPr>
          <a:xfrm>
            <a:off x="5174735" y="2740753"/>
            <a:ext cx="2451198" cy="577800"/>
          </a:xfrm>
          <a:prstGeom prst="rect">
            <a:avLst/>
          </a:prstGeom>
        </p:spPr>
        <p:txBody>
          <a:bodyPr spcFirstLastPara="1" wrap="square" lIns="91425" tIns="91425" rIns="91425" bIns="91425" anchor="b" anchorCtr="0">
            <a:noAutofit/>
          </a:bodyPr>
          <a:lstStyle/>
          <a:p>
            <a:r>
              <a:rPr lang="en-US" dirty="0"/>
              <a:t>Gender in the Olympics over time</a:t>
            </a:r>
          </a:p>
        </p:txBody>
      </p:sp>
      <p:sp>
        <p:nvSpPr>
          <p:cNvPr id="398" name="Google Shape;398;p56"/>
          <p:cNvSpPr txBox="1">
            <a:spLocks noGrp="1"/>
          </p:cNvSpPr>
          <p:nvPr>
            <p:ph type="subTitle" idx="9"/>
          </p:nvPr>
        </p:nvSpPr>
        <p:spPr>
          <a:xfrm>
            <a:off x="4670995" y="3358107"/>
            <a:ext cx="3663339" cy="1737565"/>
          </a:xfrm>
          <a:prstGeom prst="rect">
            <a:avLst/>
          </a:prstGeom>
        </p:spPr>
        <p:txBody>
          <a:bodyPr spcFirstLastPara="1" wrap="square" lIns="91425" tIns="91425" rIns="91425" bIns="91425" anchor="t" anchorCtr="0">
            <a:noAutofit/>
          </a:bodyPr>
          <a:lstStyle/>
          <a:p>
            <a:r>
              <a:rPr lang="en-US" sz="1200" dirty="0"/>
              <a:t>    •   Count of male vs female athletes across decades.</a:t>
            </a:r>
          </a:p>
          <a:p>
            <a:r>
              <a:rPr lang="en-US" sz="1200" dirty="0"/>
              <a:t>    •   Identification of sports with the highest and lowest female participation across decades.</a:t>
            </a:r>
          </a:p>
          <a:p>
            <a:r>
              <a:rPr lang="en-US" sz="1200" dirty="0"/>
              <a:t>    •   Tracking women’s medal counts over time and comparing growth in participation vs success.</a:t>
            </a:r>
          </a:p>
        </p:txBody>
      </p:sp>
      <p:sp>
        <p:nvSpPr>
          <p:cNvPr id="401" name="Google Shape;401;p56"/>
          <p:cNvSpPr txBox="1">
            <a:spLocks noGrp="1"/>
          </p:cNvSpPr>
          <p:nvPr>
            <p:ph type="title" idx="2"/>
          </p:nvPr>
        </p:nvSpPr>
        <p:spPr>
          <a:xfrm>
            <a:off x="4076682" y="780703"/>
            <a:ext cx="691800" cy="4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02" name="Google Shape;402;p56"/>
          <p:cNvSpPr txBox="1">
            <a:spLocks noGrp="1"/>
          </p:cNvSpPr>
          <p:nvPr>
            <p:ph type="title" idx="3"/>
          </p:nvPr>
        </p:nvSpPr>
        <p:spPr>
          <a:xfrm>
            <a:off x="4473444" y="2799380"/>
            <a:ext cx="691200" cy="4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85"/>
                                        </p:tgtEl>
                                        <p:attrNameLst>
                                          <p:attrName>style.visibility</p:attrName>
                                        </p:attrNameLst>
                                      </p:cBhvr>
                                      <p:to>
                                        <p:strVal val="visible"/>
                                      </p:to>
                                    </p:set>
                                    <p:anim calcmode="lin" valueType="num">
                                      <p:cBhvr additive="base">
                                        <p:cTn id="7" dur="1000"/>
                                        <p:tgtEl>
                                          <p:spTgt spid="385"/>
                                        </p:tgtEl>
                                        <p:attrNameLst>
                                          <p:attrName>ppt_y</p:attrName>
                                        </p:attrNameLst>
                                      </p:cBhvr>
                                      <p:tavLst>
                                        <p:tav tm="0">
                                          <p:val>
                                            <p:strVal val="#ppt_y-1"/>
                                          </p:val>
                                        </p:tav>
                                        <p:tav tm="100000">
                                          <p:val>
                                            <p:strVal val="#ppt_y"/>
                                          </p:val>
                                        </p:tav>
                                      </p:tavLst>
                                    </p:anim>
                                  </p:childTnLst>
                                </p:cTn>
                              </p:par>
                              <p:par>
                                <p:cTn id="8" presetID="1" presetClass="entr" presetSubtype="0" fill="hold" nodeType="withEffect">
                                  <p:stCondLst>
                                    <p:cond delay="0"/>
                                  </p:stCondLst>
                                  <p:childTnLst>
                                    <p:set>
                                      <p:cBhvr>
                                        <p:cTn id="9" dur="1" fill="hold">
                                          <p:stCondLst>
                                            <p:cond delay="0"/>
                                          </p:stCondLst>
                                        </p:cTn>
                                        <p:tgtEl>
                                          <p:spTgt spid="38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8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9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9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0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8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9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9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12" name="Google Shape;412;p57"/>
          <p:cNvSpPr/>
          <p:nvPr/>
        </p:nvSpPr>
        <p:spPr>
          <a:xfrm>
            <a:off x="163245" y="40879"/>
            <a:ext cx="1574400" cy="157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7">
            <a:extLst>
              <a:ext uri="{FF2B5EF4-FFF2-40B4-BE49-F238E27FC236}">
                <a16:creationId xmlns:a16="http://schemas.microsoft.com/office/drawing/2014/main" id="{FF1D95F6-7A25-ADA1-C172-12AB25D7F65D}"/>
              </a:ext>
            </a:extLst>
          </p:cNvPr>
          <p:cNvPicPr>
            <a:picLocks noChangeAspect="1"/>
          </p:cNvPicPr>
          <p:nvPr/>
        </p:nvPicPr>
        <p:blipFill>
          <a:blip r:embed="rId3"/>
          <a:srcRect l="4707"/>
          <a:stretch>
            <a:fillRect/>
          </a:stretch>
        </p:blipFill>
        <p:spPr>
          <a:xfrm>
            <a:off x="5475219" y="899159"/>
            <a:ext cx="3411824" cy="3867912"/>
          </a:xfrm>
          <a:prstGeom prst="rect">
            <a:avLst/>
          </a:prstGeom>
        </p:spPr>
      </p:pic>
      <p:sp>
        <p:nvSpPr>
          <p:cNvPr id="32" name="TextBox 31">
            <a:extLst>
              <a:ext uri="{FF2B5EF4-FFF2-40B4-BE49-F238E27FC236}">
                <a16:creationId xmlns:a16="http://schemas.microsoft.com/office/drawing/2014/main" id="{A0C05224-7B4E-018E-513A-6CE6C7E72BCE}"/>
              </a:ext>
            </a:extLst>
          </p:cNvPr>
          <p:cNvSpPr txBox="1"/>
          <p:nvPr/>
        </p:nvSpPr>
        <p:spPr>
          <a:xfrm>
            <a:off x="603984" y="1348187"/>
            <a:ext cx="4871235" cy="2812886"/>
          </a:xfrm>
          <a:prstGeom prst="rect">
            <a:avLst/>
          </a:prstGeom>
          <a:noFill/>
        </p:spPr>
        <p:txBody>
          <a:bodyPr wrap="square">
            <a:spAutoFit/>
          </a:bodyPr>
          <a:lstStyle/>
          <a:p>
            <a:pPr>
              <a:lnSpc>
                <a:spcPct val="150000"/>
              </a:lnSpc>
              <a:buNone/>
            </a:pPr>
            <a:r>
              <a:rPr lang="en-US" sz="2000" b="0" dirty="0">
                <a:solidFill>
                  <a:srgbClr val="292929"/>
                </a:solidFill>
                <a:effectLst/>
                <a:latin typeface="Consolas" panose="020B0609020204030204" pitchFamily="49" charset="0"/>
              </a:rPr>
              <a:t>Males dominated the games across the decades, even though </a:t>
            </a:r>
            <a:r>
              <a:rPr lang="en-US" sz="2000" dirty="0">
                <a:solidFill>
                  <a:srgbClr val="292929"/>
                </a:solidFill>
                <a:latin typeface="Consolas" panose="020B0609020204030204" pitchFamily="49" charset="0"/>
              </a:rPr>
              <a:t>females numbers increased over time, but this is </a:t>
            </a:r>
            <a:r>
              <a:rPr lang="en-US" sz="2000" b="0" dirty="0">
                <a:solidFill>
                  <a:srgbClr val="292929"/>
                </a:solidFill>
                <a:effectLst/>
                <a:latin typeface="Consolas" panose="020B0609020204030204" pitchFamily="49" charset="0"/>
              </a:rPr>
              <a:t>probably dues to the games having mostly only men for the first years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a:extLst>
            <a:ext uri="{FF2B5EF4-FFF2-40B4-BE49-F238E27FC236}">
              <a16:creationId xmlns:a16="http://schemas.microsoft.com/office/drawing/2014/main" id="{AD00105A-7700-867A-6ECE-A5FAC9D8F0A8}"/>
            </a:ext>
          </a:extLst>
        </p:cNvPr>
        <p:cNvGrpSpPr/>
        <p:nvPr/>
      </p:nvGrpSpPr>
      <p:grpSpPr>
        <a:xfrm>
          <a:off x="0" y="0"/>
          <a:ext cx="0" cy="0"/>
          <a:chOff x="0" y="0"/>
          <a:chExt cx="0" cy="0"/>
        </a:xfrm>
      </p:grpSpPr>
      <p:cxnSp>
        <p:nvCxnSpPr>
          <p:cNvPr id="441" name="Google Shape;441;p60">
            <a:extLst>
              <a:ext uri="{FF2B5EF4-FFF2-40B4-BE49-F238E27FC236}">
                <a16:creationId xmlns:a16="http://schemas.microsoft.com/office/drawing/2014/main" id="{D0D6B4D9-2610-B5CB-D111-C38AB2B6892B}"/>
              </a:ext>
            </a:extLst>
          </p:cNvPr>
          <p:cNvCxnSpPr/>
          <p:nvPr/>
        </p:nvCxnSpPr>
        <p:spPr>
          <a:xfrm>
            <a:off x="914400" y="-114300"/>
            <a:ext cx="0" cy="5257800"/>
          </a:xfrm>
          <a:prstGeom prst="straightConnector1">
            <a:avLst/>
          </a:prstGeom>
          <a:noFill/>
          <a:ln w="19050" cap="flat" cmpd="sng">
            <a:solidFill>
              <a:schemeClr val="accent1"/>
            </a:solidFill>
            <a:prstDash val="solid"/>
            <a:round/>
            <a:headEnd type="none" w="med" len="med"/>
            <a:tailEnd type="none" w="med" len="med"/>
          </a:ln>
        </p:spPr>
      </p:cxnSp>
      <p:pic>
        <p:nvPicPr>
          <p:cNvPr id="7" name="Picture 6">
            <a:extLst>
              <a:ext uri="{FF2B5EF4-FFF2-40B4-BE49-F238E27FC236}">
                <a16:creationId xmlns:a16="http://schemas.microsoft.com/office/drawing/2014/main" id="{5D87F9F5-621F-1313-AE14-8C57B43A43EB}"/>
              </a:ext>
            </a:extLst>
          </p:cNvPr>
          <p:cNvPicPr>
            <a:picLocks noChangeAspect="1"/>
          </p:cNvPicPr>
          <p:nvPr/>
        </p:nvPicPr>
        <p:blipFill>
          <a:blip r:embed="rId3"/>
          <a:stretch>
            <a:fillRect/>
          </a:stretch>
        </p:blipFill>
        <p:spPr>
          <a:xfrm>
            <a:off x="5168917" y="906780"/>
            <a:ext cx="3487473" cy="3863340"/>
          </a:xfrm>
          <a:prstGeom prst="rect">
            <a:avLst/>
          </a:prstGeom>
        </p:spPr>
      </p:pic>
      <p:sp>
        <p:nvSpPr>
          <p:cNvPr id="8" name="TextBox 7">
            <a:extLst>
              <a:ext uri="{FF2B5EF4-FFF2-40B4-BE49-F238E27FC236}">
                <a16:creationId xmlns:a16="http://schemas.microsoft.com/office/drawing/2014/main" id="{3F985D35-A396-66D0-A365-17943797269A}"/>
              </a:ext>
            </a:extLst>
          </p:cNvPr>
          <p:cNvSpPr txBox="1"/>
          <p:nvPr/>
        </p:nvSpPr>
        <p:spPr>
          <a:xfrm>
            <a:off x="367764" y="1229294"/>
            <a:ext cx="4871235" cy="3007426"/>
          </a:xfrm>
          <a:prstGeom prst="rect">
            <a:avLst/>
          </a:prstGeom>
          <a:noFill/>
        </p:spPr>
        <p:txBody>
          <a:bodyPr wrap="square">
            <a:spAutoFit/>
          </a:bodyPr>
          <a:lstStyle/>
          <a:p>
            <a:pPr>
              <a:lnSpc>
                <a:spcPct val="150000"/>
              </a:lnSpc>
              <a:buNone/>
            </a:pPr>
            <a:r>
              <a:rPr lang="en-US" sz="1600" dirty="0">
                <a:latin typeface="Consolas" panose="020B0609020204030204" pitchFamily="49" charset="0"/>
              </a:rPr>
              <a:t>an obvious increase in winning for the age group between 20 and 25 then comes 25 to 30, where the person is in its youth, in the other hand a clear big decrease is in the smaller age group from 10 to 15 years and the larger age group between 55 and 60, this is probably because these age groups has  less participants</a:t>
            </a:r>
            <a:endParaRPr lang="en-US" sz="24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140399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cBhvr additive="base">
                                        <p:cTn id="7" dur="1000"/>
                                        <p:tgtEl>
                                          <p:spTgt spid="4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3">
          <a:extLst>
            <a:ext uri="{FF2B5EF4-FFF2-40B4-BE49-F238E27FC236}">
              <a16:creationId xmlns:a16="http://schemas.microsoft.com/office/drawing/2014/main" id="{B0612A98-C870-FD23-50D9-0674A8C013F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880AB6F-B93B-A304-305D-B712A9678142}"/>
              </a:ext>
            </a:extLst>
          </p:cNvPr>
          <p:cNvPicPr>
            <a:picLocks noChangeAspect="1"/>
          </p:cNvPicPr>
          <p:nvPr/>
        </p:nvPicPr>
        <p:blipFill>
          <a:blip r:embed="rId3"/>
          <a:srcRect l="3931"/>
          <a:stretch>
            <a:fillRect/>
          </a:stretch>
        </p:blipFill>
        <p:spPr>
          <a:xfrm>
            <a:off x="5311140" y="701041"/>
            <a:ext cx="3483864" cy="3975971"/>
          </a:xfrm>
          <a:prstGeom prst="rect">
            <a:avLst/>
          </a:prstGeom>
        </p:spPr>
      </p:pic>
      <p:sp>
        <p:nvSpPr>
          <p:cNvPr id="9" name="TextBox 8">
            <a:extLst>
              <a:ext uri="{FF2B5EF4-FFF2-40B4-BE49-F238E27FC236}">
                <a16:creationId xmlns:a16="http://schemas.microsoft.com/office/drawing/2014/main" id="{058CEC1D-9BC5-0531-B26B-E712693DDAE2}"/>
              </a:ext>
            </a:extLst>
          </p:cNvPr>
          <p:cNvSpPr txBox="1"/>
          <p:nvPr/>
        </p:nvSpPr>
        <p:spPr>
          <a:xfrm>
            <a:off x="874395" y="1755854"/>
            <a:ext cx="4010025" cy="1889556"/>
          </a:xfrm>
          <a:prstGeom prst="rect">
            <a:avLst/>
          </a:prstGeom>
          <a:noFill/>
        </p:spPr>
        <p:txBody>
          <a:bodyPr wrap="square">
            <a:spAutoFit/>
          </a:bodyPr>
          <a:lstStyle/>
          <a:p>
            <a:pPr>
              <a:lnSpc>
                <a:spcPct val="150000"/>
              </a:lnSpc>
              <a:spcAft>
                <a:spcPts val="800"/>
              </a:spcAft>
              <a:buNone/>
            </a:pPr>
            <a:r>
              <a:rPr lang="en-US" sz="2000" kern="100" dirty="0">
                <a:effectLst/>
                <a:latin typeface="Consolas" panose="020B0609020204030204" pitchFamily="49" charset="0"/>
                <a:ea typeface="Aptos" panose="020B0004020202020204" pitchFamily="34" charset="0"/>
                <a:cs typeface="Arial" panose="020B0604020202020204" pitchFamily="34" charset="0"/>
              </a:rPr>
              <a:t>for the height, the 175 to 179 heights dominating the most with the rest height fallen between it.</a:t>
            </a:r>
          </a:p>
        </p:txBody>
      </p:sp>
    </p:spTree>
    <p:extLst>
      <p:ext uri="{BB962C8B-B14F-4D97-AF65-F5344CB8AC3E}">
        <p14:creationId xmlns:p14="http://schemas.microsoft.com/office/powerpoint/2010/main" val="266072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a:extLst>
            <a:ext uri="{FF2B5EF4-FFF2-40B4-BE49-F238E27FC236}">
              <a16:creationId xmlns:a16="http://schemas.microsoft.com/office/drawing/2014/main" id="{24C99EC7-F126-8740-FDA5-CC408C2DA3E3}"/>
            </a:ext>
          </a:extLst>
        </p:cNvPr>
        <p:cNvGrpSpPr/>
        <p:nvPr/>
      </p:nvGrpSpPr>
      <p:grpSpPr>
        <a:xfrm>
          <a:off x="0" y="0"/>
          <a:ext cx="0" cy="0"/>
          <a:chOff x="0" y="0"/>
          <a:chExt cx="0" cy="0"/>
        </a:xfrm>
      </p:grpSpPr>
      <p:sp>
        <p:nvSpPr>
          <p:cNvPr id="412" name="Google Shape;412;p57">
            <a:extLst>
              <a:ext uri="{FF2B5EF4-FFF2-40B4-BE49-F238E27FC236}">
                <a16:creationId xmlns:a16="http://schemas.microsoft.com/office/drawing/2014/main" id="{ADF01562-85EE-399A-C980-F958CF6C8608}"/>
              </a:ext>
            </a:extLst>
          </p:cNvPr>
          <p:cNvSpPr/>
          <p:nvPr/>
        </p:nvSpPr>
        <p:spPr>
          <a:xfrm>
            <a:off x="163245" y="40879"/>
            <a:ext cx="1574400" cy="157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513D18A-D668-8877-B592-174AC33A6AF7}"/>
              </a:ext>
            </a:extLst>
          </p:cNvPr>
          <p:cNvPicPr>
            <a:picLocks noChangeAspect="1"/>
          </p:cNvPicPr>
          <p:nvPr/>
        </p:nvPicPr>
        <p:blipFill>
          <a:blip r:embed="rId3"/>
          <a:srcRect t="1926"/>
          <a:stretch>
            <a:fillRect/>
          </a:stretch>
        </p:blipFill>
        <p:spPr>
          <a:xfrm>
            <a:off x="5085714" y="967741"/>
            <a:ext cx="3483864" cy="3744663"/>
          </a:xfrm>
          <a:prstGeom prst="rect">
            <a:avLst/>
          </a:prstGeom>
        </p:spPr>
      </p:pic>
      <p:sp>
        <p:nvSpPr>
          <p:cNvPr id="7" name="TextBox 6">
            <a:extLst>
              <a:ext uri="{FF2B5EF4-FFF2-40B4-BE49-F238E27FC236}">
                <a16:creationId xmlns:a16="http://schemas.microsoft.com/office/drawing/2014/main" id="{06F8E4DF-0517-183B-3ED8-A27B32572E9C}"/>
              </a:ext>
            </a:extLst>
          </p:cNvPr>
          <p:cNvSpPr txBox="1"/>
          <p:nvPr/>
        </p:nvSpPr>
        <p:spPr>
          <a:xfrm>
            <a:off x="950445" y="1455259"/>
            <a:ext cx="3775710" cy="2901372"/>
          </a:xfrm>
          <a:prstGeom prst="rect">
            <a:avLst/>
          </a:prstGeom>
          <a:noFill/>
        </p:spPr>
        <p:txBody>
          <a:bodyPr wrap="square">
            <a:spAutoFit/>
          </a:bodyPr>
          <a:lstStyle/>
          <a:p>
            <a:pPr>
              <a:lnSpc>
                <a:spcPct val="115000"/>
              </a:lnSpc>
              <a:spcAft>
                <a:spcPts val="800"/>
              </a:spcAft>
              <a:buNone/>
            </a:pPr>
            <a:r>
              <a:rPr lang="en-US" sz="2000" kern="100" dirty="0">
                <a:effectLst/>
                <a:latin typeface="Consolas" panose="020B0609020204030204" pitchFamily="49" charset="0"/>
                <a:ea typeface="Aptos" panose="020B0004020202020204" pitchFamily="34" charset="0"/>
                <a:cs typeface="Arial" panose="020B0604020202020204" pitchFamily="34" charset="0"/>
              </a:rPr>
              <a:t>Finally, for the weight, similarly to the height we have a bin that s dominating which is the 70-74 weight bin, and the rest are falling between it at a much less winning count </a:t>
            </a:r>
          </a:p>
        </p:txBody>
      </p:sp>
    </p:spTree>
    <p:extLst>
      <p:ext uri="{BB962C8B-B14F-4D97-AF65-F5344CB8AC3E}">
        <p14:creationId xmlns:p14="http://schemas.microsoft.com/office/powerpoint/2010/main" val="70125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cxnSp>
        <p:nvCxnSpPr>
          <p:cNvPr id="441" name="Google Shape;441;p60"/>
          <p:cNvCxnSpPr/>
          <p:nvPr/>
        </p:nvCxnSpPr>
        <p:spPr>
          <a:xfrm>
            <a:off x="914400" y="-114300"/>
            <a:ext cx="0" cy="5257800"/>
          </a:xfrm>
          <a:prstGeom prst="straightConnector1">
            <a:avLst/>
          </a:prstGeom>
          <a:noFill/>
          <a:ln w="19050" cap="flat" cmpd="sng">
            <a:solidFill>
              <a:schemeClr val="accent1"/>
            </a:solidFill>
            <a:prstDash val="solid"/>
            <a:round/>
            <a:headEnd type="none" w="med" len="med"/>
            <a:tailEnd type="none" w="med" len="med"/>
          </a:ln>
        </p:spPr>
      </p:cxnSp>
      <p:pic>
        <p:nvPicPr>
          <p:cNvPr id="7" name="Picture 6">
            <a:extLst>
              <a:ext uri="{FF2B5EF4-FFF2-40B4-BE49-F238E27FC236}">
                <a16:creationId xmlns:a16="http://schemas.microsoft.com/office/drawing/2014/main" id="{802860ED-5435-D66C-D054-F6A4D90F6A70}"/>
              </a:ext>
            </a:extLst>
          </p:cNvPr>
          <p:cNvPicPr>
            <a:picLocks noChangeAspect="1"/>
          </p:cNvPicPr>
          <p:nvPr/>
        </p:nvPicPr>
        <p:blipFill>
          <a:blip r:embed="rId3"/>
          <a:stretch>
            <a:fillRect/>
          </a:stretch>
        </p:blipFill>
        <p:spPr>
          <a:xfrm>
            <a:off x="1783080" y="2201658"/>
            <a:ext cx="5440679" cy="2699748"/>
          </a:xfrm>
          <a:prstGeom prst="rect">
            <a:avLst/>
          </a:prstGeom>
        </p:spPr>
      </p:pic>
      <p:sp>
        <p:nvSpPr>
          <p:cNvPr id="9" name="TextBox 8">
            <a:extLst>
              <a:ext uri="{FF2B5EF4-FFF2-40B4-BE49-F238E27FC236}">
                <a16:creationId xmlns:a16="http://schemas.microsoft.com/office/drawing/2014/main" id="{90107D04-EE2B-430A-9F18-97D8EA8D5753}"/>
              </a:ext>
            </a:extLst>
          </p:cNvPr>
          <p:cNvSpPr txBox="1"/>
          <p:nvPr/>
        </p:nvSpPr>
        <p:spPr>
          <a:xfrm>
            <a:off x="1181100" y="559403"/>
            <a:ext cx="7688579" cy="1346266"/>
          </a:xfrm>
          <a:prstGeom prst="rect">
            <a:avLst/>
          </a:prstGeom>
          <a:noFill/>
        </p:spPr>
        <p:txBody>
          <a:bodyPr wrap="square">
            <a:spAutoFit/>
          </a:bodyPr>
          <a:lstStyle/>
          <a:p>
            <a:pPr>
              <a:lnSpc>
                <a:spcPct val="115000"/>
              </a:lnSpc>
              <a:spcAft>
                <a:spcPts val="800"/>
              </a:spcAft>
              <a:buNone/>
            </a:pPr>
            <a:r>
              <a:rPr lang="en-US" sz="1800" kern="100" dirty="0">
                <a:effectLst/>
                <a:latin typeface="Consolas" panose="020B0609020204030204" pitchFamily="49" charset="0"/>
                <a:ea typeface="Aptos" panose="020B0004020202020204" pitchFamily="34" charset="0"/>
                <a:cs typeface="Arial" panose="020B0604020202020204" pitchFamily="34" charset="0"/>
              </a:rPr>
              <a:t>We can clearly see that the United States dominates with more than 5,000 medals. Russia and Germany follow, with close number of wins, while the remaining countries trail behind with gradually smaller but still significant totals.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cBhvr additive="base">
                                        <p:cTn id="7" dur="1000"/>
                                        <p:tgtEl>
                                          <p:spTgt spid="4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7" name="Picture 6">
            <a:extLst>
              <a:ext uri="{FF2B5EF4-FFF2-40B4-BE49-F238E27FC236}">
                <a16:creationId xmlns:a16="http://schemas.microsoft.com/office/drawing/2014/main" id="{23CFE83A-D701-F389-596D-F04B9F9DD878}"/>
              </a:ext>
            </a:extLst>
          </p:cNvPr>
          <p:cNvPicPr>
            <a:picLocks noChangeAspect="1"/>
          </p:cNvPicPr>
          <p:nvPr/>
        </p:nvPicPr>
        <p:blipFill>
          <a:blip r:embed="rId3"/>
          <a:stretch>
            <a:fillRect/>
          </a:stretch>
        </p:blipFill>
        <p:spPr>
          <a:xfrm>
            <a:off x="1775460" y="2277163"/>
            <a:ext cx="5440680" cy="2704298"/>
          </a:xfrm>
          <a:prstGeom prst="rect">
            <a:avLst/>
          </a:prstGeom>
        </p:spPr>
      </p:pic>
      <p:sp>
        <p:nvSpPr>
          <p:cNvPr id="9" name="TextBox 8">
            <a:extLst>
              <a:ext uri="{FF2B5EF4-FFF2-40B4-BE49-F238E27FC236}">
                <a16:creationId xmlns:a16="http://schemas.microsoft.com/office/drawing/2014/main" id="{3762671E-A24C-711B-B973-4E03D9F26787}"/>
              </a:ext>
            </a:extLst>
          </p:cNvPr>
          <p:cNvSpPr txBox="1"/>
          <p:nvPr/>
        </p:nvSpPr>
        <p:spPr>
          <a:xfrm>
            <a:off x="942974" y="586392"/>
            <a:ext cx="6974205" cy="1477328"/>
          </a:xfrm>
          <a:prstGeom prst="rect">
            <a:avLst/>
          </a:prstGeom>
          <a:noFill/>
        </p:spPr>
        <p:txBody>
          <a:bodyPr wrap="square">
            <a:spAutoFit/>
          </a:bodyPr>
          <a:lstStyle/>
          <a:p>
            <a:pPr>
              <a:buNone/>
            </a:pPr>
            <a:r>
              <a:rPr lang="en-US" sz="1800" b="0" dirty="0">
                <a:solidFill>
                  <a:srgbClr val="292929"/>
                </a:solidFill>
                <a:effectLst/>
                <a:latin typeface="Consolas" panose="020B0609020204030204" pitchFamily="49" charset="0"/>
              </a:rPr>
              <a:t>For the line plot, its showing the performance of the top 3 countries across the decades, The USA dominates medal counts over time, while Russia and Germany show strong but fluctuating performances shaped by historical events.</a:t>
            </a:r>
          </a:p>
        </p:txBody>
      </p:sp>
    </p:spTree>
  </p:cSld>
  <p:clrMapOvr>
    <a:masterClrMapping/>
  </p:clrMapOvr>
</p:sld>
</file>

<file path=ppt/theme/theme1.xml><?xml version="1.0" encoding="utf-8"?>
<a:theme xmlns:a="http://schemas.openxmlformats.org/drawingml/2006/main" name="Physical Education Center XL by Slidesgo">
  <a:themeElements>
    <a:clrScheme name="Simple Light">
      <a:dk1>
        <a:srgbClr val="002A4C"/>
      </a:dk1>
      <a:lt1>
        <a:srgbClr val="FFFFFF"/>
      </a:lt1>
      <a:dk2>
        <a:srgbClr val="F6E1CA"/>
      </a:dk2>
      <a:lt2>
        <a:srgbClr val="EEEEEE"/>
      </a:lt2>
      <a:accent1>
        <a:srgbClr val="007F6E"/>
      </a:accent1>
      <a:accent2>
        <a:srgbClr val="FF695F"/>
      </a:accent2>
      <a:accent3>
        <a:srgbClr val="FFAB24"/>
      </a:accent3>
      <a:accent4>
        <a:srgbClr val="F6E1CA"/>
      </a:accent4>
      <a:accent5>
        <a:srgbClr val="002A4C"/>
      </a:accent5>
      <a:accent6>
        <a:srgbClr val="FF695F"/>
      </a:accent6>
      <a:hlink>
        <a:srgbClr val="F6E1C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671</Words>
  <Application>Microsoft Office PowerPoint</Application>
  <PresentationFormat>On-screen Show (16:9)</PresentationFormat>
  <Paragraphs>31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Arvo</vt:lpstr>
      <vt:lpstr>Consolas</vt:lpstr>
      <vt:lpstr>Fira Sans Extra Condensed Medium</vt:lpstr>
      <vt:lpstr>Montserrat</vt:lpstr>
      <vt:lpstr>Nunito</vt:lpstr>
      <vt:lpstr>Physical Education Center XL by Slidesgo</vt:lpstr>
      <vt:lpstr>PHYSICAL EDUCATION CENTER</vt:lpstr>
      <vt:lpstr>Whats this project about?</vt:lpstr>
      <vt:lpstr>What factors are we exploring in this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Reccomendations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YAQEEN MANSOOR ABDULLA ALSARI</cp:lastModifiedBy>
  <cp:revision>2</cp:revision>
  <dcterms:modified xsi:type="dcterms:W3CDTF">2025-09-30T13:47:02Z</dcterms:modified>
</cp:coreProperties>
</file>