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jjxULJX/fSrlJhDEF5kk5T61Cq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X^s is the source vector where X^t is the target vector, </a:t>
            </a:r>
            <a:r>
              <a:rPr lang="en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where the memory key K and value V are point-wise projections of the source X</a:t>
            </a:r>
            <a:r>
              <a:rPr lang="en" sz="800">
                <a:solidFill>
                  <a:schemeClr val="dk1"/>
                </a:solidFill>
              </a:rPr>
              <a:t>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The complexity of transformer is dominated by its sequence length, saying M*N*D where M, N is the input size, and D model dimensions.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Key(K) matrix is a learnable parametric matrix,  The Value(V) matrix contains k memory value vectors of d dimension. Fixed-size space R(k*d). This unbalanced mechanism emphasizes learning better input dependent values to match with input dependent keys.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 linear kernel to cancel out the length dimension. Use 2 W matrices to project source information into k global memory value vectors, LN is layer normalization, which makes the training robust. To control magnitude of V, multiply the V by scaling factor of 1/M.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each time we calculate V, we add a new value into the summation, which can be transformed into a rolling sum of Vi comparing to Vi-1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Complexity of Naive Transformer: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The time complexity of the computation of Q, K, and V for all r heads is O(Nd</a:t>
            </a:r>
            <a:r>
              <a:rPr lang="en" sz="8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), O(Md</a:t>
            </a:r>
            <a:r>
              <a:rPr lang="en" sz="8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), and O(Md</a:t>
            </a:r>
            <a:r>
              <a:rPr lang="en" sz="8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), 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 The time complexity of the computation of attention matrices for all r heads is O(M N d)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Adds up and compare to the summation of MemSizer, comparison shows a transformation from (MNd to Ndk + Mdk)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Linearizing Transformer with Key-Value Memory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7952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By Libang Xia,Yaqi Hu,Luoyuan Zhang,Zhaojin Yin,Gonglin Chen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727650" y="769175"/>
            <a:ext cx="7688700" cy="4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725" y="1381388"/>
            <a:ext cx="2310350" cy="16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660" y="3208450"/>
            <a:ext cx="2600589" cy="16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4486275" y="1657350"/>
            <a:ext cx="321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Performance gets better as k goes larger.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4486275" y="3256575"/>
            <a:ext cx="33528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attention heads slightly affects the test perplexity, with slightly better performance.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Work and Summary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729450" y="2078875"/>
            <a:ext cx="3288900" cy="28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Improve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Performance gap observed compared to vanilla transformer in tasks like language modeling and CNN/Daily summarization.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Potential to make the attention sparser to reduce training and generation computation.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Feedforward layer remains computationally intensive.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5446125" y="2160125"/>
            <a:ext cx="31944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Broader Impact: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Contributes to the NLP and AI research communities.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Boosts natural language generation models useful for text editing, conversational agents, and question-answering systems.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Speeds up generative tasks such as machine translation, text summarization, and virtual assistants.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Our Thoughts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729450" y="2105850"/>
            <a:ext cx="7551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1. The Memsizer is influenced by the batch size, we may vary the batch size to see how it performed.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2. The model is only tested in few datasets, we could test it on other datasets, and see what it performed. Especially some short or very long length datasets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YOU!!!</a:t>
            </a:r>
            <a:endParaRPr/>
          </a:p>
        </p:txBody>
      </p:sp>
      <p:sp>
        <p:nvSpPr>
          <p:cNvPr id="182" name="Google Shape;182;p13"/>
          <p:cNvSpPr txBox="1"/>
          <p:nvPr>
            <p:ph idx="1" type="subTitle"/>
          </p:nvPr>
        </p:nvSpPr>
        <p:spPr>
          <a:xfrm>
            <a:off x="727952" y="239802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4000"/>
              <a:t>Q&amp;A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16350" y="1204700"/>
            <a:ext cx="2206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Background</a:t>
            </a:r>
            <a:endParaRPr sz="25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250" y="1719200"/>
            <a:ext cx="2390701" cy="3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5328400" y="2593400"/>
            <a:ext cx="37188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with Vanilla Transformers: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Computationally expensive due to quadratic scaling.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Limits efficient deployment of large-scale models like GPT-3, Image Transformer.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energy consumption and greenhouse gas emission concerns.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02300" y="1259600"/>
            <a:ext cx="3142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Introduction MemSizer</a:t>
            </a:r>
            <a:endParaRPr sz="2040"/>
          </a:p>
        </p:txBody>
      </p:sp>
      <p:sp>
        <p:nvSpPr>
          <p:cNvPr id="100" name="Google Shape;100;p3"/>
          <p:cNvSpPr txBox="1"/>
          <p:nvPr/>
        </p:nvSpPr>
        <p:spPr>
          <a:xfrm>
            <a:off x="5255175" y="1259600"/>
            <a:ext cx="37188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transformer variant.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Incorporates benefits of low-rank projections.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Utilizes memory-efficient recurrent-style generation similar to kernel-based transformers.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Key-value memory layer introduced, replacing the multi-head attention layer in the vanilla transformer.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Simplifies the design of keys and places more emphasis on modeling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linear time complexity and constant memory complexity.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225" y="2393325"/>
            <a:ext cx="34099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Preliminaries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9450" y="20253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Naive Transformer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Attention Score:</a:t>
            </a:r>
            <a:endParaRPr sz="150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-22564"/>
          <a:stretch/>
        </p:blipFill>
        <p:spPr>
          <a:xfrm>
            <a:off x="1326500" y="3319975"/>
            <a:ext cx="2754374" cy="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700" y="2571746"/>
            <a:ext cx="3609474" cy="6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700" y="4210275"/>
            <a:ext cx="1432425" cy="4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5179900" y="2831450"/>
            <a:ext cx="34353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attention score needs to be calculated for each head of attention! </a:t>
            </a:r>
            <a:endParaRPr b="0" i="0" sz="15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the length of source vector increases, the complexity increases by its squared.</a:t>
            </a:r>
            <a:endParaRPr b="0" i="0" sz="15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Dominant Complexity O(M*N*d)</a:t>
            </a:r>
            <a:endParaRPr b="0" i="0" sz="15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Methodology: MemSizer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 Attention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 dependent K and V.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Dynamic length projections with linear kernel (X</a:t>
            </a:r>
            <a:r>
              <a:rPr baseline="30000" lang="en" sz="1600"/>
              <a:t>T</a:t>
            </a:r>
            <a:r>
              <a:rPr lang="en" sz="1600"/>
              <a:t>X)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Multi-head Computation (faster):</a:t>
            </a:r>
            <a:endParaRPr sz="1600"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8433"/>
          <a:stretch/>
        </p:blipFill>
        <p:spPr>
          <a:xfrm>
            <a:off x="1276750" y="2299000"/>
            <a:ext cx="3132575" cy="6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6743" y="3730375"/>
            <a:ext cx="2102655" cy="6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Recurrent Computation(memory efficient):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each generation step i: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Since x</a:t>
            </a:r>
            <a:r>
              <a:rPr baseline="30000" lang="en" sz="1500"/>
              <a:t>s</a:t>
            </a:r>
            <a:r>
              <a:rPr baseline="-25000" lang="en" sz="1500"/>
              <a:t>j</a:t>
            </a:r>
            <a:r>
              <a:rPr lang="en" sz="1500"/>
              <a:t>is just the jth row of X</a:t>
            </a:r>
            <a:r>
              <a:rPr baseline="30000" lang="en" sz="1600"/>
              <a:t>s</a:t>
            </a:r>
            <a:r>
              <a:rPr lang="en" sz="1600"/>
              <a:t>, V</a:t>
            </a:r>
            <a:r>
              <a:rPr baseline="-25000" lang="en" sz="1600"/>
              <a:t>i</a:t>
            </a:r>
            <a:r>
              <a:rPr lang="en" sz="1600"/>
              <a:t> can be seen as a rolling-sum matrix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cached matrix for computation. (avoid quadratic computation with sequence length)</a:t>
            </a:r>
            <a:endParaRPr sz="1600"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325" y="2383900"/>
            <a:ext cx="2811224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525" y="3298250"/>
            <a:ext cx="3317674" cy="27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MemSizer Memory Network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725" y="1777650"/>
            <a:ext cx="3964025" cy="2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4800750" y="2299750"/>
            <a:ext cx="4035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k much smaller than M,N(the input size of naive transformer), the complexity of MemSizer shows a great improvement.</a:t>
            </a:r>
            <a:endParaRPr b="0" i="0" sz="15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Comparison with naive transformer:</a:t>
            </a:r>
            <a:endParaRPr b="0" i="0" sz="15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b="0" i="0" lang="en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O(M*N*d + Nd2+Md2)</a:t>
            </a:r>
            <a:endParaRPr b="0" i="0" sz="15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590475" y="539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Experiments and Analysis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590475" y="1243050"/>
            <a:ext cx="7688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 this paper, we present experiments on three typical sequence generation tasks in NLP, including </a:t>
            </a:r>
            <a:r>
              <a:rPr b="1" lang="en"/>
              <a:t>machine translation</a:t>
            </a:r>
            <a:r>
              <a:rPr lang="en"/>
              <a:t>, </a:t>
            </a:r>
            <a:r>
              <a:rPr b="1" lang="en"/>
              <a:t>abstractive text summarization</a:t>
            </a:r>
            <a:r>
              <a:rPr lang="en"/>
              <a:t>, and</a:t>
            </a:r>
            <a:r>
              <a:rPr b="1" lang="en"/>
              <a:t> language modeling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1: Machine translation                                         </a:t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2: Abstractive Text Summarization</a:t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475" y="2296875"/>
            <a:ext cx="4114450" cy="99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75" y="3815075"/>
            <a:ext cx="4320526" cy="123844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5160425" y="2409827"/>
            <a:ext cx="2910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MemSizer achieves faster generation time and more efficient GPU memory utilization</a:t>
            </a: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5160425" y="3447225"/>
            <a:ext cx="27375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MemSizer achieves the largest speed-up (22% speed-up compared to the vanilla transformer) and the smallest memory consumption (75% reduction compared to the vanilla transformer)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727650" y="769175"/>
            <a:ext cx="76887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3: Language Modeling</a:t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50" y="3343200"/>
            <a:ext cx="4915800" cy="17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50" y="1306002"/>
            <a:ext cx="3895800" cy="170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/>
        </p:nvSpPr>
        <p:spPr>
          <a:xfrm>
            <a:off x="5553075" y="1481063"/>
            <a:ext cx="35337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MemSizer is more advantageous with cross-attention in encoder-decoder architectures.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75925" y="2933700"/>
            <a:ext cx="3895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5553075" y="3228975"/>
            <a:ext cx="35337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Dramatically outpacing the vanilla transformer model in longer sequence generation (300% speedup)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Outperforms other linear recurrent variants by large margins (35% faster than ELU for 512 length)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May better when the batch size larger.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