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Kumbh Sans" pitchFamily="2" charset="0"/>
      <p:regular r:id="rId12"/>
      <p:bold r:id="rId13"/>
    </p:embeddedFont>
    <p:embeddedFont>
      <p:font typeface="Yeseva One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753B4D-0B74-4AFE-9178-F94FECF76AB8}">
  <a:tblStyle styleId="{B0753B4D-0B74-4AFE-9178-F94FECF76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fbcc986a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fbcc986aba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118f3725c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118f3725c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046f2858b5_0_2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1046f2858b5_0_2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f3b0fdc53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f3b0fdc53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198197259a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198197259a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 rot="397">
            <a:off x="3108550" y="1599700"/>
            <a:ext cx="51969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3108550" y="3206888"/>
            <a:ext cx="5196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170" name="Google Shape;170;p1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2" name="Google Shape;192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accen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1389750" y="3334225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8585725" y="36203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959780" y="17893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720000" y="29518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8503930" y="277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8424005" y="42943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3035125" y="1191300"/>
            <a:ext cx="5616900" cy="276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273" name="Google Shape;273;p17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hasCustomPrompt="1"/>
          </p:nvPr>
        </p:nvSpPr>
        <p:spPr>
          <a:xfrm>
            <a:off x="4055625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 rot="473">
            <a:off x="405562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293" name="Google Shape;293;p18"/>
            <p:cNvSpPr/>
            <p:nvPr/>
          </p:nvSpPr>
          <p:spPr>
            <a:xfrm>
              <a:off x="2499875" y="119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295175" y="1513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8"/>
          <p:cNvSpPr txBox="1">
            <a:spLocks noGrp="1"/>
          </p:cNvSpPr>
          <p:nvPr>
            <p:ph type="title" idx="2"/>
          </p:nvPr>
        </p:nvSpPr>
        <p:spPr>
          <a:xfrm>
            <a:off x="4055625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hasCustomPrompt="1"/>
          </p:nvPr>
        </p:nvSpPr>
        <p:spPr>
          <a:xfrm>
            <a:off x="1464438" y="1894949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 rot="473">
            <a:off x="3319362" y="3217712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19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12" name="Google Shape;312;p19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632305" y="1048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9"/>
          <p:cNvSpPr txBox="1">
            <a:spLocks noGrp="1"/>
          </p:cNvSpPr>
          <p:nvPr>
            <p:ph type="title" idx="2"/>
          </p:nvPr>
        </p:nvSpPr>
        <p:spPr>
          <a:xfrm>
            <a:off x="3319288" y="1515375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 hasCustomPrompt="1"/>
          </p:nvPr>
        </p:nvSpPr>
        <p:spPr>
          <a:xfrm>
            <a:off x="3751588" y="838586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0"/>
          <p:cNvSpPr txBox="1">
            <a:spLocks noGrp="1"/>
          </p:cNvSpPr>
          <p:nvPr>
            <p:ph type="subTitle" idx="1"/>
          </p:nvPr>
        </p:nvSpPr>
        <p:spPr>
          <a:xfrm rot="473">
            <a:off x="941487" y="3894525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1" name="Google Shape;331;p20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32" name="Google Shape;332;p20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0"/>
          <p:cNvSpPr txBox="1">
            <a:spLocks noGrp="1"/>
          </p:cNvSpPr>
          <p:nvPr>
            <p:ph type="title" idx="2"/>
          </p:nvPr>
        </p:nvSpPr>
        <p:spPr>
          <a:xfrm>
            <a:off x="941488" y="2192188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40" name="Google Shape;40;p3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hasCustomPrompt="1"/>
          </p:nvPr>
        </p:nvSpPr>
        <p:spPr>
          <a:xfrm rot="459">
            <a:off x="2323350" y="1033825"/>
            <a:ext cx="44973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3035950" y="3669575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352" name="Google Shape;352;p2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875167" y="2219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1"/>
          </p:nvPr>
        </p:nvSpPr>
        <p:spPr>
          <a:xfrm>
            <a:off x="1280413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subTitle" idx="2"/>
          </p:nvPr>
        </p:nvSpPr>
        <p:spPr>
          <a:xfrm>
            <a:off x="5180184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title"/>
          </p:nvPr>
        </p:nvSpPr>
        <p:spPr>
          <a:xfrm>
            <a:off x="1016963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 txBox="1">
            <a:spLocks noGrp="1"/>
          </p:cNvSpPr>
          <p:nvPr>
            <p:ph type="title" idx="3"/>
          </p:nvPr>
        </p:nvSpPr>
        <p:spPr>
          <a:xfrm>
            <a:off x="4916737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379" name="Google Shape;379;p22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2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1553588" y="15106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897130" y="15033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7035655" y="17511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2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subTitle" idx="1"/>
          </p:nvPr>
        </p:nvSpPr>
        <p:spPr>
          <a:xfrm>
            <a:off x="1280413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2"/>
          </p:nvPr>
        </p:nvSpPr>
        <p:spPr>
          <a:xfrm>
            <a:off x="5180184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1016963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3"/>
          </p:nvPr>
        </p:nvSpPr>
        <p:spPr>
          <a:xfrm>
            <a:off x="4916737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23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404" name="Google Shape;404;p23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3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2_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2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2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3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5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6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1"/>
          </p:nvPr>
        </p:nvSpPr>
        <p:spPr>
          <a:xfrm>
            <a:off x="1851150" y="1410000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2"/>
          </p:nvPr>
        </p:nvSpPr>
        <p:spPr>
          <a:xfrm>
            <a:off x="5213826" y="3521226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1851147" y="736450"/>
            <a:ext cx="2079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3"/>
          </p:nvPr>
        </p:nvSpPr>
        <p:spPr>
          <a:xfrm>
            <a:off x="5213825" y="2686450"/>
            <a:ext cx="20790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26"/>
          <p:cNvGrpSpPr/>
          <p:nvPr/>
        </p:nvGrpSpPr>
        <p:grpSpPr>
          <a:xfrm>
            <a:off x="548425" y="387588"/>
            <a:ext cx="8082166" cy="4476676"/>
            <a:chOff x="548425" y="387588"/>
            <a:chExt cx="8082166" cy="4476676"/>
          </a:xfrm>
        </p:grpSpPr>
        <p:sp>
          <p:nvSpPr>
            <p:cNvPr id="474" name="Google Shape;474;p26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128555" y="387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60900" y="42926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7888330" y="3755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5747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89880" y="45778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932405" y="4516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888330" y="237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629355" y="468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204717" y="2114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927463" y="117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2_1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7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491" name="Google Shape;491;p27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214155" y="3283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1"/>
          </p:nvPr>
        </p:nvSpPr>
        <p:spPr>
          <a:xfrm>
            <a:off x="5488113" y="2047325"/>
            <a:ext cx="23316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2"/>
          </p:nvPr>
        </p:nvSpPr>
        <p:spPr>
          <a:xfrm>
            <a:off x="5488113" y="3777550"/>
            <a:ext cx="23316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5488112" y="13737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title" idx="3"/>
          </p:nvPr>
        </p:nvSpPr>
        <p:spPr>
          <a:xfrm>
            <a:off x="5488113" y="30945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2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1"/>
          </p:nvPr>
        </p:nvSpPr>
        <p:spPr>
          <a:xfrm>
            <a:off x="741725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E9E2C9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2"/>
          </p:nvPr>
        </p:nvSpPr>
        <p:spPr>
          <a:xfrm>
            <a:off x="4694110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517" name="Google Shape;517;p28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290355" y="3435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326655" y="4459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ONE_COLUMN_TEXT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>
            <a:spLocks noGrp="1"/>
          </p:cNvSpPr>
          <p:nvPr>
            <p:ph type="subTitle" idx="1"/>
          </p:nvPr>
        </p:nvSpPr>
        <p:spPr>
          <a:xfrm rot="-335">
            <a:off x="4709950" y="1566050"/>
            <a:ext cx="30771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9"/>
          <p:cNvGrpSpPr/>
          <p:nvPr/>
        </p:nvGrpSpPr>
        <p:grpSpPr>
          <a:xfrm>
            <a:off x="1521425" y="1394613"/>
            <a:ext cx="6998541" cy="3374785"/>
            <a:chOff x="1521425" y="1394613"/>
            <a:chExt cx="6998541" cy="3374785"/>
          </a:xfrm>
        </p:grpSpPr>
        <p:sp>
          <p:nvSpPr>
            <p:cNvPr id="537" name="Google Shape;537;p29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2576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83582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7885130" y="226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7513538" y="4609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8074380" y="376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30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52" name="Google Shape;552;p30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title"/>
          </p:nvPr>
        </p:nvSpPr>
        <p:spPr>
          <a:xfrm rot="-907">
            <a:off x="2866812" y="306900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8" name="Google Shape;568;p31"/>
          <p:cNvSpPr txBox="1">
            <a:spLocks noGrp="1"/>
          </p:cNvSpPr>
          <p:nvPr>
            <p:ph type="subTitle" idx="1"/>
          </p:nvPr>
        </p:nvSpPr>
        <p:spPr>
          <a:xfrm>
            <a:off x="1157862" y="1378800"/>
            <a:ext cx="68283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31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70" name="Google Shape;570;p31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2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subTitle" idx="1"/>
          </p:nvPr>
        </p:nvSpPr>
        <p:spPr>
          <a:xfrm>
            <a:off x="2129813" y="2560988"/>
            <a:ext cx="48843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2129888" y="1556213"/>
            <a:ext cx="48843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602" name="Google Shape;602;p33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13280" y="333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34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616" name="Google Shape;616;p34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133480" y="39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5342355" y="1363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500250" y="4223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56512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TWO_COLUMNS_1_1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1"/>
          </p:nvPr>
        </p:nvSpPr>
        <p:spPr>
          <a:xfrm>
            <a:off x="1945650" y="3741125"/>
            <a:ext cx="52527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35"/>
          <p:cNvGrpSpPr/>
          <p:nvPr/>
        </p:nvGrpSpPr>
        <p:grpSpPr>
          <a:xfrm>
            <a:off x="386700" y="1671981"/>
            <a:ext cx="8037312" cy="2824007"/>
            <a:chOff x="386700" y="1671981"/>
            <a:chExt cx="8037312" cy="2824007"/>
          </a:xfrm>
        </p:grpSpPr>
        <p:sp>
          <p:nvSpPr>
            <p:cNvPr id="633" name="Google Shape;633;p35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492180" y="3407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42130" y="4125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247725" y="228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94565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6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639142" y="873625"/>
            <a:ext cx="8072124" cy="3551860"/>
            <a:chOff x="639142" y="873625"/>
            <a:chExt cx="8072124" cy="3551860"/>
          </a:xfrm>
        </p:grpSpPr>
        <p:sp>
          <p:nvSpPr>
            <p:cNvPr id="650" name="Google Shape;650;p36"/>
            <p:cNvSpPr/>
            <p:nvPr/>
          </p:nvSpPr>
          <p:spPr>
            <a:xfrm>
              <a:off x="3772900" y="1600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988230" y="1841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149950" y="4265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SECTION_TITLE_AND_DESCRIPTION_1_1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38"/>
          <p:cNvSpPr txBox="1">
            <a:spLocks noGrp="1"/>
          </p:cNvSpPr>
          <p:nvPr>
            <p:ph type="title" idx="2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0" name="Google Shape;680;p38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8"/>
          <p:cNvSpPr txBox="1">
            <a:spLocks noGrp="1"/>
          </p:cNvSpPr>
          <p:nvPr>
            <p:ph type="title" idx="3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2" name="Google Shape;682;p38"/>
          <p:cNvSpPr txBox="1">
            <a:spLocks noGrp="1"/>
          </p:cNvSpPr>
          <p:nvPr>
            <p:ph type="subTitle" idx="4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6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5" name="Google Shape;685;p38"/>
          <p:cNvGrpSpPr/>
          <p:nvPr/>
        </p:nvGrpSpPr>
        <p:grpSpPr>
          <a:xfrm>
            <a:off x="477430" y="1331563"/>
            <a:ext cx="8301207" cy="3466164"/>
            <a:chOff x="477430" y="1331563"/>
            <a:chExt cx="8301207" cy="3466164"/>
          </a:xfrm>
        </p:grpSpPr>
        <p:sp>
          <p:nvSpPr>
            <p:cNvPr id="686" name="Google Shape;686;p38"/>
            <p:cNvSpPr/>
            <p:nvPr/>
          </p:nvSpPr>
          <p:spPr>
            <a:xfrm>
              <a:off x="6622063" y="262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67355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017450" y="1478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264175" y="2378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582675" y="35257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620525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33300" y="446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8607050" y="2888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083580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740205" y="227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632805" y="133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625455" y="2497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281155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197855" y="4623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510205" y="314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39142" y="339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77430" y="261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9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39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39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1" name="Google Shape;711;p39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4" name="Google Shape;714;p39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715" name="Google Shape;715;p39"/>
            <p:cNvSpPr/>
            <p:nvPr/>
          </p:nvSpPr>
          <p:spPr>
            <a:xfrm>
              <a:off x="44127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774880" y="1429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2227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045230" y="1619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572830" y="3284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72228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BLANK_1_1_1_1_4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0"/>
          <p:cNvSpPr txBox="1">
            <a:spLocks noGrp="1"/>
          </p:cNvSpPr>
          <p:nvPr>
            <p:ph type="title" idx="2"/>
          </p:nvPr>
        </p:nvSpPr>
        <p:spPr>
          <a:xfrm>
            <a:off x="1834022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40"/>
          <p:cNvSpPr txBox="1">
            <a:spLocks noGrp="1"/>
          </p:cNvSpPr>
          <p:nvPr>
            <p:ph type="subTitle" idx="1"/>
          </p:nvPr>
        </p:nvSpPr>
        <p:spPr>
          <a:xfrm>
            <a:off x="183403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3"/>
          </p:nvPr>
        </p:nvSpPr>
        <p:spPr>
          <a:xfrm>
            <a:off x="5690074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5" name="Google Shape;735;p40"/>
          <p:cNvSpPr txBox="1">
            <a:spLocks noGrp="1"/>
          </p:cNvSpPr>
          <p:nvPr>
            <p:ph type="subTitle" idx="4"/>
          </p:nvPr>
        </p:nvSpPr>
        <p:spPr>
          <a:xfrm>
            <a:off x="569008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40"/>
          <p:cNvSpPr txBox="1">
            <a:spLocks noGrp="1"/>
          </p:cNvSpPr>
          <p:nvPr>
            <p:ph type="title" idx="5"/>
          </p:nvPr>
        </p:nvSpPr>
        <p:spPr>
          <a:xfrm>
            <a:off x="183401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6"/>
          </p:nvPr>
        </p:nvSpPr>
        <p:spPr>
          <a:xfrm>
            <a:off x="1834022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7"/>
          </p:nvPr>
        </p:nvSpPr>
        <p:spPr>
          <a:xfrm>
            <a:off x="569006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40"/>
          <p:cNvSpPr txBox="1">
            <a:spLocks noGrp="1"/>
          </p:cNvSpPr>
          <p:nvPr>
            <p:ph type="subTitle" idx="8"/>
          </p:nvPr>
        </p:nvSpPr>
        <p:spPr>
          <a:xfrm>
            <a:off x="5690071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>
            <a:off x="430100" y="1277150"/>
            <a:ext cx="8329666" cy="3103851"/>
            <a:chOff x="430100" y="1277150"/>
            <a:chExt cx="8329666" cy="3103851"/>
          </a:xfrm>
        </p:grpSpPr>
        <p:sp>
          <p:nvSpPr>
            <p:cNvPr id="741" name="Google Shape;741;p40"/>
            <p:cNvSpPr/>
            <p:nvPr/>
          </p:nvSpPr>
          <p:spPr>
            <a:xfrm>
              <a:off x="4412700" y="1317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698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353800" y="3113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30100" y="215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881150" y="3063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9179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3664230" y="1391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018330" y="152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8598055" y="3601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375280" y="1451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00545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523110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3"/>
          </p:nvPr>
        </p:nvSpPr>
        <p:spPr>
          <a:xfrm>
            <a:off x="494565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548425" y="452800"/>
            <a:ext cx="8082166" cy="4249764"/>
            <a:chOff x="548425" y="452800"/>
            <a:chExt cx="8082166" cy="4249764"/>
          </a:xfrm>
        </p:grpSpPr>
        <p:sp>
          <p:nvSpPr>
            <p:cNvPr id="75" name="Google Shape;75;p5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98325" y="4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BLANK_1_1_1_1_4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2"/>
          </p:nvPr>
        </p:nvSpPr>
        <p:spPr>
          <a:xfrm>
            <a:off x="686150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subTitle" idx="1"/>
          </p:nvPr>
        </p:nvSpPr>
        <p:spPr>
          <a:xfrm>
            <a:off x="908000" y="383226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3"/>
          </p:nvPr>
        </p:nvSpPr>
        <p:spPr>
          <a:xfrm>
            <a:off x="2585058" y="2197388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4"/>
          </p:nvPr>
        </p:nvSpPr>
        <p:spPr>
          <a:xfrm>
            <a:off x="2806908" y="138131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41"/>
          <p:cNvSpPr txBox="1">
            <a:spLocks noGrp="1"/>
          </p:cNvSpPr>
          <p:nvPr>
            <p:ph type="title" idx="5"/>
          </p:nvPr>
        </p:nvSpPr>
        <p:spPr>
          <a:xfrm>
            <a:off x="4483967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2" name="Google Shape;762;p41"/>
          <p:cNvSpPr txBox="1">
            <a:spLocks noGrp="1"/>
          </p:cNvSpPr>
          <p:nvPr>
            <p:ph type="subTitle" idx="6"/>
          </p:nvPr>
        </p:nvSpPr>
        <p:spPr>
          <a:xfrm>
            <a:off x="4705817" y="383210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7"/>
          </p:nvPr>
        </p:nvSpPr>
        <p:spPr>
          <a:xfrm>
            <a:off x="6382875" y="21974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4" name="Google Shape;764;p41"/>
          <p:cNvSpPr txBox="1">
            <a:spLocks noGrp="1"/>
          </p:cNvSpPr>
          <p:nvPr>
            <p:ph type="subTitle" idx="8"/>
          </p:nvPr>
        </p:nvSpPr>
        <p:spPr>
          <a:xfrm>
            <a:off x="6604725" y="138115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441455" y="1277150"/>
            <a:ext cx="8323937" cy="3103851"/>
            <a:chOff x="441455" y="1277150"/>
            <a:chExt cx="8323937" cy="3103851"/>
          </a:xfrm>
        </p:grpSpPr>
        <p:sp>
          <p:nvSpPr>
            <p:cNvPr id="766" name="Google Shape;766;p41"/>
            <p:cNvSpPr/>
            <p:nvPr/>
          </p:nvSpPr>
          <p:spPr>
            <a:xfrm>
              <a:off x="44889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603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41950" y="3755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841750" y="3030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654830" y="200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334830" y="305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84420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2"/>
          </p:nvPr>
        </p:nvSpPr>
        <p:spPr>
          <a:xfrm>
            <a:off x="947839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"/>
          </p:nvPr>
        </p:nvSpPr>
        <p:spPr>
          <a:xfrm>
            <a:off x="9478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3"/>
          </p:nvPr>
        </p:nvSpPr>
        <p:spPr>
          <a:xfrm>
            <a:off x="5071742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subTitle" idx="4"/>
          </p:nvPr>
        </p:nvSpPr>
        <p:spPr>
          <a:xfrm>
            <a:off x="507175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42"/>
          <p:cNvSpPr txBox="1">
            <a:spLocks noGrp="1"/>
          </p:cNvSpPr>
          <p:nvPr>
            <p:ph type="title" idx="5"/>
          </p:nvPr>
        </p:nvSpPr>
        <p:spPr>
          <a:xfrm>
            <a:off x="9478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subTitle" idx="6"/>
          </p:nvPr>
        </p:nvSpPr>
        <p:spPr>
          <a:xfrm>
            <a:off x="9478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42"/>
          <p:cNvSpPr txBox="1">
            <a:spLocks noGrp="1"/>
          </p:cNvSpPr>
          <p:nvPr>
            <p:ph type="title" idx="7"/>
          </p:nvPr>
        </p:nvSpPr>
        <p:spPr>
          <a:xfrm>
            <a:off x="50717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0" name="Google Shape;790;p42"/>
          <p:cNvSpPr txBox="1">
            <a:spLocks noGrp="1"/>
          </p:cNvSpPr>
          <p:nvPr>
            <p:ph type="subTitle" idx="8"/>
          </p:nvPr>
        </p:nvSpPr>
        <p:spPr>
          <a:xfrm>
            <a:off x="50717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>
            <a:off x="427025" y="1726850"/>
            <a:ext cx="8253429" cy="2876648"/>
            <a:chOff x="427025" y="1726850"/>
            <a:chExt cx="8253429" cy="2876648"/>
          </a:xfrm>
        </p:grpSpPr>
        <p:sp>
          <p:nvSpPr>
            <p:cNvPr id="792" name="Google Shape;792;p42"/>
            <p:cNvSpPr/>
            <p:nvPr/>
          </p:nvSpPr>
          <p:spPr>
            <a:xfrm>
              <a:off x="2967550" y="303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4124080" y="186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719130" y="3886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8485830" y="2884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76250" y="1828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427025" y="3690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119150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8076867" y="4392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8518742" y="1726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05300" y="2891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343142" y="3917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2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804" name="Google Shape;804;p4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874973" y="2904090"/>
            <a:ext cx="140368" cy="135321"/>
            <a:chOff x="2187475" y="2899500"/>
            <a:chExt cx="62575" cy="60325"/>
          </a:xfrm>
        </p:grpSpPr>
        <p:sp>
          <p:nvSpPr>
            <p:cNvPr id="808" name="Google Shape;808;p4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3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3"/>
          <p:cNvSpPr txBox="1">
            <a:spLocks noGrp="1"/>
          </p:cNvSpPr>
          <p:nvPr>
            <p:ph type="title"/>
          </p:nvPr>
        </p:nvSpPr>
        <p:spPr>
          <a:xfrm>
            <a:off x="720012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43"/>
          <p:cNvSpPr txBox="1">
            <a:spLocks noGrp="1"/>
          </p:cNvSpPr>
          <p:nvPr>
            <p:ph type="subTitle" idx="1"/>
          </p:nvPr>
        </p:nvSpPr>
        <p:spPr>
          <a:xfrm>
            <a:off x="720023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43"/>
          <p:cNvSpPr txBox="1">
            <a:spLocks noGrp="1"/>
          </p:cNvSpPr>
          <p:nvPr>
            <p:ph type="title" idx="2"/>
          </p:nvPr>
        </p:nvSpPr>
        <p:spPr>
          <a:xfrm>
            <a:off x="5820289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9" name="Google Shape;819;p43"/>
          <p:cNvSpPr txBox="1">
            <a:spLocks noGrp="1"/>
          </p:cNvSpPr>
          <p:nvPr>
            <p:ph type="subTitle" idx="3"/>
          </p:nvPr>
        </p:nvSpPr>
        <p:spPr>
          <a:xfrm>
            <a:off x="5820298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43"/>
          <p:cNvSpPr txBox="1">
            <a:spLocks noGrp="1"/>
          </p:cNvSpPr>
          <p:nvPr>
            <p:ph type="title" idx="4"/>
          </p:nvPr>
        </p:nvSpPr>
        <p:spPr>
          <a:xfrm>
            <a:off x="3270150" y="36013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1" name="Google Shape;821;p43"/>
          <p:cNvSpPr txBox="1">
            <a:spLocks noGrp="1"/>
          </p:cNvSpPr>
          <p:nvPr>
            <p:ph type="subTitle" idx="5"/>
          </p:nvPr>
        </p:nvSpPr>
        <p:spPr>
          <a:xfrm>
            <a:off x="3270162" y="40392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43"/>
          <p:cNvSpPr txBox="1">
            <a:spLocks noGrp="1"/>
          </p:cNvSpPr>
          <p:nvPr>
            <p:ph type="title" idx="6"/>
          </p:nvPr>
        </p:nvSpPr>
        <p:spPr>
          <a:xfrm>
            <a:off x="3270150" y="121472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3" name="Google Shape;823;p43"/>
          <p:cNvSpPr txBox="1">
            <a:spLocks noGrp="1"/>
          </p:cNvSpPr>
          <p:nvPr>
            <p:ph type="subTitle" idx="7"/>
          </p:nvPr>
        </p:nvSpPr>
        <p:spPr>
          <a:xfrm>
            <a:off x="3270162" y="16526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4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25" name="Google Shape;825;p43"/>
          <p:cNvGrpSpPr/>
          <p:nvPr/>
        </p:nvGrpSpPr>
        <p:grpSpPr>
          <a:xfrm>
            <a:off x="1019425" y="1362531"/>
            <a:ext cx="7227337" cy="3108041"/>
            <a:chOff x="1019425" y="1362531"/>
            <a:chExt cx="7227337" cy="3108041"/>
          </a:xfrm>
        </p:grpSpPr>
        <p:sp>
          <p:nvSpPr>
            <p:cNvPr id="826" name="Google Shape;826;p43"/>
            <p:cNvSpPr/>
            <p:nvPr/>
          </p:nvSpPr>
          <p:spPr>
            <a:xfrm>
              <a:off x="7063150" y="15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7741730" y="193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869030" y="39289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437480" y="4268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389305" y="1532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019425" y="185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7868525" y="3879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475550" y="4310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8075175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546800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4"/>
          <p:cNvSpPr txBox="1">
            <a:spLocks noGrp="1"/>
          </p:cNvSpPr>
          <p:nvPr>
            <p:ph type="title" idx="2"/>
          </p:nvPr>
        </p:nvSpPr>
        <p:spPr>
          <a:xfrm>
            <a:off x="71997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1"/>
          </p:nvPr>
        </p:nvSpPr>
        <p:spPr>
          <a:xfrm>
            <a:off x="7199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44"/>
          <p:cNvSpPr txBox="1">
            <a:spLocks noGrp="1"/>
          </p:cNvSpPr>
          <p:nvPr>
            <p:ph type="title" idx="3"/>
          </p:nvPr>
        </p:nvSpPr>
        <p:spPr>
          <a:xfrm>
            <a:off x="3419246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2" name="Google Shape;842;p44"/>
          <p:cNvSpPr txBox="1">
            <a:spLocks noGrp="1"/>
          </p:cNvSpPr>
          <p:nvPr>
            <p:ph type="subTitle" idx="4"/>
          </p:nvPr>
        </p:nvSpPr>
        <p:spPr>
          <a:xfrm>
            <a:off x="341924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 idx="5"/>
          </p:nvPr>
        </p:nvSpPr>
        <p:spPr>
          <a:xfrm>
            <a:off x="720000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6"/>
          </p:nvPr>
        </p:nvSpPr>
        <p:spPr>
          <a:xfrm>
            <a:off x="72000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4"/>
          <p:cNvSpPr txBox="1">
            <a:spLocks noGrp="1"/>
          </p:cNvSpPr>
          <p:nvPr>
            <p:ph type="title" idx="7"/>
          </p:nvPr>
        </p:nvSpPr>
        <p:spPr>
          <a:xfrm>
            <a:off x="3419271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8"/>
          </p:nvPr>
        </p:nvSpPr>
        <p:spPr>
          <a:xfrm>
            <a:off x="3419271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44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13"/>
          </p:nvPr>
        </p:nvSpPr>
        <p:spPr>
          <a:xfrm>
            <a:off x="611852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1" name="Google Shape;851;p44"/>
          <p:cNvGrpSpPr/>
          <p:nvPr/>
        </p:nvGrpSpPr>
        <p:grpSpPr>
          <a:xfrm>
            <a:off x="513825" y="1321344"/>
            <a:ext cx="8310687" cy="2430591"/>
            <a:chOff x="513825" y="1321344"/>
            <a:chExt cx="8310687" cy="2430591"/>
          </a:xfrm>
        </p:grpSpPr>
        <p:sp>
          <p:nvSpPr>
            <p:cNvPr id="852" name="Google Shape;852;p44"/>
            <p:cNvSpPr/>
            <p:nvPr/>
          </p:nvSpPr>
          <p:spPr>
            <a:xfrm>
              <a:off x="6118550" y="3151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5840780" y="1566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5605400" y="35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3136600" y="3073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513825" y="3502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513825" y="1321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8652925" y="2160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3308180" y="136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802180" y="1686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719980" y="31446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1998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829603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8343142" y="3233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5"/>
          <p:cNvSpPr txBox="1">
            <a:spLocks noGrp="1"/>
          </p:cNvSpPr>
          <p:nvPr>
            <p:ph type="title" idx="2"/>
          </p:nvPr>
        </p:nvSpPr>
        <p:spPr>
          <a:xfrm>
            <a:off x="71997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5"/>
          <p:cNvSpPr txBox="1">
            <a:spLocks noGrp="1"/>
          </p:cNvSpPr>
          <p:nvPr>
            <p:ph type="subTitle" idx="1"/>
          </p:nvPr>
        </p:nvSpPr>
        <p:spPr>
          <a:xfrm>
            <a:off x="71997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title" idx="3"/>
          </p:nvPr>
        </p:nvSpPr>
        <p:spPr>
          <a:xfrm>
            <a:off x="3419246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1" name="Google Shape;871;p45"/>
          <p:cNvSpPr txBox="1">
            <a:spLocks noGrp="1"/>
          </p:cNvSpPr>
          <p:nvPr>
            <p:ph type="subTitle" idx="4"/>
          </p:nvPr>
        </p:nvSpPr>
        <p:spPr>
          <a:xfrm>
            <a:off x="3419246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45"/>
          <p:cNvSpPr txBox="1">
            <a:spLocks noGrp="1"/>
          </p:cNvSpPr>
          <p:nvPr>
            <p:ph type="title" idx="5"/>
          </p:nvPr>
        </p:nvSpPr>
        <p:spPr>
          <a:xfrm>
            <a:off x="206961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3" name="Google Shape;873;p45"/>
          <p:cNvSpPr txBox="1">
            <a:spLocks noGrp="1"/>
          </p:cNvSpPr>
          <p:nvPr>
            <p:ph type="subTitle" idx="6"/>
          </p:nvPr>
        </p:nvSpPr>
        <p:spPr>
          <a:xfrm>
            <a:off x="2069613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45"/>
          <p:cNvSpPr txBox="1">
            <a:spLocks noGrp="1"/>
          </p:cNvSpPr>
          <p:nvPr>
            <p:ph type="title" idx="7"/>
          </p:nvPr>
        </p:nvSpPr>
        <p:spPr>
          <a:xfrm>
            <a:off x="476888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5" name="Google Shape;875;p45"/>
          <p:cNvSpPr txBox="1">
            <a:spLocks noGrp="1"/>
          </p:cNvSpPr>
          <p:nvPr>
            <p:ph type="subTitle" idx="8"/>
          </p:nvPr>
        </p:nvSpPr>
        <p:spPr>
          <a:xfrm>
            <a:off x="4768884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45"/>
          <p:cNvSpPr txBox="1">
            <a:spLocks noGrp="1"/>
          </p:cNvSpPr>
          <p:nvPr>
            <p:ph type="title" idx="9"/>
          </p:nvPr>
        </p:nvSpPr>
        <p:spPr>
          <a:xfrm>
            <a:off x="611852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7" name="Google Shape;877;p45"/>
          <p:cNvSpPr txBox="1">
            <a:spLocks noGrp="1"/>
          </p:cNvSpPr>
          <p:nvPr>
            <p:ph type="subTitle" idx="13"/>
          </p:nvPr>
        </p:nvSpPr>
        <p:spPr>
          <a:xfrm>
            <a:off x="611852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6"/>
          <p:cNvSpPr txBox="1">
            <a:spLocks noGrp="1"/>
          </p:cNvSpPr>
          <p:nvPr>
            <p:ph type="subTitle" idx="1"/>
          </p:nvPr>
        </p:nvSpPr>
        <p:spPr>
          <a:xfrm>
            <a:off x="720000" y="400440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46"/>
          <p:cNvSpPr txBox="1">
            <a:spLocks noGrp="1"/>
          </p:cNvSpPr>
          <p:nvPr>
            <p:ph type="title" hasCustomPrompt="1"/>
          </p:nvPr>
        </p:nvSpPr>
        <p:spPr>
          <a:xfrm>
            <a:off x="3442950" y="1435650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2" name="Google Shape;882;p46"/>
          <p:cNvSpPr txBox="1">
            <a:spLocks noGrp="1"/>
          </p:cNvSpPr>
          <p:nvPr>
            <p:ph type="title" idx="2" hasCustomPrompt="1"/>
          </p:nvPr>
        </p:nvSpPr>
        <p:spPr>
          <a:xfrm>
            <a:off x="3912725" y="2997750"/>
            <a:ext cx="131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3" name="Google Shape;883;p46"/>
          <p:cNvSpPr txBox="1">
            <a:spLocks noGrp="1"/>
          </p:cNvSpPr>
          <p:nvPr>
            <p:ph type="title" idx="3" hasCustomPrompt="1"/>
          </p:nvPr>
        </p:nvSpPr>
        <p:spPr>
          <a:xfrm>
            <a:off x="4269075" y="4058250"/>
            <a:ext cx="606000" cy="4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4" name="Google Shape;884;p46"/>
          <p:cNvSpPr txBox="1">
            <a:spLocks noGrp="1"/>
          </p:cNvSpPr>
          <p:nvPr>
            <p:ph type="subTitle" idx="4"/>
          </p:nvPr>
        </p:nvSpPr>
        <p:spPr>
          <a:xfrm>
            <a:off x="6165900" y="30154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46"/>
          <p:cNvSpPr txBox="1">
            <a:spLocks noGrp="1"/>
          </p:cNvSpPr>
          <p:nvPr>
            <p:ph type="subTitle" idx="5"/>
          </p:nvPr>
        </p:nvSpPr>
        <p:spPr>
          <a:xfrm>
            <a:off x="720000" y="17041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46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1096613" y="1359413"/>
            <a:ext cx="6975929" cy="3061235"/>
            <a:chOff x="1096613" y="1359413"/>
            <a:chExt cx="6975929" cy="3061235"/>
          </a:xfrm>
        </p:grpSpPr>
        <p:sp>
          <p:nvSpPr>
            <p:cNvPr id="888" name="Google Shape;888;p46"/>
            <p:cNvSpPr/>
            <p:nvPr/>
          </p:nvSpPr>
          <p:spPr>
            <a:xfrm>
              <a:off x="6712625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910830" y="1704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707163" y="4260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978163" y="265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096613" y="357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887713" y="1359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079180" y="1359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464030" y="416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681955" y="384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450705" y="2557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524180" y="335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524180" y="143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7"/>
          <p:cNvSpPr txBox="1">
            <a:spLocks noGrp="1"/>
          </p:cNvSpPr>
          <p:nvPr>
            <p:ph type="subTitle" idx="1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47"/>
          <p:cNvSpPr txBox="1">
            <a:spLocks noGrp="1"/>
          </p:cNvSpPr>
          <p:nvPr>
            <p:ph type="title" hasCustomPrompt="1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4" name="Google Shape;904;p47"/>
          <p:cNvSpPr txBox="1">
            <a:spLocks noGrp="1"/>
          </p:cNvSpPr>
          <p:nvPr>
            <p:ph type="title" idx="2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5" name="Google Shape;905;p47"/>
          <p:cNvSpPr txBox="1">
            <a:spLocks noGrp="1"/>
          </p:cNvSpPr>
          <p:nvPr>
            <p:ph type="subTitle" idx="3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47"/>
          <p:cNvSpPr txBox="1">
            <a:spLocks noGrp="1"/>
          </p:cNvSpPr>
          <p:nvPr>
            <p:ph type="title" idx="4" hasCustomPrompt="1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7" name="Google Shape;907;p47"/>
          <p:cNvSpPr txBox="1">
            <a:spLocks noGrp="1"/>
          </p:cNvSpPr>
          <p:nvPr>
            <p:ph type="title" idx="5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8" name="Google Shape;908;p47"/>
          <p:cNvSpPr txBox="1">
            <a:spLocks noGrp="1"/>
          </p:cNvSpPr>
          <p:nvPr>
            <p:ph type="subTitle" idx="6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47"/>
          <p:cNvSpPr txBox="1">
            <a:spLocks noGrp="1"/>
          </p:cNvSpPr>
          <p:nvPr>
            <p:ph type="title" idx="7" hasCustomPrompt="1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0" name="Google Shape;910;p47"/>
          <p:cNvSpPr txBox="1">
            <a:spLocks noGrp="1"/>
          </p:cNvSpPr>
          <p:nvPr>
            <p:ph type="title" idx="8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1" name="Google Shape;911;p47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912" name="Google Shape;912;p47"/>
          <p:cNvGrpSpPr/>
          <p:nvPr/>
        </p:nvGrpSpPr>
        <p:grpSpPr>
          <a:xfrm>
            <a:off x="353430" y="1254306"/>
            <a:ext cx="8397757" cy="3491207"/>
            <a:chOff x="353430" y="1254306"/>
            <a:chExt cx="8397757" cy="3491207"/>
          </a:xfrm>
        </p:grpSpPr>
        <p:sp>
          <p:nvSpPr>
            <p:cNvPr id="913" name="Google Shape;913;p47"/>
            <p:cNvSpPr/>
            <p:nvPr/>
          </p:nvSpPr>
          <p:spPr>
            <a:xfrm>
              <a:off x="3209850" y="3467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5848380" y="3253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634080" y="1307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53430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009130" y="3333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8549530" y="3890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7658655" y="1366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940555" y="4571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15150" y="317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90225" y="1482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8124700" y="12543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010100" y="3627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8579600" y="342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9"/>
          <p:cNvSpPr txBox="1">
            <a:spLocks noGrp="1"/>
          </p:cNvSpPr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5" name="Google Shape;945;p49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946" name="Google Shape;946;p49"/>
          <p:cNvSpPr txBox="1">
            <a:spLocks noGrp="1"/>
          </p:cNvSpPr>
          <p:nvPr>
            <p:ph type="subTitle" idx="1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7" name="Google Shape;947;p49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48" name="Google Shape;948;p49"/>
          <p:cNvGrpSpPr/>
          <p:nvPr/>
        </p:nvGrpSpPr>
        <p:grpSpPr>
          <a:xfrm>
            <a:off x="491300" y="1236888"/>
            <a:ext cx="8104387" cy="2930285"/>
            <a:chOff x="491300" y="1236888"/>
            <a:chExt cx="8104387" cy="2930285"/>
          </a:xfrm>
        </p:grpSpPr>
        <p:sp>
          <p:nvSpPr>
            <p:cNvPr id="949" name="Google Shape;949;p49"/>
            <p:cNvSpPr/>
            <p:nvPr/>
          </p:nvSpPr>
          <p:spPr>
            <a:xfrm>
              <a:off x="6175400" y="2671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8393430" y="123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8129730" y="2077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8424100" y="2919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675805" y="3912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679300" y="27308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392455" y="3770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790625" y="1683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02905" y="283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91300" y="3777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7965025" y="4007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52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989" name="Google Shape;989;p52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083" name="Google Shape;1083;p5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093" name="Google Shape;1093;p5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52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103" name="Google Shape;1103;p52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109" name="Google Shape;1109;p52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52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118" name="Google Shape;1118;p5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2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125" name="Google Shape;1125;p52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129" name="Google Shape;1129;p5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133" name="Google Shape;1133;p52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137" name="Google Shape;1137;p52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2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141" name="Google Shape;1141;p52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2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147" name="Google Shape;1147;p52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52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152" name="Google Shape;1152;p52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52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52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1163" name="Google Shape;1163;p5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52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118" name="Google Shape;118;p8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6"/>
          <p:cNvSpPr txBox="1">
            <a:spLocks noGrp="1"/>
          </p:cNvSpPr>
          <p:nvPr>
            <p:ph type="subTitle" idx="1"/>
          </p:nvPr>
        </p:nvSpPr>
        <p:spPr>
          <a:xfrm rot="-434">
            <a:off x="2239200" y="3669573"/>
            <a:ext cx="4757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Presenting by Team “We Tried”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594" name="Google Shape;1594;p56"/>
          <p:cNvSpPr txBox="1">
            <a:spLocks noGrp="1"/>
          </p:cNvSpPr>
          <p:nvPr>
            <p:ph type="ctrTitle"/>
          </p:nvPr>
        </p:nvSpPr>
        <p:spPr>
          <a:xfrm>
            <a:off x="1525500" y="770300"/>
            <a:ext cx="5958900" cy="28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/>
              <a:t> </a:t>
            </a:r>
            <a:r>
              <a:rPr lang="en" sz="3100"/>
              <a:t>IMDb Crawler 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and 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Data Visualization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    </a:t>
            </a:r>
            <a:r>
              <a:rPr lang="en" sz="1600">
                <a:solidFill>
                  <a:schemeClr val="lt1"/>
                </a:solidFill>
              </a:rPr>
              <a:t>A Case Study Based On “The Shawshank Redemption”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595" name="Google Shape;1595;p56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6" name="Google Shape;1596;p56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597" name="Google Shape;1597;p56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56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690" name="Google Shape;1690;p56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56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722" name="Google Shape;1722;p56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6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731" name="Google Shape;1731;p56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56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737" name="Google Shape;1737;p56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56"/>
          <p:cNvGrpSpPr/>
          <p:nvPr/>
        </p:nvGrpSpPr>
        <p:grpSpPr>
          <a:xfrm>
            <a:off x="6630755" y="948704"/>
            <a:ext cx="725612" cy="598673"/>
            <a:chOff x="6630755" y="948704"/>
            <a:chExt cx="725612" cy="598673"/>
          </a:xfrm>
        </p:grpSpPr>
        <p:sp>
          <p:nvSpPr>
            <p:cNvPr id="1746" name="Google Shape;1746;p56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56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767" name="Google Shape;1767;p56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6" name="Google Shape;1776;p56"/>
          <p:cNvSpPr txBox="1">
            <a:spLocks noGrp="1"/>
          </p:cNvSpPr>
          <p:nvPr>
            <p:ph type="subTitle" idx="4294967295"/>
          </p:nvPr>
        </p:nvSpPr>
        <p:spPr>
          <a:xfrm>
            <a:off x="2239200" y="4116625"/>
            <a:ext cx="50919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Yaqing Peng        Muyun Ji        Ruilin Tao      Shuang Deng    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7"/>
          <p:cNvSpPr txBox="1">
            <a:spLocks noGrp="1"/>
          </p:cNvSpPr>
          <p:nvPr>
            <p:ph type="title"/>
          </p:nvPr>
        </p:nvSpPr>
        <p:spPr>
          <a:xfrm>
            <a:off x="526300" y="540000"/>
            <a:ext cx="77040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1782" name="Google Shape;1782;p57"/>
          <p:cNvSpPr txBox="1"/>
          <p:nvPr/>
        </p:nvSpPr>
        <p:spPr>
          <a:xfrm>
            <a:off x="3022200" y="1174500"/>
            <a:ext cx="2302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About the Project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783" name="Google Shape;1783;p57"/>
          <p:cNvSpPr txBox="1"/>
          <p:nvPr/>
        </p:nvSpPr>
        <p:spPr>
          <a:xfrm>
            <a:off x="3420950" y="1823613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784" name="Google Shape;1784;p57"/>
          <p:cNvCxnSpPr/>
          <p:nvPr/>
        </p:nvCxnSpPr>
        <p:spPr>
          <a:xfrm>
            <a:off x="3906875" y="1634399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5" name="Google Shape;1785;p57"/>
          <p:cNvSpPr txBox="1"/>
          <p:nvPr/>
        </p:nvSpPr>
        <p:spPr>
          <a:xfrm>
            <a:off x="720000" y="1823613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786" name="Google Shape;1786;p57"/>
          <p:cNvCxnSpPr/>
          <p:nvPr/>
        </p:nvCxnSpPr>
        <p:spPr>
          <a:xfrm>
            <a:off x="1678500" y="1813749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7" name="Google Shape;1787;p57"/>
          <p:cNvSpPr txBox="1"/>
          <p:nvPr/>
        </p:nvSpPr>
        <p:spPr>
          <a:xfrm>
            <a:off x="5869100" y="1174500"/>
            <a:ext cx="2302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About Our Team</a:t>
            </a:r>
            <a:endParaRPr sz="18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1788" name="Google Shape;1788;p57"/>
          <p:cNvCxnSpPr/>
          <p:nvPr/>
        </p:nvCxnSpPr>
        <p:spPr>
          <a:xfrm>
            <a:off x="6885550" y="1634399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9" name="Google Shape;17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75" y="1174500"/>
            <a:ext cx="1979500" cy="32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Google Shape;1790;p57"/>
          <p:cNvSpPr txBox="1"/>
          <p:nvPr/>
        </p:nvSpPr>
        <p:spPr>
          <a:xfrm>
            <a:off x="2894650" y="1823625"/>
            <a:ext cx="28284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We aims to collect and visualize data from IMDb, a popular online film database.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Crawl reviews of The Shawshank Redemption and store that data in a CSV file, of which the code can be adapted to crawl reviews for any film on this website.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Through data analysis and visualization, our analysis dimensions and visualization methods can be applied to any other films.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1" name="Google Shape;1791;p57"/>
          <p:cNvSpPr txBox="1"/>
          <p:nvPr/>
        </p:nvSpPr>
        <p:spPr>
          <a:xfrm>
            <a:off x="5969025" y="1823625"/>
            <a:ext cx="241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Each team member share a similar amount of workload and contribution.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1792" name="Google Shape;1792;p57"/>
          <p:cNvGraphicFramePr/>
          <p:nvPr>
            <p:extLst>
              <p:ext uri="{D42A27DB-BD31-4B8C-83A1-F6EECF244321}">
                <p14:modId xmlns:p14="http://schemas.microsoft.com/office/powerpoint/2010/main" val="117180788"/>
              </p:ext>
            </p:extLst>
          </p:nvPr>
        </p:nvGraphicFramePr>
        <p:xfrm>
          <a:off x="5821725" y="2900925"/>
          <a:ext cx="2828400" cy="1318300"/>
        </p:xfrm>
        <a:graphic>
          <a:graphicData uri="http://schemas.openxmlformats.org/drawingml/2006/table">
            <a:tbl>
              <a:tblPr>
                <a:noFill/>
                <a:tableStyleId>{B0753B4D-0B74-4AFE-9178-F94FECF76AB8}</a:tableStyleId>
              </a:tblPr>
              <a:tblGrid>
                <a:gridCol w="72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Main Code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Code Review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</a:rPr>
                        <a:t>Web 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</a:rPr>
                        <a:t>Scrape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</a:rPr>
                        <a:t>Muyun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</a:rPr>
                        <a:t> Ji</a:t>
                      </a:r>
                      <a:endParaRPr sz="1000"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</a:rPr>
                        <a:t>Yaqing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</a:rPr>
                        <a:t> Peng</a:t>
                      </a:r>
                      <a:endParaRPr sz="1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Shuang Deng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Ruilin Tao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Data Visualize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Shuang Deng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Ruilin Tao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</a:rPr>
                        <a:t>Muyun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</a:rPr>
                        <a:t> Ji</a:t>
                      </a:r>
                      <a:endParaRPr sz="1000" dirty="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</a:rPr>
                        <a:t>Yaqing</a:t>
                      </a:r>
                      <a:r>
                        <a:rPr lang="en" sz="1000" dirty="0">
                          <a:solidFill>
                            <a:schemeClr val="lt1"/>
                          </a:solidFill>
                        </a:rPr>
                        <a:t> Peng</a:t>
                      </a:r>
                      <a:endParaRPr sz="1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8"/>
          <p:cNvSpPr txBox="1">
            <a:spLocks noGrp="1"/>
          </p:cNvSpPr>
          <p:nvPr>
            <p:ph type="subTitle" idx="1"/>
          </p:nvPr>
        </p:nvSpPr>
        <p:spPr>
          <a:xfrm>
            <a:off x="223775" y="1116813"/>
            <a:ext cx="3454200" cy="32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Key :</a:t>
            </a:r>
            <a:endParaRPr sz="1200" b="1">
              <a:solidFill>
                <a:schemeClr val="lt1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how to scrape a web page from scratch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Save it into a CSV file.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Resources: </a:t>
            </a:r>
            <a:endParaRPr sz="1200" b="1">
              <a:solidFill>
                <a:schemeClr val="lt1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Learned how to use Selenium and WebDriver to crawl a web page through a video on Bilibili.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Learned how to extract tags from the HTML source code by searching on Google.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Steps:</a:t>
            </a:r>
            <a:endParaRPr sz="1200" b="1">
              <a:solidFill>
                <a:schemeClr val="lt1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First, load all pages of an IMDb webpage while expanding the collapsed contents;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then, read the target contents and write them to the CSV file row by row.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cxnSp>
        <p:nvCxnSpPr>
          <p:cNvPr id="1798" name="Google Shape;1798;p58"/>
          <p:cNvCxnSpPr/>
          <p:nvPr/>
        </p:nvCxnSpPr>
        <p:spPr>
          <a:xfrm>
            <a:off x="4379519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9" name="Google Shape;1799;p58"/>
          <p:cNvGrpSpPr/>
          <p:nvPr/>
        </p:nvGrpSpPr>
        <p:grpSpPr>
          <a:xfrm>
            <a:off x="3477738" y="682250"/>
            <a:ext cx="272300" cy="211525"/>
            <a:chOff x="962400" y="2223200"/>
            <a:chExt cx="272300" cy="211525"/>
          </a:xfrm>
        </p:grpSpPr>
        <p:sp>
          <p:nvSpPr>
            <p:cNvPr id="1800" name="Google Shape;1800;p58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8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8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8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8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8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8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58"/>
          <p:cNvGrpSpPr/>
          <p:nvPr/>
        </p:nvGrpSpPr>
        <p:grpSpPr>
          <a:xfrm>
            <a:off x="7729148" y="2694890"/>
            <a:ext cx="471693" cy="535743"/>
            <a:chOff x="7142373" y="3717990"/>
            <a:chExt cx="471693" cy="535743"/>
          </a:xfrm>
        </p:grpSpPr>
        <p:sp>
          <p:nvSpPr>
            <p:cNvPr id="1809" name="Google Shape;1809;p58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8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8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8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8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8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6" name="Google Shape;1826;p58"/>
          <p:cNvSpPr/>
          <p:nvPr/>
        </p:nvSpPr>
        <p:spPr>
          <a:xfrm>
            <a:off x="7729157" y="4465760"/>
            <a:ext cx="92925" cy="58996"/>
          </a:xfrm>
          <a:custGeom>
            <a:avLst/>
            <a:gdLst/>
            <a:ahLst/>
            <a:cxnLst/>
            <a:rect l="l" t="t" r="r" b="b"/>
            <a:pathLst>
              <a:path w="1657" h="1052" extrusionOk="0">
                <a:moveTo>
                  <a:pt x="1224" y="0"/>
                </a:moveTo>
                <a:cubicBezTo>
                  <a:pt x="1044" y="0"/>
                  <a:pt x="819" y="171"/>
                  <a:pt x="576" y="212"/>
                </a:cubicBezTo>
                <a:cubicBezTo>
                  <a:pt x="193" y="278"/>
                  <a:pt x="0" y="316"/>
                  <a:pt x="42" y="617"/>
                </a:cubicBezTo>
                <a:cubicBezTo>
                  <a:pt x="78" y="874"/>
                  <a:pt x="339" y="1051"/>
                  <a:pt x="656" y="1051"/>
                </a:cubicBezTo>
                <a:cubicBezTo>
                  <a:pt x="706" y="1051"/>
                  <a:pt x="757" y="1047"/>
                  <a:pt x="809" y="1038"/>
                </a:cubicBezTo>
                <a:cubicBezTo>
                  <a:pt x="1191" y="972"/>
                  <a:pt x="1656" y="647"/>
                  <a:pt x="1485" y="225"/>
                </a:cubicBezTo>
                <a:cubicBezTo>
                  <a:pt x="1416" y="56"/>
                  <a:pt x="1327" y="0"/>
                  <a:pt x="12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58"/>
          <p:cNvSpPr/>
          <p:nvPr/>
        </p:nvSpPr>
        <p:spPr>
          <a:xfrm>
            <a:off x="7737625" y="4465143"/>
            <a:ext cx="41499" cy="24114"/>
          </a:xfrm>
          <a:custGeom>
            <a:avLst/>
            <a:gdLst/>
            <a:ahLst/>
            <a:cxnLst/>
            <a:rect l="l" t="t" r="r" b="b"/>
            <a:pathLst>
              <a:path w="740" h="430" extrusionOk="0">
                <a:moveTo>
                  <a:pt x="579" y="0"/>
                </a:moveTo>
                <a:cubicBezTo>
                  <a:pt x="513" y="0"/>
                  <a:pt x="432" y="22"/>
                  <a:pt x="353" y="22"/>
                </a:cubicBezTo>
                <a:cubicBezTo>
                  <a:pt x="340" y="22"/>
                  <a:pt x="327" y="21"/>
                  <a:pt x="314" y="20"/>
                </a:cubicBezTo>
                <a:cubicBezTo>
                  <a:pt x="261" y="14"/>
                  <a:pt x="215" y="9"/>
                  <a:pt x="177" y="9"/>
                </a:cubicBezTo>
                <a:cubicBezTo>
                  <a:pt x="87" y="9"/>
                  <a:pt x="37" y="35"/>
                  <a:pt x="24" y="136"/>
                </a:cubicBezTo>
                <a:cubicBezTo>
                  <a:pt x="1" y="276"/>
                  <a:pt x="131" y="408"/>
                  <a:pt x="310" y="426"/>
                </a:cubicBezTo>
                <a:cubicBezTo>
                  <a:pt x="327" y="428"/>
                  <a:pt x="344" y="429"/>
                  <a:pt x="362" y="429"/>
                </a:cubicBezTo>
                <a:cubicBezTo>
                  <a:pt x="534" y="429"/>
                  <a:pt x="739" y="339"/>
                  <a:pt x="720" y="143"/>
                </a:cubicBezTo>
                <a:cubicBezTo>
                  <a:pt x="708" y="27"/>
                  <a:pt x="653" y="0"/>
                  <a:pt x="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58"/>
          <p:cNvSpPr/>
          <p:nvPr/>
        </p:nvSpPr>
        <p:spPr>
          <a:xfrm>
            <a:off x="7745028" y="4473218"/>
            <a:ext cx="45817" cy="25629"/>
          </a:xfrm>
          <a:custGeom>
            <a:avLst/>
            <a:gdLst/>
            <a:ahLst/>
            <a:cxnLst/>
            <a:rect l="l" t="t" r="r" b="b"/>
            <a:pathLst>
              <a:path w="817" h="457" extrusionOk="0">
                <a:moveTo>
                  <a:pt x="585" y="1"/>
                </a:moveTo>
                <a:cubicBezTo>
                  <a:pt x="532" y="1"/>
                  <a:pt x="471" y="25"/>
                  <a:pt x="401" y="47"/>
                </a:cubicBezTo>
                <a:cubicBezTo>
                  <a:pt x="244" y="99"/>
                  <a:pt x="1" y="176"/>
                  <a:pt x="175" y="360"/>
                </a:cubicBezTo>
                <a:cubicBezTo>
                  <a:pt x="223" y="410"/>
                  <a:pt x="281" y="457"/>
                  <a:pt x="372" y="457"/>
                </a:cubicBezTo>
                <a:cubicBezTo>
                  <a:pt x="403" y="457"/>
                  <a:pt x="439" y="451"/>
                  <a:pt x="479" y="438"/>
                </a:cubicBezTo>
                <a:cubicBezTo>
                  <a:pt x="636" y="388"/>
                  <a:pt x="817" y="427"/>
                  <a:pt x="746" y="179"/>
                </a:cubicBezTo>
                <a:cubicBezTo>
                  <a:pt x="706" y="41"/>
                  <a:pt x="652" y="1"/>
                  <a:pt x="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8"/>
          <p:cNvSpPr/>
          <p:nvPr/>
        </p:nvSpPr>
        <p:spPr>
          <a:xfrm>
            <a:off x="7994348" y="1513330"/>
            <a:ext cx="109300" cy="75203"/>
          </a:xfrm>
          <a:custGeom>
            <a:avLst/>
            <a:gdLst/>
            <a:ahLst/>
            <a:cxnLst/>
            <a:rect l="l" t="t" r="r" b="b"/>
            <a:pathLst>
              <a:path w="1949" h="1341" extrusionOk="0">
                <a:moveTo>
                  <a:pt x="1500" y="0"/>
                </a:moveTo>
                <a:cubicBezTo>
                  <a:pt x="1369" y="0"/>
                  <a:pt x="1207" y="92"/>
                  <a:pt x="984" y="220"/>
                </a:cubicBezTo>
                <a:cubicBezTo>
                  <a:pt x="589" y="450"/>
                  <a:pt x="0" y="347"/>
                  <a:pt x="166" y="924"/>
                </a:cubicBezTo>
                <a:cubicBezTo>
                  <a:pt x="253" y="1226"/>
                  <a:pt x="506" y="1340"/>
                  <a:pt x="781" y="1340"/>
                </a:cubicBezTo>
                <a:cubicBezTo>
                  <a:pt x="988" y="1340"/>
                  <a:pt x="1208" y="1275"/>
                  <a:pt x="1377" y="1177"/>
                </a:cubicBezTo>
                <a:cubicBezTo>
                  <a:pt x="1775" y="950"/>
                  <a:pt x="1949" y="509"/>
                  <a:pt x="1765" y="194"/>
                </a:cubicBezTo>
                <a:cubicBezTo>
                  <a:pt x="1686" y="56"/>
                  <a:pt x="1602" y="0"/>
                  <a:pt x="1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58"/>
          <p:cNvSpPr/>
          <p:nvPr/>
        </p:nvSpPr>
        <p:spPr>
          <a:xfrm>
            <a:off x="8022668" y="1500600"/>
            <a:ext cx="50640" cy="40490"/>
          </a:xfrm>
          <a:custGeom>
            <a:avLst/>
            <a:gdLst/>
            <a:ahLst/>
            <a:cxnLst/>
            <a:rect l="l" t="t" r="r" b="b"/>
            <a:pathLst>
              <a:path w="903" h="722" extrusionOk="0">
                <a:moveTo>
                  <a:pt x="667" y="1"/>
                </a:moveTo>
                <a:cubicBezTo>
                  <a:pt x="597" y="1"/>
                  <a:pt x="530" y="69"/>
                  <a:pt x="430" y="170"/>
                </a:cubicBezTo>
                <a:cubicBezTo>
                  <a:pt x="281" y="326"/>
                  <a:pt x="1" y="357"/>
                  <a:pt x="154" y="597"/>
                </a:cubicBezTo>
                <a:cubicBezTo>
                  <a:pt x="209" y="686"/>
                  <a:pt x="291" y="721"/>
                  <a:pt x="377" y="721"/>
                </a:cubicBezTo>
                <a:cubicBezTo>
                  <a:pt x="505" y="721"/>
                  <a:pt x="646" y="645"/>
                  <a:pt x="735" y="554"/>
                </a:cubicBezTo>
                <a:cubicBezTo>
                  <a:pt x="884" y="398"/>
                  <a:pt x="903" y="176"/>
                  <a:pt x="781" y="59"/>
                </a:cubicBezTo>
                <a:cubicBezTo>
                  <a:pt x="739" y="19"/>
                  <a:pt x="703" y="1"/>
                  <a:pt x="6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58"/>
          <p:cNvSpPr/>
          <p:nvPr/>
        </p:nvSpPr>
        <p:spPr>
          <a:xfrm>
            <a:off x="8024070" y="1524098"/>
            <a:ext cx="43686" cy="35162"/>
          </a:xfrm>
          <a:custGeom>
            <a:avLst/>
            <a:gdLst/>
            <a:ahLst/>
            <a:cxnLst/>
            <a:rect l="l" t="t" r="r" b="b"/>
            <a:pathLst>
              <a:path w="779" h="627" extrusionOk="0">
                <a:moveTo>
                  <a:pt x="622" y="1"/>
                </a:moveTo>
                <a:cubicBezTo>
                  <a:pt x="533" y="1"/>
                  <a:pt x="421" y="46"/>
                  <a:pt x="334" y="81"/>
                </a:cubicBezTo>
                <a:cubicBezTo>
                  <a:pt x="153" y="155"/>
                  <a:pt x="0" y="181"/>
                  <a:pt x="116" y="467"/>
                </a:cubicBezTo>
                <a:cubicBezTo>
                  <a:pt x="164" y="587"/>
                  <a:pt x="217" y="626"/>
                  <a:pt x="274" y="626"/>
                </a:cubicBezTo>
                <a:cubicBezTo>
                  <a:pt x="355" y="626"/>
                  <a:pt x="445" y="550"/>
                  <a:pt x="551" y="509"/>
                </a:cubicBezTo>
                <a:cubicBezTo>
                  <a:pt x="730" y="436"/>
                  <a:pt x="757" y="315"/>
                  <a:pt x="767" y="205"/>
                </a:cubicBezTo>
                <a:cubicBezTo>
                  <a:pt x="779" y="49"/>
                  <a:pt x="713" y="1"/>
                  <a:pt x="6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58"/>
          <p:cNvSpPr/>
          <p:nvPr/>
        </p:nvSpPr>
        <p:spPr>
          <a:xfrm>
            <a:off x="3906261" y="4134243"/>
            <a:ext cx="85017" cy="55744"/>
          </a:xfrm>
          <a:custGeom>
            <a:avLst/>
            <a:gdLst/>
            <a:ahLst/>
            <a:cxnLst/>
            <a:rect l="l" t="t" r="r" b="b"/>
            <a:pathLst>
              <a:path w="1516" h="994" extrusionOk="0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58"/>
          <p:cNvSpPr/>
          <p:nvPr/>
        </p:nvSpPr>
        <p:spPr>
          <a:xfrm>
            <a:off x="7889646" y="1986253"/>
            <a:ext cx="42396" cy="29498"/>
          </a:xfrm>
          <a:custGeom>
            <a:avLst/>
            <a:gdLst/>
            <a:ahLst/>
            <a:cxnLst/>
            <a:rect l="l" t="t" r="r" b="b"/>
            <a:pathLst>
              <a:path w="756" h="526" extrusionOk="0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58"/>
          <p:cNvSpPr/>
          <p:nvPr/>
        </p:nvSpPr>
        <p:spPr>
          <a:xfrm>
            <a:off x="7887459" y="2004255"/>
            <a:ext cx="37461" cy="24619"/>
          </a:xfrm>
          <a:custGeom>
            <a:avLst/>
            <a:gdLst/>
            <a:ahLst/>
            <a:cxnLst/>
            <a:rect l="l" t="t" r="r" b="b"/>
            <a:pathLst>
              <a:path w="668" h="439" extrusionOk="0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58"/>
          <p:cNvSpPr/>
          <p:nvPr/>
        </p:nvSpPr>
        <p:spPr>
          <a:xfrm>
            <a:off x="7609527" y="978832"/>
            <a:ext cx="130442" cy="82662"/>
          </a:xfrm>
          <a:custGeom>
            <a:avLst/>
            <a:gdLst/>
            <a:ahLst/>
            <a:cxnLst/>
            <a:rect l="l" t="t" r="r" b="b"/>
            <a:pathLst>
              <a:path w="2326" h="1474" extrusionOk="0">
                <a:moveTo>
                  <a:pt x="1823" y="0"/>
                </a:moveTo>
                <a:cubicBezTo>
                  <a:pt x="1675" y="0"/>
                  <a:pt x="1482" y="57"/>
                  <a:pt x="1236" y="131"/>
                </a:cubicBezTo>
                <a:cubicBezTo>
                  <a:pt x="688" y="295"/>
                  <a:pt x="1" y="2"/>
                  <a:pt x="38" y="754"/>
                </a:cubicBezTo>
                <a:cubicBezTo>
                  <a:pt x="64" y="1270"/>
                  <a:pt x="532" y="1473"/>
                  <a:pt x="996" y="1473"/>
                </a:cubicBezTo>
                <a:cubicBezTo>
                  <a:pt x="1150" y="1473"/>
                  <a:pt x="1304" y="1450"/>
                  <a:pt x="1441" y="1409"/>
                </a:cubicBezTo>
                <a:cubicBezTo>
                  <a:pt x="1989" y="1245"/>
                  <a:pt x="2326" y="759"/>
                  <a:pt x="2196" y="324"/>
                </a:cubicBezTo>
                <a:cubicBezTo>
                  <a:pt x="2123" y="85"/>
                  <a:pt x="2006" y="0"/>
                  <a:pt x="18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58"/>
          <p:cNvSpPr/>
          <p:nvPr/>
        </p:nvSpPr>
        <p:spPr>
          <a:xfrm>
            <a:off x="7632127" y="990328"/>
            <a:ext cx="75484" cy="35386"/>
          </a:xfrm>
          <a:custGeom>
            <a:avLst/>
            <a:gdLst/>
            <a:ahLst/>
            <a:cxnLst/>
            <a:rect l="l" t="t" r="r" b="b"/>
            <a:pathLst>
              <a:path w="1346" h="631" extrusionOk="0">
                <a:moveTo>
                  <a:pt x="1142" y="1"/>
                </a:moveTo>
                <a:cubicBezTo>
                  <a:pt x="1060" y="1"/>
                  <a:pt x="945" y="34"/>
                  <a:pt x="793" y="79"/>
                </a:cubicBezTo>
                <a:cubicBezTo>
                  <a:pt x="737" y="96"/>
                  <a:pt x="674" y="101"/>
                  <a:pt x="608" y="101"/>
                </a:cubicBezTo>
                <a:cubicBezTo>
                  <a:pt x="513" y="101"/>
                  <a:pt x="414" y="91"/>
                  <a:pt x="324" y="91"/>
                </a:cubicBezTo>
                <a:cubicBezTo>
                  <a:pt x="142" y="91"/>
                  <a:pt x="0" y="133"/>
                  <a:pt x="19" y="391"/>
                </a:cubicBezTo>
                <a:cubicBezTo>
                  <a:pt x="31" y="565"/>
                  <a:pt x="243" y="630"/>
                  <a:pt x="474" y="630"/>
                </a:cubicBezTo>
                <a:cubicBezTo>
                  <a:pt x="603" y="630"/>
                  <a:pt x="737" y="610"/>
                  <a:pt x="845" y="577"/>
                </a:cubicBezTo>
                <a:cubicBezTo>
                  <a:pt x="1144" y="487"/>
                  <a:pt x="1346" y="279"/>
                  <a:pt x="1296" y="113"/>
                </a:cubicBezTo>
                <a:cubicBezTo>
                  <a:pt x="1271" y="32"/>
                  <a:pt x="1222" y="1"/>
                  <a:pt x="11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58"/>
          <p:cNvSpPr/>
          <p:nvPr/>
        </p:nvSpPr>
        <p:spPr>
          <a:xfrm>
            <a:off x="7670149" y="950568"/>
            <a:ext cx="61015" cy="38583"/>
          </a:xfrm>
          <a:custGeom>
            <a:avLst/>
            <a:gdLst/>
            <a:ahLst/>
            <a:cxnLst/>
            <a:rect l="l" t="t" r="r" b="b"/>
            <a:pathLst>
              <a:path w="1088" h="688" extrusionOk="0">
                <a:moveTo>
                  <a:pt x="299" y="0"/>
                </a:moveTo>
                <a:cubicBezTo>
                  <a:pt x="231" y="0"/>
                  <a:pt x="171" y="37"/>
                  <a:pt x="122" y="148"/>
                </a:cubicBezTo>
                <a:cubicBezTo>
                  <a:pt x="1" y="424"/>
                  <a:pt x="299" y="638"/>
                  <a:pt x="546" y="679"/>
                </a:cubicBezTo>
                <a:cubicBezTo>
                  <a:pt x="578" y="685"/>
                  <a:pt x="610" y="687"/>
                  <a:pt x="640" y="687"/>
                </a:cubicBezTo>
                <a:cubicBezTo>
                  <a:pt x="850" y="687"/>
                  <a:pt x="1027" y="568"/>
                  <a:pt x="1054" y="399"/>
                </a:cubicBezTo>
                <a:cubicBezTo>
                  <a:pt x="1087" y="201"/>
                  <a:pt x="961" y="178"/>
                  <a:pt x="715" y="135"/>
                </a:cubicBezTo>
                <a:cubicBezTo>
                  <a:pt x="559" y="109"/>
                  <a:pt x="416" y="0"/>
                  <a:pt x="2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58"/>
          <p:cNvSpPr/>
          <p:nvPr/>
        </p:nvSpPr>
        <p:spPr>
          <a:xfrm>
            <a:off x="7653606" y="1008218"/>
            <a:ext cx="35330" cy="34938"/>
          </a:xfrm>
          <a:custGeom>
            <a:avLst/>
            <a:gdLst/>
            <a:ahLst/>
            <a:cxnLst/>
            <a:rect l="l" t="t" r="r" b="b"/>
            <a:pathLst>
              <a:path w="630" h="623" extrusionOk="0">
                <a:moveTo>
                  <a:pt x="443" y="0"/>
                </a:moveTo>
                <a:cubicBezTo>
                  <a:pt x="359" y="0"/>
                  <a:pt x="269" y="110"/>
                  <a:pt x="203" y="192"/>
                </a:cubicBezTo>
                <a:cubicBezTo>
                  <a:pt x="101" y="315"/>
                  <a:pt x="1" y="396"/>
                  <a:pt x="197" y="559"/>
                </a:cubicBezTo>
                <a:cubicBezTo>
                  <a:pt x="253" y="604"/>
                  <a:pt x="296" y="622"/>
                  <a:pt x="330" y="622"/>
                </a:cubicBezTo>
                <a:cubicBezTo>
                  <a:pt x="418" y="622"/>
                  <a:pt x="455" y="505"/>
                  <a:pt x="528" y="417"/>
                </a:cubicBezTo>
                <a:cubicBezTo>
                  <a:pt x="629" y="290"/>
                  <a:pt x="602" y="194"/>
                  <a:pt x="564" y="109"/>
                </a:cubicBezTo>
                <a:cubicBezTo>
                  <a:pt x="528" y="30"/>
                  <a:pt x="487" y="0"/>
                  <a:pt x="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58"/>
          <p:cNvSpPr/>
          <p:nvPr/>
        </p:nvSpPr>
        <p:spPr>
          <a:xfrm>
            <a:off x="7668635" y="987300"/>
            <a:ext cx="64099" cy="65670"/>
          </a:xfrm>
          <a:custGeom>
            <a:avLst/>
            <a:gdLst/>
            <a:ahLst/>
            <a:cxnLst/>
            <a:rect l="l" t="t" r="r" b="b"/>
            <a:pathLst>
              <a:path w="1143" h="1171" extrusionOk="0">
                <a:moveTo>
                  <a:pt x="766" y="1"/>
                </a:moveTo>
                <a:cubicBezTo>
                  <a:pt x="626" y="1"/>
                  <a:pt x="648" y="312"/>
                  <a:pt x="502" y="573"/>
                </a:cubicBezTo>
                <a:cubicBezTo>
                  <a:pt x="331" y="873"/>
                  <a:pt x="1" y="986"/>
                  <a:pt x="237" y="1119"/>
                </a:cubicBezTo>
                <a:cubicBezTo>
                  <a:pt x="298" y="1154"/>
                  <a:pt x="366" y="1170"/>
                  <a:pt x="436" y="1170"/>
                </a:cubicBezTo>
                <a:cubicBezTo>
                  <a:pt x="634" y="1170"/>
                  <a:pt x="847" y="1038"/>
                  <a:pt x="973" y="816"/>
                </a:cubicBezTo>
                <a:cubicBezTo>
                  <a:pt x="1143" y="512"/>
                  <a:pt x="1089" y="160"/>
                  <a:pt x="851" y="29"/>
                </a:cubicBezTo>
                <a:cubicBezTo>
                  <a:pt x="817" y="9"/>
                  <a:pt x="789" y="1"/>
                  <a:pt x="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58"/>
          <p:cNvSpPr/>
          <p:nvPr/>
        </p:nvSpPr>
        <p:spPr>
          <a:xfrm>
            <a:off x="8200498" y="1176682"/>
            <a:ext cx="87317" cy="55968"/>
          </a:xfrm>
          <a:custGeom>
            <a:avLst/>
            <a:gdLst/>
            <a:ahLst/>
            <a:cxnLst/>
            <a:rect l="l" t="t" r="r" b="b"/>
            <a:pathLst>
              <a:path w="1557" h="998" extrusionOk="0">
                <a:moveTo>
                  <a:pt x="1217" y="0"/>
                </a:moveTo>
                <a:cubicBezTo>
                  <a:pt x="1117" y="0"/>
                  <a:pt x="987" y="45"/>
                  <a:pt x="818" y="104"/>
                </a:cubicBezTo>
                <a:cubicBezTo>
                  <a:pt x="463" y="232"/>
                  <a:pt x="1" y="59"/>
                  <a:pt x="49" y="552"/>
                </a:cubicBezTo>
                <a:cubicBezTo>
                  <a:pt x="80" y="874"/>
                  <a:pt x="364" y="997"/>
                  <a:pt x="653" y="997"/>
                </a:cubicBezTo>
                <a:cubicBezTo>
                  <a:pt x="771" y="997"/>
                  <a:pt x="890" y="977"/>
                  <a:pt x="993" y="940"/>
                </a:cubicBezTo>
                <a:cubicBezTo>
                  <a:pt x="1349" y="817"/>
                  <a:pt x="1557" y="485"/>
                  <a:pt x="1456" y="203"/>
                </a:cubicBezTo>
                <a:cubicBezTo>
                  <a:pt x="1403" y="55"/>
                  <a:pt x="1328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8"/>
          <p:cNvSpPr/>
          <p:nvPr/>
        </p:nvSpPr>
        <p:spPr>
          <a:xfrm>
            <a:off x="8225397" y="1163840"/>
            <a:ext cx="42621" cy="30620"/>
          </a:xfrm>
          <a:custGeom>
            <a:avLst/>
            <a:gdLst/>
            <a:ahLst/>
            <a:cxnLst/>
            <a:rect l="l" t="t" r="r" b="b"/>
            <a:pathLst>
              <a:path w="760" h="546" extrusionOk="0">
                <a:moveTo>
                  <a:pt x="576" y="0"/>
                </a:moveTo>
                <a:cubicBezTo>
                  <a:pt x="523" y="0"/>
                  <a:pt x="462" y="43"/>
                  <a:pt x="377" y="104"/>
                </a:cubicBezTo>
                <a:cubicBezTo>
                  <a:pt x="231" y="209"/>
                  <a:pt x="0" y="190"/>
                  <a:pt x="86" y="406"/>
                </a:cubicBezTo>
                <a:cubicBezTo>
                  <a:pt x="126" y="507"/>
                  <a:pt x="211" y="546"/>
                  <a:pt x="304" y="546"/>
                </a:cubicBezTo>
                <a:cubicBezTo>
                  <a:pt x="395" y="546"/>
                  <a:pt x="493" y="509"/>
                  <a:pt x="564" y="458"/>
                </a:cubicBezTo>
                <a:cubicBezTo>
                  <a:pt x="707" y="356"/>
                  <a:pt x="759" y="180"/>
                  <a:pt x="677" y="66"/>
                </a:cubicBezTo>
                <a:cubicBezTo>
                  <a:pt x="644" y="20"/>
                  <a:pt x="612" y="0"/>
                  <a:pt x="5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8"/>
          <p:cNvSpPr/>
          <p:nvPr/>
        </p:nvSpPr>
        <p:spPr>
          <a:xfrm>
            <a:off x="8224276" y="1182514"/>
            <a:ext cx="37125" cy="26021"/>
          </a:xfrm>
          <a:custGeom>
            <a:avLst/>
            <a:gdLst/>
            <a:ahLst/>
            <a:cxnLst/>
            <a:rect l="l" t="t" r="r" b="b"/>
            <a:pathLst>
              <a:path w="662" h="464" extrusionOk="0">
                <a:moveTo>
                  <a:pt x="480" y="1"/>
                </a:moveTo>
                <a:cubicBezTo>
                  <a:pt x="418" y="1"/>
                  <a:pt x="346" y="15"/>
                  <a:pt x="287" y="28"/>
                </a:cubicBezTo>
                <a:cubicBezTo>
                  <a:pt x="129" y="59"/>
                  <a:pt x="0" y="58"/>
                  <a:pt x="50" y="308"/>
                </a:cubicBezTo>
                <a:cubicBezTo>
                  <a:pt x="76" y="429"/>
                  <a:pt x="121" y="463"/>
                  <a:pt x="178" y="463"/>
                </a:cubicBezTo>
                <a:cubicBezTo>
                  <a:pt x="240" y="463"/>
                  <a:pt x="316" y="423"/>
                  <a:pt x="397" y="407"/>
                </a:cubicBezTo>
                <a:cubicBezTo>
                  <a:pt x="556" y="374"/>
                  <a:pt x="597" y="281"/>
                  <a:pt x="620" y="192"/>
                </a:cubicBezTo>
                <a:cubicBezTo>
                  <a:pt x="661" y="40"/>
                  <a:pt x="583" y="1"/>
                  <a:pt x="4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58"/>
          <p:cNvSpPr/>
          <p:nvPr/>
        </p:nvSpPr>
        <p:spPr>
          <a:xfrm>
            <a:off x="8246595" y="1186328"/>
            <a:ext cx="36396" cy="38303"/>
          </a:xfrm>
          <a:custGeom>
            <a:avLst/>
            <a:gdLst/>
            <a:ahLst/>
            <a:cxnLst/>
            <a:rect l="l" t="t" r="r" b="b"/>
            <a:pathLst>
              <a:path w="649" h="683" extrusionOk="0">
                <a:moveTo>
                  <a:pt x="497" y="0"/>
                </a:moveTo>
                <a:cubicBezTo>
                  <a:pt x="404" y="0"/>
                  <a:pt x="273" y="86"/>
                  <a:pt x="169" y="226"/>
                </a:cubicBezTo>
                <a:cubicBezTo>
                  <a:pt x="37" y="403"/>
                  <a:pt x="0" y="599"/>
                  <a:pt x="86" y="662"/>
                </a:cubicBezTo>
                <a:cubicBezTo>
                  <a:pt x="105" y="676"/>
                  <a:pt x="128" y="683"/>
                  <a:pt x="154" y="683"/>
                </a:cubicBezTo>
                <a:cubicBezTo>
                  <a:pt x="247" y="683"/>
                  <a:pt x="378" y="596"/>
                  <a:pt x="480" y="456"/>
                </a:cubicBezTo>
                <a:cubicBezTo>
                  <a:pt x="610" y="280"/>
                  <a:pt x="649" y="84"/>
                  <a:pt x="563" y="20"/>
                </a:cubicBezTo>
                <a:cubicBezTo>
                  <a:pt x="545" y="7"/>
                  <a:pt x="522" y="0"/>
                  <a:pt x="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8"/>
          <p:cNvSpPr/>
          <p:nvPr/>
        </p:nvSpPr>
        <p:spPr>
          <a:xfrm>
            <a:off x="2419339" y="4327267"/>
            <a:ext cx="130218" cy="114515"/>
          </a:xfrm>
          <a:custGeom>
            <a:avLst/>
            <a:gdLst/>
            <a:ahLst/>
            <a:cxnLst/>
            <a:rect l="l" t="t" r="r" b="b"/>
            <a:pathLst>
              <a:path w="2322" h="2042" extrusionOk="0">
                <a:moveTo>
                  <a:pt x="1618" y="0"/>
                </a:moveTo>
                <a:cubicBezTo>
                  <a:pt x="1408" y="0"/>
                  <a:pt x="1258" y="219"/>
                  <a:pt x="1031" y="566"/>
                </a:cubicBezTo>
                <a:cubicBezTo>
                  <a:pt x="716" y="1044"/>
                  <a:pt x="1" y="1259"/>
                  <a:pt x="510" y="1811"/>
                </a:cubicBezTo>
                <a:cubicBezTo>
                  <a:pt x="661" y="1974"/>
                  <a:pt x="836" y="2041"/>
                  <a:pt x="1016" y="2041"/>
                </a:cubicBezTo>
                <a:cubicBezTo>
                  <a:pt x="1396" y="2041"/>
                  <a:pt x="1794" y="1742"/>
                  <a:pt x="2008" y="1416"/>
                </a:cubicBezTo>
                <a:cubicBezTo>
                  <a:pt x="2321" y="939"/>
                  <a:pt x="2270" y="351"/>
                  <a:pt x="1890" y="100"/>
                </a:cubicBezTo>
                <a:cubicBezTo>
                  <a:pt x="1786" y="32"/>
                  <a:pt x="1697" y="0"/>
                  <a:pt x="16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58"/>
          <p:cNvSpPr/>
          <p:nvPr/>
        </p:nvSpPr>
        <p:spPr>
          <a:xfrm>
            <a:off x="2439977" y="4348745"/>
            <a:ext cx="71895" cy="63034"/>
          </a:xfrm>
          <a:custGeom>
            <a:avLst/>
            <a:gdLst/>
            <a:ahLst/>
            <a:cxnLst/>
            <a:rect l="l" t="t" r="r" b="b"/>
            <a:pathLst>
              <a:path w="1282" h="1124" extrusionOk="0">
                <a:moveTo>
                  <a:pt x="1047" y="0"/>
                </a:moveTo>
                <a:cubicBezTo>
                  <a:pt x="947" y="0"/>
                  <a:pt x="863" y="124"/>
                  <a:pt x="728" y="327"/>
                </a:cubicBezTo>
                <a:cubicBezTo>
                  <a:pt x="556" y="589"/>
                  <a:pt x="1" y="721"/>
                  <a:pt x="333" y="1063"/>
                </a:cubicBezTo>
                <a:cubicBezTo>
                  <a:pt x="373" y="1105"/>
                  <a:pt x="423" y="1123"/>
                  <a:pt x="479" y="1123"/>
                </a:cubicBezTo>
                <a:cubicBezTo>
                  <a:pt x="680" y="1123"/>
                  <a:pt x="951" y="882"/>
                  <a:pt x="1086" y="677"/>
                </a:cubicBezTo>
                <a:cubicBezTo>
                  <a:pt x="1260" y="416"/>
                  <a:pt x="1282" y="125"/>
                  <a:pt x="1136" y="31"/>
                </a:cubicBezTo>
                <a:cubicBezTo>
                  <a:pt x="1104" y="10"/>
                  <a:pt x="1075" y="0"/>
                  <a:pt x="10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58"/>
          <p:cNvSpPr/>
          <p:nvPr/>
        </p:nvSpPr>
        <p:spPr>
          <a:xfrm>
            <a:off x="2486018" y="4374991"/>
            <a:ext cx="28657" cy="34097"/>
          </a:xfrm>
          <a:custGeom>
            <a:avLst/>
            <a:gdLst/>
            <a:ahLst/>
            <a:cxnLst/>
            <a:rect l="l" t="t" r="r" b="b"/>
            <a:pathLst>
              <a:path w="511" h="608" extrusionOk="0">
                <a:moveTo>
                  <a:pt x="150" y="0"/>
                </a:moveTo>
                <a:cubicBezTo>
                  <a:pt x="22" y="0"/>
                  <a:pt x="23" y="191"/>
                  <a:pt x="24" y="323"/>
                </a:cubicBezTo>
                <a:cubicBezTo>
                  <a:pt x="27" y="481"/>
                  <a:pt x="0" y="608"/>
                  <a:pt x="250" y="608"/>
                </a:cubicBezTo>
                <a:cubicBezTo>
                  <a:pt x="252" y="608"/>
                  <a:pt x="253" y="608"/>
                  <a:pt x="255" y="608"/>
                </a:cubicBezTo>
                <a:cubicBezTo>
                  <a:pt x="511" y="605"/>
                  <a:pt x="419" y="446"/>
                  <a:pt x="418" y="287"/>
                </a:cubicBezTo>
                <a:cubicBezTo>
                  <a:pt x="415" y="127"/>
                  <a:pt x="332" y="70"/>
                  <a:pt x="250" y="28"/>
                </a:cubicBezTo>
                <a:cubicBezTo>
                  <a:pt x="210" y="9"/>
                  <a:pt x="177" y="0"/>
                  <a:pt x="1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58"/>
          <p:cNvSpPr/>
          <p:nvPr/>
        </p:nvSpPr>
        <p:spPr>
          <a:xfrm>
            <a:off x="2485962" y="4347904"/>
            <a:ext cx="85634" cy="75988"/>
          </a:xfrm>
          <a:custGeom>
            <a:avLst/>
            <a:gdLst/>
            <a:ahLst/>
            <a:cxnLst/>
            <a:rect l="l" t="t" r="r" b="b"/>
            <a:pathLst>
              <a:path w="1527" h="1355" extrusionOk="0">
                <a:moveTo>
                  <a:pt x="1053" y="1"/>
                </a:moveTo>
                <a:cubicBezTo>
                  <a:pt x="912" y="1"/>
                  <a:pt x="816" y="149"/>
                  <a:pt x="669" y="382"/>
                </a:cubicBezTo>
                <a:cubicBezTo>
                  <a:pt x="469" y="703"/>
                  <a:pt x="1" y="853"/>
                  <a:pt x="344" y="1211"/>
                </a:cubicBezTo>
                <a:cubicBezTo>
                  <a:pt x="442" y="1313"/>
                  <a:pt x="555" y="1355"/>
                  <a:pt x="670" y="1355"/>
                </a:cubicBezTo>
                <a:cubicBezTo>
                  <a:pt x="923" y="1355"/>
                  <a:pt x="1187" y="1149"/>
                  <a:pt x="1325" y="929"/>
                </a:cubicBezTo>
                <a:cubicBezTo>
                  <a:pt x="1527" y="610"/>
                  <a:pt x="1484" y="223"/>
                  <a:pt x="1231" y="63"/>
                </a:cubicBezTo>
                <a:cubicBezTo>
                  <a:pt x="1162" y="21"/>
                  <a:pt x="1105" y="1"/>
                  <a:pt x="10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58"/>
          <p:cNvSpPr/>
          <p:nvPr/>
        </p:nvSpPr>
        <p:spPr>
          <a:xfrm>
            <a:off x="2789123" y="4327302"/>
            <a:ext cx="60006" cy="41387"/>
          </a:xfrm>
          <a:custGeom>
            <a:avLst/>
            <a:gdLst/>
            <a:ahLst/>
            <a:cxnLst/>
            <a:rect l="l" t="t" r="r" b="b"/>
            <a:pathLst>
              <a:path w="1070" h="738" extrusionOk="0">
                <a:moveTo>
                  <a:pt x="824" y="0"/>
                </a:moveTo>
                <a:cubicBezTo>
                  <a:pt x="752" y="0"/>
                  <a:pt x="663" y="51"/>
                  <a:pt x="540" y="122"/>
                </a:cubicBezTo>
                <a:cubicBezTo>
                  <a:pt x="324" y="249"/>
                  <a:pt x="0" y="193"/>
                  <a:pt x="93" y="510"/>
                </a:cubicBezTo>
                <a:cubicBezTo>
                  <a:pt x="142" y="675"/>
                  <a:pt x="280" y="738"/>
                  <a:pt x="430" y="738"/>
                </a:cubicBezTo>
                <a:cubicBezTo>
                  <a:pt x="544" y="738"/>
                  <a:pt x="666" y="702"/>
                  <a:pt x="759" y="647"/>
                </a:cubicBezTo>
                <a:cubicBezTo>
                  <a:pt x="975" y="520"/>
                  <a:pt x="1070" y="278"/>
                  <a:pt x="969" y="106"/>
                </a:cubicBezTo>
                <a:cubicBezTo>
                  <a:pt x="926" y="31"/>
                  <a:pt x="880" y="0"/>
                  <a:pt x="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58"/>
          <p:cNvSpPr/>
          <p:nvPr/>
        </p:nvSpPr>
        <p:spPr>
          <a:xfrm>
            <a:off x="2483270" y="4309265"/>
            <a:ext cx="36957" cy="37854"/>
          </a:xfrm>
          <a:custGeom>
            <a:avLst/>
            <a:gdLst/>
            <a:ahLst/>
            <a:cxnLst/>
            <a:rect l="l" t="t" r="r" b="b"/>
            <a:pathLst>
              <a:path w="659" h="675" extrusionOk="0">
                <a:moveTo>
                  <a:pt x="394" y="1"/>
                </a:moveTo>
                <a:cubicBezTo>
                  <a:pt x="308" y="1"/>
                  <a:pt x="283" y="84"/>
                  <a:pt x="242" y="227"/>
                </a:cubicBezTo>
                <a:cubicBezTo>
                  <a:pt x="193" y="397"/>
                  <a:pt x="0" y="527"/>
                  <a:pt x="202" y="643"/>
                </a:cubicBezTo>
                <a:cubicBezTo>
                  <a:pt x="240" y="665"/>
                  <a:pt x="276" y="674"/>
                  <a:pt x="312" y="674"/>
                </a:cubicBezTo>
                <a:cubicBezTo>
                  <a:pt x="452" y="674"/>
                  <a:pt x="570" y="525"/>
                  <a:pt x="609" y="390"/>
                </a:cubicBezTo>
                <a:cubicBezTo>
                  <a:pt x="659" y="220"/>
                  <a:pt x="589" y="49"/>
                  <a:pt x="453" y="11"/>
                </a:cubicBezTo>
                <a:cubicBezTo>
                  <a:pt x="430" y="4"/>
                  <a:pt x="411" y="1"/>
                  <a:pt x="3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58"/>
          <p:cNvSpPr/>
          <p:nvPr/>
        </p:nvSpPr>
        <p:spPr>
          <a:xfrm>
            <a:off x="2508226" y="4363550"/>
            <a:ext cx="35386" cy="34826"/>
          </a:xfrm>
          <a:custGeom>
            <a:avLst/>
            <a:gdLst/>
            <a:ahLst/>
            <a:cxnLst/>
            <a:rect l="l" t="t" r="r" b="b"/>
            <a:pathLst>
              <a:path w="631" h="621" extrusionOk="0">
                <a:moveTo>
                  <a:pt x="447" y="1"/>
                </a:moveTo>
                <a:cubicBezTo>
                  <a:pt x="363" y="1"/>
                  <a:pt x="273" y="110"/>
                  <a:pt x="205" y="189"/>
                </a:cubicBezTo>
                <a:cubicBezTo>
                  <a:pt x="101" y="311"/>
                  <a:pt x="0" y="391"/>
                  <a:pt x="194" y="554"/>
                </a:cubicBezTo>
                <a:cubicBezTo>
                  <a:pt x="249" y="602"/>
                  <a:pt x="292" y="620"/>
                  <a:pt x="327" y="620"/>
                </a:cubicBezTo>
                <a:cubicBezTo>
                  <a:pt x="414" y="620"/>
                  <a:pt x="453" y="504"/>
                  <a:pt x="527" y="417"/>
                </a:cubicBezTo>
                <a:cubicBezTo>
                  <a:pt x="630" y="295"/>
                  <a:pt x="606" y="196"/>
                  <a:pt x="567" y="112"/>
                </a:cubicBezTo>
                <a:cubicBezTo>
                  <a:pt x="532" y="31"/>
                  <a:pt x="490" y="1"/>
                  <a:pt x="4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58"/>
          <p:cNvSpPr/>
          <p:nvPr/>
        </p:nvSpPr>
        <p:spPr>
          <a:xfrm>
            <a:off x="2525667" y="4356148"/>
            <a:ext cx="22600" cy="44920"/>
          </a:xfrm>
          <a:custGeom>
            <a:avLst/>
            <a:gdLst/>
            <a:ahLst/>
            <a:cxnLst/>
            <a:rect l="l" t="t" r="r" b="b"/>
            <a:pathLst>
              <a:path w="403" h="801" extrusionOk="0">
                <a:moveTo>
                  <a:pt x="190" y="1"/>
                </a:moveTo>
                <a:cubicBezTo>
                  <a:pt x="189" y="1"/>
                  <a:pt x="188" y="1"/>
                  <a:pt x="188" y="1"/>
                </a:cubicBezTo>
                <a:cubicBezTo>
                  <a:pt x="80" y="5"/>
                  <a:pt x="0" y="185"/>
                  <a:pt x="9" y="407"/>
                </a:cubicBezTo>
                <a:cubicBezTo>
                  <a:pt x="16" y="627"/>
                  <a:pt x="108" y="801"/>
                  <a:pt x="215" y="801"/>
                </a:cubicBezTo>
                <a:cubicBezTo>
                  <a:pt x="215" y="801"/>
                  <a:pt x="216" y="801"/>
                  <a:pt x="216" y="801"/>
                </a:cubicBezTo>
                <a:cubicBezTo>
                  <a:pt x="322" y="795"/>
                  <a:pt x="402" y="615"/>
                  <a:pt x="395" y="394"/>
                </a:cubicBezTo>
                <a:cubicBezTo>
                  <a:pt x="388" y="176"/>
                  <a:pt x="296" y="1"/>
                  <a:pt x="1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58"/>
          <p:cNvSpPr/>
          <p:nvPr/>
        </p:nvSpPr>
        <p:spPr>
          <a:xfrm>
            <a:off x="1245490" y="1970088"/>
            <a:ext cx="127189" cy="118048"/>
          </a:xfrm>
          <a:custGeom>
            <a:avLst/>
            <a:gdLst/>
            <a:ahLst/>
            <a:cxnLst/>
            <a:rect l="l" t="t" r="r" b="b"/>
            <a:pathLst>
              <a:path w="2268" h="2105" extrusionOk="0">
                <a:moveTo>
                  <a:pt x="1496" y="0"/>
                </a:moveTo>
                <a:cubicBezTo>
                  <a:pt x="1265" y="0"/>
                  <a:pt x="1139" y="241"/>
                  <a:pt x="942" y="634"/>
                </a:cubicBezTo>
                <a:cubicBezTo>
                  <a:pt x="687" y="1145"/>
                  <a:pt x="0" y="1441"/>
                  <a:pt x="570" y="1931"/>
                </a:cubicBezTo>
                <a:cubicBezTo>
                  <a:pt x="713" y="2053"/>
                  <a:pt x="866" y="2105"/>
                  <a:pt x="1018" y="2105"/>
                </a:cubicBezTo>
                <a:cubicBezTo>
                  <a:pt x="1425" y="2105"/>
                  <a:pt x="1825" y="1736"/>
                  <a:pt x="2011" y="1364"/>
                </a:cubicBezTo>
                <a:cubicBezTo>
                  <a:pt x="2268" y="852"/>
                  <a:pt x="2147" y="273"/>
                  <a:pt x="1742" y="70"/>
                </a:cubicBezTo>
                <a:cubicBezTo>
                  <a:pt x="1647" y="23"/>
                  <a:pt x="1567" y="0"/>
                  <a:pt x="1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58"/>
          <p:cNvSpPr/>
          <p:nvPr/>
        </p:nvSpPr>
        <p:spPr>
          <a:xfrm>
            <a:off x="1265118" y="1992801"/>
            <a:ext cx="68081" cy="66399"/>
          </a:xfrm>
          <a:custGeom>
            <a:avLst/>
            <a:gdLst/>
            <a:ahLst/>
            <a:cxnLst/>
            <a:rect l="l" t="t" r="r" b="b"/>
            <a:pathLst>
              <a:path w="1214" h="1184" extrusionOk="0">
                <a:moveTo>
                  <a:pt x="967" y="0"/>
                </a:moveTo>
                <a:cubicBezTo>
                  <a:pt x="860" y="0"/>
                  <a:pt x="791" y="135"/>
                  <a:pt x="675" y="364"/>
                </a:cubicBezTo>
                <a:cubicBezTo>
                  <a:pt x="535" y="643"/>
                  <a:pt x="1" y="839"/>
                  <a:pt x="369" y="1140"/>
                </a:cubicBezTo>
                <a:cubicBezTo>
                  <a:pt x="407" y="1170"/>
                  <a:pt x="449" y="1184"/>
                  <a:pt x="494" y="1184"/>
                </a:cubicBezTo>
                <a:cubicBezTo>
                  <a:pt x="700" y="1184"/>
                  <a:pt x="958" y="898"/>
                  <a:pt x="1072" y="669"/>
                </a:cubicBezTo>
                <a:cubicBezTo>
                  <a:pt x="1213" y="388"/>
                  <a:pt x="1200" y="99"/>
                  <a:pt x="1046" y="21"/>
                </a:cubicBezTo>
                <a:cubicBezTo>
                  <a:pt x="1017" y="7"/>
                  <a:pt x="991" y="0"/>
                  <a:pt x="9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58"/>
          <p:cNvSpPr/>
          <p:nvPr/>
        </p:nvSpPr>
        <p:spPr>
          <a:xfrm>
            <a:off x="1310150" y="2019270"/>
            <a:ext cx="31293" cy="33536"/>
          </a:xfrm>
          <a:custGeom>
            <a:avLst/>
            <a:gdLst/>
            <a:ahLst/>
            <a:cxnLst/>
            <a:rect l="l" t="t" r="r" b="b"/>
            <a:pathLst>
              <a:path w="558" h="598" extrusionOk="0">
                <a:moveTo>
                  <a:pt x="147" y="1"/>
                </a:moveTo>
                <a:cubicBezTo>
                  <a:pt x="0" y="1"/>
                  <a:pt x="25" y="201"/>
                  <a:pt x="41" y="337"/>
                </a:cubicBezTo>
                <a:cubicBezTo>
                  <a:pt x="59" y="480"/>
                  <a:pt x="53" y="598"/>
                  <a:pt x="236" y="598"/>
                </a:cubicBezTo>
                <a:cubicBezTo>
                  <a:pt x="257" y="598"/>
                  <a:pt x="279" y="596"/>
                  <a:pt x="304" y="593"/>
                </a:cubicBezTo>
                <a:cubicBezTo>
                  <a:pt x="558" y="560"/>
                  <a:pt x="447" y="414"/>
                  <a:pt x="427" y="257"/>
                </a:cubicBezTo>
                <a:cubicBezTo>
                  <a:pt x="409" y="96"/>
                  <a:pt x="319" y="49"/>
                  <a:pt x="231" y="18"/>
                </a:cubicBezTo>
                <a:cubicBezTo>
                  <a:pt x="198" y="6"/>
                  <a:pt x="170" y="1"/>
                  <a:pt x="1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58"/>
          <p:cNvSpPr/>
          <p:nvPr/>
        </p:nvSpPr>
        <p:spPr>
          <a:xfrm>
            <a:off x="1305664" y="2004353"/>
            <a:ext cx="60118" cy="44023"/>
          </a:xfrm>
          <a:custGeom>
            <a:avLst/>
            <a:gdLst/>
            <a:ahLst/>
            <a:cxnLst/>
            <a:rect l="l" t="t" r="r" b="b"/>
            <a:pathLst>
              <a:path w="1072" h="785" extrusionOk="0">
                <a:moveTo>
                  <a:pt x="812" y="0"/>
                </a:moveTo>
                <a:cubicBezTo>
                  <a:pt x="736" y="0"/>
                  <a:pt x="649" y="63"/>
                  <a:pt x="527" y="155"/>
                </a:cubicBezTo>
                <a:cubicBezTo>
                  <a:pt x="327" y="307"/>
                  <a:pt x="1" y="289"/>
                  <a:pt x="130" y="593"/>
                </a:cubicBezTo>
                <a:cubicBezTo>
                  <a:pt x="187" y="731"/>
                  <a:pt x="304" y="784"/>
                  <a:pt x="430" y="784"/>
                </a:cubicBezTo>
                <a:cubicBezTo>
                  <a:pt x="561" y="784"/>
                  <a:pt x="704" y="728"/>
                  <a:pt x="805" y="650"/>
                </a:cubicBezTo>
                <a:cubicBezTo>
                  <a:pt x="1006" y="498"/>
                  <a:pt x="1071" y="248"/>
                  <a:pt x="953" y="89"/>
                </a:cubicBezTo>
                <a:cubicBezTo>
                  <a:pt x="905" y="27"/>
                  <a:pt x="861" y="0"/>
                  <a:pt x="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58"/>
          <p:cNvSpPr/>
          <p:nvPr/>
        </p:nvSpPr>
        <p:spPr>
          <a:xfrm>
            <a:off x="1232311" y="2018149"/>
            <a:ext cx="60118" cy="44023"/>
          </a:xfrm>
          <a:custGeom>
            <a:avLst/>
            <a:gdLst/>
            <a:ahLst/>
            <a:cxnLst/>
            <a:rect l="l" t="t" r="r" b="b"/>
            <a:pathLst>
              <a:path w="1072" h="785" extrusionOk="0">
                <a:moveTo>
                  <a:pt x="811" y="1"/>
                </a:moveTo>
                <a:cubicBezTo>
                  <a:pt x="736" y="1"/>
                  <a:pt x="650" y="64"/>
                  <a:pt x="528" y="156"/>
                </a:cubicBezTo>
                <a:cubicBezTo>
                  <a:pt x="328" y="308"/>
                  <a:pt x="0" y="291"/>
                  <a:pt x="129" y="594"/>
                </a:cubicBezTo>
                <a:cubicBezTo>
                  <a:pt x="187" y="732"/>
                  <a:pt x="303" y="784"/>
                  <a:pt x="429" y="784"/>
                </a:cubicBezTo>
                <a:cubicBezTo>
                  <a:pt x="560" y="784"/>
                  <a:pt x="703" y="728"/>
                  <a:pt x="805" y="652"/>
                </a:cubicBezTo>
                <a:cubicBezTo>
                  <a:pt x="1008" y="501"/>
                  <a:pt x="1071" y="249"/>
                  <a:pt x="952" y="91"/>
                </a:cubicBezTo>
                <a:cubicBezTo>
                  <a:pt x="905" y="28"/>
                  <a:pt x="860" y="1"/>
                  <a:pt x="8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58"/>
          <p:cNvSpPr/>
          <p:nvPr/>
        </p:nvSpPr>
        <p:spPr>
          <a:xfrm>
            <a:off x="1302131" y="1952815"/>
            <a:ext cx="34657" cy="38247"/>
          </a:xfrm>
          <a:custGeom>
            <a:avLst/>
            <a:gdLst/>
            <a:ahLst/>
            <a:cxnLst/>
            <a:rect l="l" t="t" r="r" b="b"/>
            <a:pathLst>
              <a:path w="618" h="682" extrusionOk="0">
                <a:moveTo>
                  <a:pt x="349" y="1"/>
                </a:moveTo>
                <a:cubicBezTo>
                  <a:pt x="246" y="1"/>
                  <a:pt x="230" y="88"/>
                  <a:pt x="204" y="243"/>
                </a:cubicBezTo>
                <a:cubicBezTo>
                  <a:pt x="175" y="420"/>
                  <a:pt x="1" y="570"/>
                  <a:pt x="215" y="663"/>
                </a:cubicBezTo>
                <a:cubicBezTo>
                  <a:pt x="246" y="676"/>
                  <a:pt x="275" y="682"/>
                  <a:pt x="303" y="682"/>
                </a:cubicBezTo>
                <a:cubicBezTo>
                  <a:pt x="455" y="682"/>
                  <a:pt x="565" y="510"/>
                  <a:pt x="589" y="362"/>
                </a:cubicBezTo>
                <a:cubicBezTo>
                  <a:pt x="618" y="186"/>
                  <a:pt x="529" y="27"/>
                  <a:pt x="389" y="4"/>
                </a:cubicBezTo>
                <a:cubicBezTo>
                  <a:pt x="374" y="2"/>
                  <a:pt x="361" y="1"/>
                  <a:pt x="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58"/>
          <p:cNvSpPr/>
          <p:nvPr/>
        </p:nvSpPr>
        <p:spPr>
          <a:xfrm>
            <a:off x="819123" y="4108232"/>
            <a:ext cx="164399" cy="107769"/>
          </a:xfrm>
          <a:custGeom>
            <a:avLst/>
            <a:gdLst/>
            <a:ahLst/>
            <a:cxnLst/>
            <a:rect l="l" t="t" r="r" b="b"/>
            <a:pathLst>
              <a:path w="1516" h="994" extrusionOk="0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58"/>
          <p:cNvSpPr/>
          <p:nvPr/>
        </p:nvSpPr>
        <p:spPr>
          <a:xfrm>
            <a:off x="868356" y="4086114"/>
            <a:ext cx="81983" cy="57029"/>
          </a:xfrm>
          <a:custGeom>
            <a:avLst/>
            <a:gdLst/>
            <a:ahLst/>
            <a:cxnLst/>
            <a:rect l="l" t="t" r="r" b="b"/>
            <a:pathLst>
              <a:path w="756" h="526" extrusionOk="0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58"/>
          <p:cNvSpPr/>
          <p:nvPr/>
        </p:nvSpPr>
        <p:spPr>
          <a:xfrm>
            <a:off x="864126" y="4120917"/>
            <a:ext cx="72440" cy="47596"/>
          </a:xfrm>
          <a:custGeom>
            <a:avLst/>
            <a:gdLst/>
            <a:ahLst/>
            <a:cxnLst/>
            <a:rect l="l" t="t" r="r" b="b"/>
            <a:pathLst>
              <a:path w="668" h="439" extrusionOk="0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58"/>
          <p:cNvSpPr txBox="1">
            <a:spLocks noGrp="1"/>
          </p:cNvSpPr>
          <p:nvPr>
            <p:ph type="title"/>
          </p:nvPr>
        </p:nvSpPr>
        <p:spPr>
          <a:xfrm>
            <a:off x="509750" y="180038"/>
            <a:ext cx="48843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6"/>
                </a:solidFill>
              </a:rPr>
              <a:t>    </a:t>
            </a:r>
            <a:r>
              <a:rPr lang="en" sz="3300"/>
              <a:t>Web scraping</a:t>
            </a:r>
            <a:endParaRPr sz="3300"/>
          </a:p>
        </p:txBody>
      </p:sp>
      <p:grpSp>
        <p:nvGrpSpPr>
          <p:cNvPr id="1862" name="Google Shape;1862;p58"/>
          <p:cNvGrpSpPr/>
          <p:nvPr/>
        </p:nvGrpSpPr>
        <p:grpSpPr>
          <a:xfrm rot="1117579">
            <a:off x="303850" y="61964"/>
            <a:ext cx="725607" cy="870675"/>
            <a:chOff x="3045025" y="354075"/>
            <a:chExt cx="736900" cy="884225"/>
          </a:xfrm>
        </p:grpSpPr>
        <p:sp>
          <p:nvSpPr>
            <p:cNvPr id="1863" name="Google Shape;1863;p58"/>
            <p:cNvSpPr/>
            <p:nvPr/>
          </p:nvSpPr>
          <p:spPr>
            <a:xfrm>
              <a:off x="3074250" y="631600"/>
              <a:ext cx="688050" cy="606625"/>
            </a:xfrm>
            <a:custGeom>
              <a:avLst/>
              <a:gdLst/>
              <a:ahLst/>
              <a:cxnLst/>
              <a:rect l="l" t="t" r="r" b="b"/>
              <a:pathLst>
                <a:path w="27522" h="24265" extrusionOk="0">
                  <a:moveTo>
                    <a:pt x="0" y="1"/>
                  </a:moveTo>
                  <a:lnTo>
                    <a:pt x="2859" y="22293"/>
                  </a:lnTo>
                  <a:cubicBezTo>
                    <a:pt x="2859" y="22293"/>
                    <a:pt x="7801" y="24264"/>
                    <a:pt x="14039" y="24264"/>
                  </a:cubicBezTo>
                  <a:cubicBezTo>
                    <a:pt x="17511" y="24264"/>
                    <a:pt x="21384" y="23654"/>
                    <a:pt x="25029" y="21753"/>
                  </a:cubicBezTo>
                  <a:cubicBezTo>
                    <a:pt x="26092" y="15391"/>
                    <a:pt x="27521" y="1"/>
                    <a:pt x="27521" y="1"/>
                  </a:cubicBezTo>
                  <a:lnTo>
                    <a:pt x="27521" y="1"/>
                  </a:lnTo>
                  <a:cubicBezTo>
                    <a:pt x="27521" y="1"/>
                    <a:pt x="22594" y="1279"/>
                    <a:pt x="14440" y="1279"/>
                  </a:cubicBezTo>
                  <a:cubicBezTo>
                    <a:pt x="10363" y="1279"/>
                    <a:pt x="5479" y="95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3082500" y="645100"/>
              <a:ext cx="132950" cy="92850"/>
            </a:xfrm>
            <a:custGeom>
              <a:avLst/>
              <a:gdLst/>
              <a:ahLst/>
              <a:cxnLst/>
              <a:rect l="l" t="t" r="r" b="b"/>
              <a:pathLst>
                <a:path w="5318" h="3714" extrusionOk="0">
                  <a:moveTo>
                    <a:pt x="3138" y="0"/>
                  </a:moveTo>
                  <a:cubicBezTo>
                    <a:pt x="2127" y="698"/>
                    <a:pt x="1064" y="1378"/>
                    <a:pt x="1" y="2057"/>
                  </a:cubicBezTo>
                  <a:lnTo>
                    <a:pt x="210" y="3714"/>
                  </a:lnTo>
                  <a:cubicBezTo>
                    <a:pt x="1813" y="2668"/>
                    <a:pt x="3540" y="1518"/>
                    <a:pt x="5317" y="263"/>
                  </a:cubicBezTo>
                  <a:cubicBezTo>
                    <a:pt x="4602" y="193"/>
                    <a:pt x="3888" y="105"/>
                    <a:pt x="3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3101675" y="662975"/>
              <a:ext cx="344275" cy="229225"/>
            </a:xfrm>
            <a:custGeom>
              <a:avLst/>
              <a:gdLst/>
              <a:ahLst/>
              <a:cxnLst/>
              <a:rect l="l" t="t" r="r" b="b"/>
              <a:pathLst>
                <a:path w="13771" h="9169" extrusionOk="0">
                  <a:moveTo>
                    <a:pt x="11418" y="1"/>
                  </a:moveTo>
                  <a:cubicBezTo>
                    <a:pt x="8036" y="2458"/>
                    <a:pt x="4132" y="5072"/>
                    <a:pt x="0" y="7408"/>
                  </a:cubicBezTo>
                  <a:lnTo>
                    <a:pt x="228" y="9169"/>
                  </a:lnTo>
                  <a:cubicBezTo>
                    <a:pt x="3870" y="6973"/>
                    <a:pt x="8750" y="3835"/>
                    <a:pt x="13770" y="18"/>
                  </a:cubicBezTo>
                  <a:cubicBezTo>
                    <a:pt x="13003" y="18"/>
                    <a:pt x="12219" y="18"/>
                    <a:pt x="1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3124775" y="636850"/>
              <a:ext cx="615300" cy="438800"/>
            </a:xfrm>
            <a:custGeom>
              <a:avLst/>
              <a:gdLst/>
              <a:ahLst/>
              <a:cxnLst/>
              <a:rect l="l" t="t" r="r" b="b"/>
              <a:pathLst>
                <a:path w="24612" h="17552" extrusionOk="0">
                  <a:moveTo>
                    <a:pt x="24612" y="0"/>
                  </a:moveTo>
                  <a:lnTo>
                    <a:pt x="24612" y="0"/>
                  </a:lnTo>
                  <a:cubicBezTo>
                    <a:pt x="24403" y="35"/>
                    <a:pt x="24159" y="86"/>
                    <a:pt x="23897" y="139"/>
                  </a:cubicBezTo>
                  <a:lnTo>
                    <a:pt x="23880" y="139"/>
                  </a:lnTo>
                  <a:cubicBezTo>
                    <a:pt x="23427" y="209"/>
                    <a:pt x="22886" y="314"/>
                    <a:pt x="22241" y="400"/>
                  </a:cubicBezTo>
                  <a:cubicBezTo>
                    <a:pt x="17901" y="4044"/>
                    <a:pt x="9325" y="10788"/>
                    <a:pt x="1" y="15669"/>
                  </a:cubicBezTo>
                  <a:lnTo>
                    <a:pt x="245" y="17551"/>
                  </a:lnTo>
                  <a:cubicBezTo>
                    <a:pt x="5544" y="14484"/>
                    <a:pt x="15862" y="8053"/>
                    <a:pt x="24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lnTo>
                    <a:pt x="23077" y="1"/>
                  </a:lnTo>
                  <a:cubicBezTo>
                    <a:pt x="18127" y="4079"/>
                    <a:pt x="9308" y="1078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7146" y="13334"/>
                    <a:pt x="15234" y="8279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3412375" y="1032925"/>
              <a:ext cx="307675" cy="205375"/>
            </a:xfrm>
            <a:custGeom>
              <a:avLst/>
              <a:gdLst/>
              <a:ahLst/>
              <a:cxnLst/>
              <a:rect l="l" t="t" r="r" b="b"/>
              <a:pathLst>
                <a:path w="12307" h="8215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cubicBezTo>
                    <a:pt x="163" y="8213"/>
                    <a:pt x="326" y="8214"/>
                    <a:pt x="490" y="8214"/>
                  </a:cubicBezTo>
                  <a:cubicBezTo>
                    <a:pt x="1365" y="8214"/>
                    <a:pt x="2265" y="8176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3078600" y="631600"/>
              <a:ext cx="683700" cy="127275"/>
            </a:xfrm>
            <a:custGeom>
              <a:avLst/>
              <a:gdLst/>
              <a:ahLst/>
              <a:cxnLst/>
              <a:rect l="l" t="t" r="r" b="b"/>
              <a:pathLst>
                <a:path w="27348" h="5091" extrusionOk="0">
                  <a:moveTo>
                    <a:pt x="0" y="715"/>
                  </a:moveTo>
                  <a:cubicBezTo>
                    <a:pt x="0" y="715"/>
                    <a:pt x="384" y="1221"/>
                    <a:pt x="1272" y="1883"/>
                  </a:cubicBezTo>
                  <a:cubicBezTo>
                    <a:pt x="1604" y="1674"/>
                    <a:pt x="1934" y="1447"/>
                    <a:pt x="2248" y="1238"/>
                  </a:cubicBezTo>
                  <a:cubicBezTo>
                    <a:pt x="1516" y="1082"/>
                    <a:pt x="767" y="907"/>
                    <a:pt x="0" y="715"/>
                  </a:cubicBezTo>
                  <a:close/>
                  <a:moveTo>
                    <a:pt x="27347" y="1"/>
                  </a:moveTo>
                  <a:cubicBezTo>
                    <a:pt x="27347" y="1"/>
                    <a:pt x="26964" y="175"/>
                    <a:pt x="26197" y="436"/>
                  </a:cubicBezTo>
                  <a:cubicBezTo>
                    <a:pt x="25116" y="1430"/>
                    <a:pt x="24019" y="2388"/>
                    <a:pt x="22903" y="3329"/>
                  </a:cubicBezTo>
                  <a:cubicBezTo>
                    <a:pt x="26633" y="1848"/>
                    <a:pt x="27347" y="1"/>
                    <a:pt x="27347" y="1"/>
                  </a:cubicBezTo>
                  <a:close/>
                  <a:moveTo>
                    <a:pt x="4305" y="1621"/>
                  </a:moveTo>
                  <a:cubicBezTo>
                    <a:pt x="3730" y="2023"/>
                    <a:pt x="3173" y="2388"/>
                    <a:pt x="2632" y="2771"/>
                  </a:cubicBezTo>
                  <a:cubicBezTo>
                    <a:pt x="3817" y="3434"/>
                    <a:pt x="5439" y="4131"/>
                    <a:pt x="7565" y="4567"/>
                  </a:cubicBezTo>
                  <a:cubicBezTo>
                    <a:pt x="8697" y="3817"/>
                    <a:pt x="9796" y="3069"/>
                    <a:pt x="10842" y="2336"/>
                  </a:cubicBezTo>
                  <a:cubicBezTo>
                    <a:pt x="8802" y="2232"/>
                    <a:pt x="6624" y="2023"/>
                    <a:pt x="4305" y="1621"/>
                  </a:cubicBezTo>
                  <a:close/>
                  <a:moveTo>
                    <a:pt x="23322" y="1256"/>
                  </a:moveTo>
                  <a:lnTo>
                    <a:pt x="23322" y="1256"/>
                  </a:lnTo>
                  <a:cubicBezTo>
                    <a:pt x="20898" y="1814"/>
                    <a:pt x="17465" y="2371"/>
                    <a:pt x="13212" y="2388"/>
                  </a:cubicBezTo>
                  <a:cubicBezTo>
                    <a:pt x="12009" y="3260"/>
                    <a:pt x="10824" y="4114"/>
                    <a:pt x="9673" y="4916"/>
                  </a:cubicBezTo>
                  <a:cubicBezTo>
                    <a:pt x="10614" y="5021"/>
                    <a:pt x="11644" y="5090"/>
                    <a:pt x="12741" y="5090"/>
                  </a:cubicBezTo>
                  <a:cubicBezTo>
                    <a:pt x="13421" y="5090"/>
                    <a:pt x="14119" y="5056"/>
                    <a:pt x="14832" y="5021"/>
                  </a:cubicBezTo>
                  <a:cubicBezTo>
                    <a:pt x="16610" y="4863"/>
                    <a:pt x="18127" y="4637"/>
                    <a:pt x="19452" y="4358"/>
                  </a:cubicBezTo>
                  <a:cubicBezTo>
                    <a:pt x="20916" y="3208"/>
                    <a:pt x="22223" y="2162"/>
                    <a:pt x="23322" y="125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3110400" y="662525"/>
              <a:ext cx="75825" cy="38375"/>
            </a:xfrm>
            <a:custGeom>
              <a:avLst/>
              <a:gdLst/>
              <a:ahLst/>
              <a:cxnLst/>
              <a:rect l="l" t="t" r="r" b="b"/>
              <a:pathLst>
                <a:path w="3033" h="1535" extrusionOk="0">
                  <a:moveTo>
                    <a:pt x="976" y="1"/>
                  </a:moveTo>
                  <a:cubicBezTo>
                    <a:pt x="662" y="210"/>
                    <a:pt x="332" y="437"/>
                    <a:pt x="0" y="646"/>
                  </a:cubicBezTo>
                  <a:cubicBezTo>
                    <a:pt x="367" y="925"/>
                    <a:pt x="820" y="1221"/>
                    <a:pt x="1360" y="1534"/>
                  </a:cubicBezTo>
                  <a:cubicBezTo>
                    <a:pt x="1901" y="1151"/>
                    <a:pt x="2458" y="786"/>
                    <a:pt x="3033" y="384"/>
                  </a:cubicBezTo>
                  <a:cubicBezTo>
                    <a:pt x="2354" y="280"/>
                    <a:pt x="1673" y="140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3267700" y="690000"/>
              <a:ext cx="141225" cy="64525"/>
            </a:xfrm>
            <a:custGeom>
              <a:avLst/>
              <a:gdLst/>
              <a:ahLst/>
              <a:cxnLst/>
              <a:rect l="l" t="t" r="r" b="b"/>
              <a:pathLst>
                <a:path w="5649" h="2581" extrusionOk="0">
                  <a:moveTo>
                    <a:pt x="3278" y="0"/>
                  </a:moveTo>
                  <a:cubicBezTo>
                    <a:pt x="2232" y="733"/>
                    <a:pt x="1133" y="1481"/>
                    <a:pt x="1" y="2231"/>
                  </a:cubicBezTo>
                  <a:cubicBezTo>
                    <a:pt x="663" y="2371"/>
                    <a:pt x="1360" y="2492"/>
                    <a:pt x="2109" y="2580"/>
                  </a:cubicBezTo>
                  <a:cubicBezTo>
                    <a:pt x="3260" y="1778"/>
                    <a:pt x="4445" y="924"/>
                    <a:pt x="5648" y="52"/>
                  </a:cubicBezTo>
                  <a:lnTo>
                    <a:pt x="5544" y="52"/>
                  </a:lnTo>
                  <a:cubicBezTo>
                    <a:pt x="4812" y="52"/>
                    <a:pt x="4061" y="35"/>
                    <a:pt x="3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3564900" y="642475"/>
              <a:ext cx="168625" cy="98100"/>
            </a:xfrm>
            <a:custGeom>
              <a:avLst/>
              <a:gdLst/>
              <a:ahLst/>
              <a:cxnLst/>
              <a:rect l="l" t="t" r="r" b="b"/>
              <a:pathLst>
                <a:path w="6745" h="3924" extrusionOk="0">
                  <a:moveTo>
                    <a:pt x="6745" y="1"/>
                  </a:moveTo>
                  <a:lnTo>
                    <a:pt x="6745" y="1"/>
                  </a:lnTo>
                  <a:cubicBezTo>
                    <a:pt x="6082" y="228"/>
                    <a:pt x="5106" y="524"/>
                    <a:pt x="3870" y="821"/>
                  </a:cubicBezTo>
                  <a:cubicBezTo>
                    <a:pt x="2771" y="1727"/>
                    <a:pt x="1464" y="2773"/>
                    <a:pt x="0" y="3923"/>
                  </a:cubicBezTo>
                  <a:cubicBezTo>
                    <a:pt x="1360" y="3626"/>
                    <a:pt x="2492" y="3278"/>
                    <a:pt x="3451" y="2894"/>
                  </a:cubicBezTo>
                  <a:cubicBezTo>
                    <a:pt x="4567" y="1953"/>
                    <a:pt x="5664" y="995"/>
                    <a:pt x="6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3051575" y="599775"/>
              <a:ext cx="730350" cy="98975"/>
            </a:xfrm>
            <a:custGeom>
              <a:avLst/>
              <a:gdLst/>
              <a:ahLst/>
              <a:cxnLst/>
              <a:rect l="l" t="t" r="r" b="b"/>
              <a:pathLst>
                <a:path w="29214" h="3959" extrusionOk="0">
                  <a:moveTo>
                    <a:pt x="27870" y="1"/>
                  </a:moveTo>
                  <a:lnTo>
                    <a:pt x="27870" y="1"/>
                  </a:lnTo>
                  <a:cubicBezTo>
                    <a:pt x="27888" y="36"/>
                    <a:pt x="27905" y="89"/>
                    <a:pt x="27905" y="123"/>
                  </a:cubicBezTo>
                  <a:cubicBezTo>
                    <a:pt x="27905" y="1256"/>
                    <a:pt x="21840" y="2180"/>
                    <a:pt x="14363" y="2180"/>
                  </a:cubicBezTo>
                  <a:cubicBezTo>
                    <a:pt x="7042" y="2180"/>
                    <a:pt x="1081" y="1291"/>
                    <a:pt x="854" y="193"/>
                  </a:cubicBezTo>
                  <a:cubicBezTo>
                    <a:pt x="296" y="437"/>
                    <a:pt x="1" y="698"/>
                    <a:pt x="1" y="960"/>
                  </a:cubicBezTo>
                  <a:cubicBezTo>
                    <a:pt x="1" y="2215"/>
                    <a:pt x="6432" y="3958"/>
                    <a:pt x="14484" y="3958"/>
                  </a:cubicBezTo>
                  <a:cubicBezTo>
                    <a:pt x="22555" y="3958"/>
                    <a:pt x="29213" y="2215"/>
                    <a:pt x="29213" y="960"/>
                  </a:cubicBezTo>
                  <a:cubicBezTo>
                    <a:pt x="29213" y="612"/>
                    <a:pt x="28725" y="298"/>
                    <a:pt x="27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8"/>
            <p:cNvSpPr/>
            <p:nvPr/>
          </p:nvSpPr>
          <p:spPr>
            <a:xfrm>
              <a:off x="3045025" y="354075"/>
              <a:ext cx="720500" cy="313400"/>
            </a:xfrm>
            <a:custGeom>
              <a:avLst/>
              <a:gdLst/>
              <a:ahLst/>
              <a:cxnLst/>
              <a:rect l="l" t="t" r="r" b="b"/>
              <a:pathLst>
                <a:path w="28820" h="12536" extrusionOk="0">
                  <a:moveTo>
                    <a:pt x="11003" y="1"/>
                  </a:moveTo>
                  <a:cubicBezTo>
                    <a:pt x="10177" y="1"/>
                    <a:pt x="9926" y="1151"/>
                    <a:pt x="9919" y="1183"/>
                  </a:cubicBezTo>
                  <a:lnTo>
                    <a:pt x="9919" y="1183"/>
                  </a:lnTo>
                  <a:cubicBezTo>
                    <a:pt x="9923" y="1165"/>
                    <a:pt x="9981" y="805"/>
                    <a:pt x="9029" y="295"/>
                  </a:cubicBezTo>
                  <a:cubicBezTo>
                    <a:pt x="8923" y="237"/>
                    <a:pt x="8829" y="211"/>
                    <a:pt x="8744" y="211"/>
                  </a:cubicBezTo>
                  <a:cubicBezTo>
                    <a:pt x="8076" y="211"/>
                    <a:pt x="8000" y="1821"/>
                    <a:pt x="7572" y="1821"/>
                  </a:cubicBezTo>
                  <a:cubicBezTo>
                    <a:pt x="7554" y="1821"/>
                    <a:pt x="7534" y="1818"/>
                    <a:pt x="7514" y="1811"/>
                  </a:cubicBezTo>
                  <a:cubicBezTo>
                    <a:pt x="7461" y="1794"/>
                    <a:pt x="7411" y="1786"/>
                    <a:pt x="7365" y="1786"/>
                  </a:cubicBezTo>
                  <a:cubicBezTo>
                    <a:pt x="6940" y="1786"/>
                    <a:pt x="6798" y="2439"/>
                    <a:pt x="6798" y="2439"/>
                  </a:cubicBezTo>
                  <a:cubicBezTo>
                    <a:pt x="6798" y="2439"/>
                    <a:pt x="6730" y="1871"/>
                    <a:pt x="5826" y="1871"/>
                  </a:cubicBezTo>
                  <a:cubicBezTo>
                    <a:pt x="5716" y="1871"/>
                    <a:pt x="5593" y="1880"/>
                    <a:pt x="5457" y="1899"/>
                  </a:cubicBezTo>
                  <a:cubicBezTo>
                    <a:pt x="4202" y="2073"/>
                    <a:pt x="5264" y="4130"/>
                    <a:pt x="5264" y="4130"/>
                  </a:cubicBezTo>
                  <a:cubicBezTo>
                    <a:pt x="5264" y="4130"/>
                    <a:pt x="4987" y="3945"/>
                    <a:pt x="4595" y="3945"/>
                  </a:cubicBezTo>
                  <a:cubicBezTo>
                    <a:pt x="4448" y="3945"/>
                    <a:pt x="4285" y="3971"/>
                    <a:pt x="4114" y="4042"/>
                  </a:cubicBezTo>
                  <a:cubicBezTo>
                    <a:pt x="3675" y="4237"/>
                    <a:pt x="3979" y="4860"/>
                    <a:pt x="4201" y="5216"/>
                  </a:cubicBezTo>
                  <a:lnTo>
                    <a:pt x="4201" y="5216"/>
                  </a:lnTo>
                  <a:cubicBezTo>
                    <a:pt x="4133" y="5165"/>
                    <a:pt x="4039" y="5127"/>
                    <a:pt x="3913" y="5127"/>
                  </a:cubicBezTo>
                  <a:cubicBezTo>
                    <a:pt x="3747" y="5127"/>
                    <a:pt x="3524" y="5193"/>
                    <a:pt x="3226" y="5385"/>
                  </a:cubicBezTo>
                  <a:cubicBezTo>
                    <a:pt x="2232" y="6012"/>
                    <a:pt x="3487" y="7616"/>
                    <a:pt x="3487" y="7616"/>
                  </a:cubicBezTo>
                  <a:lnTo>
                    <a:pt x="2598" y="7528"/>
                  </a:lnTo>
                  <a:cubicBezTo>
                    <a:pt x="2575" y="7526"/>
                    <a:pt x="2552" y="7525"/>
                    <a:pt x="2530" y="7525"/>
                  </a:cubicBezTo>
                  <a:cubicBezTo>
                    <a:pt x="1715" y="7525"/>
                    <a:pt x="2145" y="9045"/>
                    <a:pt x="2145" y="9045"/>
                  </a:cubicBezTo>
                  <a:cubicBezTo>
                    <a:pt x="2145" y="9045"/>
                    <a:pt x="1924" y="8300"/>
                    <a:pt x="1411" y="8300"/>
                  </a:cubicBezTo>
                  <a:cubicBezTo>
                    <a:pt x="1262" y="8300"/>
                    <a:pt x="1089" y="8362"/>
                    <a:pt x="890" y="8522"/>
                  </a:cubicBezTo>
                  <a:cubicBezTo>
                    <a:pt x="1" y="9236"/>
                    <a:pt x="1169" y="10300"/>
                    <a:pt x="1169" y="10300"/>
                  </a:cubicBezTo>
                  <a:cubicBezTo>
                    <a:pt x="4108" y="11956"/>
                    <a:pt x="8698" y="12535"/>
                    <a:pt x="13266" y="12535"/>
                  </a:cubicBezTo>
                  <a:cubicBezTo>
                    <a:pt x="21055" y="12535"/>
                    <a:pt x="28782" y="10852"/>
                    <a:pt x="28167" y="9951"/>
                  </a:cubicBezTo>
                  <a:cubicBezTo>
                    <a:pt x="28819" y="8718"/>
                    <a:pt x="27881" y="8603"/>
                    <a:pt x="27507" y="8603"/>
                  </a:cubicBezTo>
                  <a:cubicBezTo>
                    <a:pt x="27421" y="8603"/>
                    <a:pt x="27365" y="8609"/>
                    <a:pt x="27365" y="8609"/>
                  </a:cubicBezTo>
                  <a:cubicBezTo>
                    <a:pt x="27365" y="8609"/>
                    <a:pt x="27628" y="8243"/>
                    <a:pt x="27453" y="7179"/>
                  </a:cubicBezTo>
                  <a:cubicBezTo>
                    <a:pt x="27370" y="6714"/>
                    <a:pt x="27110" y="6582"/>
                    <a:pt x="26841" y="6582"/>
                  </a:cubicBezTo>
                  <a:cubicBezTo>
                    <a:pt x="26484" y="6582"/>
                    <a:pt x="26110" y="6814"/>
                    <a:pt x="26110" y="6814"/>
                  </a:cubicBezTo>
                  <a:cubicBezTo>
                    <a:pt x="26110" y="6814"/>
                    <a:pt x="26285" y="6012"/>
                    <a:pt x="26110" y="5211"/>
                  </a:cubicBezTo>
                  <a:cubicBezTo>
                    <a:pt x="26008" y="4782"/>
                    <a:pt x="25577" y="4682"/>
                    <a:pt x="25197" y="4682"/>
                  </a:cubicBezTo>
                  <a:cubicBezTo>
                    <a:pt x="24867" y="4682"/>
                    <a:pt x="24577" y="4757"/>
                    <a:pt x="24577" y="4757"/>
                  </a:cubicBezTo>
                  <a:cubicBezTo>
                    <a:pt x="24577" y="4757"/>
                    <a:pt x="24769" y="4409"/>
                    <a:pt x="24316" y="3693"/>
                  </a:cubicBezTo>
                  <a:cubicBezTo>
                    <a:pt x="24165" y="3455"/>
                    <a:pt x="23975" y="3376"/>
                    <a:pt x="23789" y="3376"/>
                  </a:cubicBezTo>
                  <a:cubicBezTo>
                    <a:pt x="23417" y="3376"/>
                    <a:pt x="23061" y="3693"/>
                    <a:pt x="23061" y="3693"/>
                  </a:cubicBezTo>
                  <a:cubicBezTo>
                    <a:pt x="23061" y="3693"/>
                    <a:pt x="23426" y="2701"/>
                    <a:pt x="22887" y="2352"/>
                  </a:cubicBezTo>
                  <a:cubicBezTo>
                    <a:pt x="22822" y="2308"/>
                    <a:pt x="22757" y="2289"/>
                    <a:pt x="22693" y="2289"/>
                  </a:cubicBezTo>
                  <a:cubicBezTo>
                    <a:pt x="22224" y="2289"/>
                    <a:pt x="21806" y="3328"/>
                    <a:pt x="21806" y="3328"/>
                  </a:cubicBezTo>
                  <a:cubicBezTo>
                    <a:pt x="21806" y="3328"/>
                    <a:pt x="21718" y="2875"/>
                    <a:pt x="21283" y="2526"/>
                  </a:cubicBezTo>
                  <a:cubicBezTo>
                    <a:pt x="21202" y="2467"/>
                    <a:pt x="21118" y="2442"/>
                    <a:pt x="21036" y="2442"/>
                  </a:cubicBezTo>
                  <a:cubicBezTo>
                    <a:pt x="20482" y="2442"/>
                    <a:pt x="19940" y="3589"/>
                    <a:pt x="19940" y="3589"/>
                  </a:cubicBezTo>
                  <a:cubicBezTo>
                    <a:pt x="19940" y="3589"/>
                    <a:pt x="20202" y="2787"/>
                    <a:pt x="19034" y="1899"/>
                  </a:cubicBezTo>
                  <a:cubicBezTo>
                    <a:pt x="18674" y="1620"/>
                    <a:pt x="18418" y="1525"/>
                    <a:pt x="18236" y="1525"/>
                  </a:cubicBezTo>
                  <a:cubicBezTo>
                    <a:pt x="17838" y="1525"/>
                    <a:pt x="17797" y="1985"/>
                    <a:pt x="17797" y="1985"/>
                  </a:cubicBezTo>
                  <a:cubicBezTo>
                    <a:pt x="17797" y="1985"/>
                    <a:pt x="17605" y="1532"/>
                    <a:pt x="17256" y="1184"/>
                  </a:cubicBezTo>
                  <a:cubicBezTo>
                    <a:pt x="17174" y="1101"/>
                    <a:pt x="17083" y="1069"/>
                    <a:pt x="16993" y="1069"/>
                  </a:cubicBezTo>
                  <a:cubicBezTo>
                    <a:pt x="16682" y="1069"/>
                    <a:pt x="16368" y="1446"/>
                    <a:pt x="16368" y="1446"/>
                  </a:cubicBezTo>
                  <a:cubicBezTo>
                    <a:pt x="16368" y="1446"/>
                    <a:pt x="16368" y="644"/>
                    <a:pt x="15548" y="382"/>
                  </a:cubicBezTo>
                  <a:cubicBezTo>
                    <a:pt x="15456" y="350"/>
                    <a:pt x="15367" y="336"/>
                    <a:pt x="15281" y="336"/>
                  </a:cubicBezTo>
                  <a:cubicBezTo>
                    <a:pt x="14611" y="336"/>
                    <a:pt x="14119" y="1184"/>
                    <a:pt x="14119" y="1184"/>
                  </a:cubicBezTo>
                  <a:cubicBezTo>
                    <a:pt x="14119" y="1184"/>
                    <a:pt x="13858" y="730"/>
                    <a:pt x="13231" y="382"/>
                  </a:cubicBezTo>
                  <a:cubicBezTo>
                    <a:pt x="13133" y="325"/>
                    <a:pt x="13036" y="301"/>
                    <a:pt x="12940" y="301"/>
                  </a:cubicBezTo>
                  <a:cubicBezTo>
                    <a:pt x="12423" y="301"/>
                    <a:pt x="11976" y="1009"/>
                    <a:pt x="11976" y="1009"/>
                  </a:cubicBezTo>
                  <a:cubicBezTo>
                    <a:pt x="11976" y="1009"/>
                    <a:pt x="12150" y="207"/>
                    <a:pt x="11174" y="16"/>
                  </a:cubicBezTo>
                  <a:cubicBezTo>
                    <a:pt x="11114" y="6"/>
                    <a:pt x="11057" y="1"/>
                    <a:pt x="1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3344150" y="380725"/>
              <a:ext cx="145700" cy="122700"/>
            </a:xfrm>
            <a:custGeom>
              <a:avLst/>
              <a:gdLst/>
              <a:ahLst/>
              <a:cxnLst/>
              <a:rect l="l" t="t" r="r" b="b"/>
              <a:pathLst>
                <a:path w="5828" h="4908" extrusionOk="0">
                  <a:moveTo>
                    <a:pt x="2835" y="0"/>
                  </a:moveTo>
                  <a:cubicBezTo>
                    <a:pt x="2486" y="0"/>
                    <a:pt x="2183" y="240"/>
                    <a:pt x="2346" y="659"/>
                  </a:cubicBezTo>
                  <a:cubicBezTo>
                    <a:pt x="2346" y="659"/>
                    <a:pt x="2900" y="1466"/>
                    <a:pt x="2030" y="1466"/>
                  </a:cubicBezTo>
                  <a:cubicBezTo>
                    <a:pt x="1988" y="1466"/>
                    <a:pt x="1942" y="1464"/>
                    <a:pt x="1893" y="1460"/>
                  </a:cubicBezTo>
                  <a:cubicBezTo>
                    <a:pt x="1760" y="1450"/>
                    <a:pt x="1629" y="1444"/>
                    <a:pt x="1505" y="1444"/>
                  </a:cubicBezTo>
                  <a:cubicBezTo>
                    <a:pt x="616" y="1444"/>
                    <a:pt x="0" y="1723"/>
                    <a:pt x="550" y="2349"/>
                  </a:cubicBezTo>
                  <a:cubicBezTo>
                    <a:pt x="737" y="2562"/>
                    <a:pt x="916" y="2625"/>
                    <a:pt x="1076" y="2625"/>
                  </a:cubicBezTo>
                  <a:cubicBezTo>
                    <a:pt x="1307" y="2625"/>
                    <a:pt x="1496" y="2493"/>
                    <a:pt x="1608" y="2493"/>
                  </a:cubicBezTo>
                  <a:cubicBezTo>
                    <a:pt x="1679" y="2493"/>
                    <a:pt x="1719" y="2545"/>
                    <a:pt x="1719" y="2715"/>
                  </a:cubicBezTo>
                  <a:cubicBezTo>
                    <a:pt x="1719" y="3293"/>
                    <a:pt x="1040" y="4165"/>
                    <a:pt x="1556" y="4165"/>
                  </a:cubicBezTo>
                  <a:cubicBezTo>
                    <a:pt x="1601" y="4165"/>
                    <a:pt x="1655" y="4158"/>
                    <a:pt x="1719" y="4145"/>
                  </a:cubicBezTo>
                  <a:cubicBezTo>
                    <a:pt x="2276" y="4023"/>
                    <a:pt x="2748" y="3852"/>
                    <a:pt x="3131" y="3852"/>
                  </a:cubicBezTo>
                  <a:cubicBezTo>
                    <a:pt x="3299" y="3852"/>
                    <a:pt x="3450" y="3885"/>
                    <a:pt x="3583" y="3970"/>
                  </a:cubicBezTo>
                  <a:cubicBezTo>
                    <a:pt x="3910" y="4158"/>
                    <a:pt x="4463" y="4908"/>
                    <a:pt x="4883" y="4908"/>
                  </a:cubicBezTo>
                  <a:cubicBezTo>
                    <a:pt x="5046" y="4908"/>
                    <a:pt x="5189" y="4795"/>
                    <a:pt x="5291" y="4493"/>
                  </a:cubicBezTo>
                  <a:cubicBezTo>
                    <a:pt x="5640" y="3429"/>
                    <a:pt x="4403" y="3517"/>
                    <a:pt x="5117" y="2627"/>
                  </a:cubicBezTo>
                  <a:cubicBezTo>
                    <a:pt x="5776" y="1793"/>
                    <a:pt x="5828" y="899"/>
                    <a:pt x="5191" y="899"/>
                  </a:cubicBezTo>
                  <a:cubicBezTo>
                    <a:pt x="5137" y="899"/>
                    <a:pt x="5077" y="906"/>
                    <a:pt x="5012" y="919"/>
                  </a:cubicBezTo>
                  <a:cubicBezTo>
                    <a:pt x="4780" y="970"/>
                    <a:pt x="4586" y="998"/>
                    <a:pt x="4419" y="998"/>
                  </a:cubicBezTo>
                  <a:cubicBezTo>
                    <a:pt x="4007" y="998"/>
                    <a:pt x="3756" y="826"/>
                    <a:pt x="3497" y="380"/>
                  </a:cubicBezTo>
                  <a:cubicBezTo>
                    <a:pt x="3352" y="120"/>
                    <a:pt x="3082" y="0"/>
                    <a:pt x="28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3478175" y="438800"/>
              <a:ext cx="89275" cy="64575"/>
            </a:xfrm>
            <a:custGeom>
              <a:avLst/>
              <a:gdLst/>
              <a:ahLst/>
              <a:cxnLst/>
              <a:rect l="l" t="t" r="r" b="b"/>
              <a:pathLst>
                <a:path w="3571" h="2583" extrusionOk="0">
                  <a:moveTo>
                    <a:pt x="1734" y="1"/>
                  </a:moveTo>
                  <a:cubicBezTo>
                    <a:pt x="1521" y="1"/>
                    <a:pt x="1338" y="125"/>
                    <a:pt x="1429" y="339"/>
                  </a:cubicBezTo>
                  <a:cubicBezTo>
                    <a:pt x="1429" y="339"/>
                    <a:pt x="1786" y="778"/>
                    <a:pt x="1233" y="778"/>
                  </a:cubicBezTo>
                  <a:cubicBezTo>
                    <a:pt x="1213" y="778"/>
                    <a:pt x="1191" y="777"/>
                    <a:pt x="1168" y="776"/>
                  </a:cubicBezTo>
                  <a:cubicBezTo>
                    <a:pt x="1079" y="769"/>
                    <a:pt x="991" y="765"/>
                    <a:pt x="907" y="765"/>
                  </a:cubicBezTo>
                  <a:cubicBezTo>
                    <a:pt x="372" y="765"/>
                    <a:pt x="0" y="914"/>
                    <a:pt x="332" y="1246"/>
                  </a:cubicBezTo>
                  <a:cubicBezTo>
                    <a:pt x="444" y="1353"/>
                    <a:pt x="552" y="1386"/>
                    <a:pt x="649" y="1386"/>
                  </a:cubicBezTo>
                  <a:cubicBezTo>
                    <a:pt x="795" y="1386"/>
                    <a:pt x="914" y="1312"/>
                    <a:pt x="982" y="1312"/>
                  </a:cubicBezTo>
                  <a:cubicBezTo>
                    <a:pt x="1023" y="1312"/>
                    <a:pt x="1046" y="1338"/>
                    <a:pt x="1046" y="1420"/>
                  </a:cubicBezTo>
                  <a:cubicBezTo>
                    <a:pt x="1046" y="1727"/>
                    <a:pt x="629" y="2197"/>
                    <a:pt x="951" y="2197"/>
                  </a:cubicBezTo>
                  <a:cubicBezTo>
                    <a:pt x="977" y="2197"/>
                    <a:pt x="1009" y="2194"/>
                    <a:pt x="1046" y="2187"/>
                  </a:cubicBezTo>
                  <a:cubicBezTo>
                    <a:pt x="1387" y="2114"/>
                    <a:pt x="1677" y="2024"/>
                    <a:pt x="1916" y="2024"/>
                  </a:cubicBezTo>
                  <a:cubicBezTo>
                    <a:pt x="2019" y="2024"/>
                    <a:pt x="2112" y="2040"/>
                    <a:pt x="2196" y="2082"/>
                  </a:cubicBezTo>
                  <a:cubicBezTo>
                    <a:pt x="2397" y="2183"/>
                    <a:pt x="2734" y="2582"/>
                    <a:pt x="2991" y="2582"/>
                  </a:cubicBezTo>
                  <a:cubicBezTo>
                    <a:pt x="3091" y="2582"/>
                    <a:pt x="3179" y="2522"/>
                    <a:pt x="3242" y="2361"/>
                  </a:cubicBezTo>
                  <a:cubicBezTo>
                    <a:pt x="3451" y="1803"/>
                    <a:pt x="2684" y="1856"/>
                    <a:pt x="3120" y="1385"/>
                  </a:cubicBezTo>
                  <a:cubicBezTo>
                    <a:pt x="3534" y="956"/>
                    <a:pt x="3570" y="483"/>
                    <a:pt x="3189" y="483"/>
                  </a:cubicBezTo>
                  <a:cubicBezTo>
                    <a:pt x="3152" y="483"/>
                    <a:pt x="3112" y="488"/>
                    <a:pt x="3067" y="497"/>
                  </a:cubicBezTo>
                  <a:cubicBezTo>
                    <a:pt x="2934" y="521"/>
                    <a:pt x="2821" y="534"/>
                    <a:pt x="2723" y="534"/>
                  </a:cubicBezTo>
                  <a:cubicBezTo>
                    <a:pt x="2463" y="534"/>
                    <a:pt x="2308" y="441"/>
                    <a:pt x="2144" y="200"/>
                  </a:cubicBezTo>
                  <a:cubicBezTo>
                    <a:pt x="2050" y="63"/>
                    <a:pt x="1885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3376175" y="501675"/>
              <a:ext cx="131125" cy="95250"/>
            </a:xfrm>
            <a:custGeom>
              <a:avLst/>
              <a:gdLst/>
              <a:ahLst/>
              <a:cxnLst/>
              <a:rect l="l" t="t" r="r" b="b"/>
              <a:pathLst>
                <a:path w="5245" h="3810" extrusionOk="0">
                  <a:moveTo>
                    <a:pt x="2546" y="1"/>
                  </a:moveTo>
                  <a:cubicBezTo>
                    <a:pt x="2234" y="1"/>
                    <a:pt x="1969" y="184"/>
                    <a:pt x="2111" y="509"/>
                  </a:cubicBezTo>
                  <a:cubicBezTo>
                    <a:pt x="2111" y="509"/>
                    <a:pt x="2617" y="1141"/>
                    <a:pt x="1836" y="1141"/>
                  </a:cubicBezTo>
                  <a:cubicBezTo>
                    <a:pt x="1797" y="1141"/>
                    <a:pt x="1755" y="1139"/>
                    <a:pt x="1709" y="1136"/>
                  </a:cubicBezTo>
                  <a:cubicBezTo>
                    <a:pt x="1589" y="1127"/>
                    <a:pt x="1472" y="1123"/>
                    <a:pt x="1359" y="1123"/>
                  </a:cubicBezTo>
                  <a:cubicBezTo>
                    <a:pt x="557" y="1123"/>
                    <a:pt x="0" y="1344"/>
                    <a:pt x="489" y="1833"/>
                  </a:cubicBezTo>
                  <a:cubicBezTo>
                    <a:pt x="660" y="1998"/>
                    <a:pt x="821" y="2047"/>
                    <a:pt x="963" y="2047"/>
                  </a:cubicBezTo>
                  <a:cubicBezTo>
                    <a:pt x="1173" y="2047"/>
                    <a:pt x="1342" y="1940"/>
                    <a:pt x="1440" y="1940"/>
                  </a:cubicBezTo>
                  <a:cubicBezTo>
                    <a:pt x="1501" y="1940"/>
                    <a:pt x="1535" y="1981"/>
                    <a:pt x="1535" y="2112"/>
                  </a:cubicBezTo>
                  <a:cubicBezTo>
                    <a:pt x="1535" y="2545"/>
                    <a:pt x="933" y="3228"/>
                    <a:pt x="1388" y="3228"/>
                  </a:cubicBezTo>
                  <a:cubicBezTo>
                    <a:pt x="1428" y="3228"/>
                    <a:pt x="1477" y="3222"/>
                    <a:pt x="1535" y="3211"/>
                  </a:cubicBezTo>
                  <a:cubicBezTo>
                    <a:pt x="2045" y="3114"/>
                    <a:pt x="2470" y="2983"/>
                    <a:pt x="2817" y="2983"/>
                  </a:cubicBezTo>
                  <a:cubicBezTo>
                    <a:pt x="2968" y="2983"/>
                    <a:pt x="3104" y="3008"/>
                    <a:pt x="3226" y="3071"/>
                  </a:cubicBezTo>
                  <a:cubicBezTo>
                    <a:pt x="3528" y="3222"/>
                    <a:pt x="4030" y="3809"/>
                    <a:pt x="4404" y="3809"/>
                  </a:cubicBezTo>
                  <a:cubicBezTo>
                    <a:pt x="4548" y="3809"/>
                    <a:pt x="4673" y="3722"/>
                    <a:pt x="4760" y="3490"/>
                  </a:cubicBezTo>
                  <a:cubicBezTo>
                    <a:pt x="5091" y="2653"/>
                    <a:pt x="3959" y="2723"/>
                    <a:pt x="4603" y="2042"/>
                  </a:cubicBezTo>
                  <a:cubicBezTo>
                    <a:pt x="5196" y="1401"/>
                    <a:pt x="5244" y="701"/>
                    <a:pt x="4679" y="701"/>
                  </a:cubicBezTo>
                  <a:cubicBezTo>
                    <a:pt x="4629" y="701"/>
                    <a:pt x="4575" y="706"/>
                    <a:pt x="4516" y="718"/>
                  </a:cubicBezTo>
                  <a:cubicBezTo>
                    <a:pt x="4308" y="758"/>
                    <a:pt x="4133" y="781"/>
                    <a:pt x="3981" y="781"/>
                  </a:cubicBezTo>
                  <a:cubicBezTo>
                    <a:pt x="3610" y="781"/>
                    <a:pt x="3379" y="645"/>
                    <a:pt x="3157" y="299"/>
                  </a:cubicBezTo>
                  <a:cubicBezTo>
                    <a:pt x="3018" y="95"/>
                    <a:pt x="2770" y="1"/>
                    <a:pt x="25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3563575" y="437250"/>
              <a:ext cx="147300" cy="174350"/>
            </a:xfrm>
            <a:custGeom>
              <a:avLst/>
              <a:gdLst/>
              <a:ahLst/>
              <a:cxnLst/>
              <a:rect l="l" t="t" r="r" b="b"/>
              <a:pathLst>
                <a:path w="5892" h="6974" extrusionOk="0">
                  <a:moveTo>
                    <a:pt x="3021" y="0"/>
                  </a:moveTo>
                  <a:cubicBezTo>
                    <a:pt x="2816" y="0"/>
                    <a:pt x="2581" y="105"/>
                    <a:pt x="2319" y="366"/>
                  </a:cubicBezTo>
                  <a:cubicBezTo>
                    <a:pt x="2319" y="366"/>
                    <a:pt x="1064" y="803"/>
                    <a:pt x="1796" y="1430"/>
                  </a:cubicBezTo>
                  <a:cubicBezTo>
                    <a:pt x="2510" y="2058"/>
                    <a:pt x="2598" y="2423"/>
                    <a:pt x="1970" y="2772"/>
                  </a:cubicBezTo>
                  <a:cubicBezTo>
                    <a:pt x="1343" y="3139"/>
                    <a:pt x="0" y="4201"/>
                    <a:pt x="976" y="4480"/>
                  </a:cubicBezTo>
                  <a:cubicBezTo>
                    <a:pt x="1970" y="4742"/>
                    <a:pt x="3033" y="4829"/>
                    <a:pt x="2510" y="5282"/>
                  </a:cubicBezTo>
                  <a:cubicBezTo>
                    <a:pt x="1970" y="5718"/>
                    <a:pt x="715" y="6973"/>
                    <a:pt x="1796" y="6973"/>
                  </a:cubicBezTo>
                  <a:cubicBezTo>
                    <a:pt x="2707" y="6973"/>
                    <a:pt x="2965" y="5398"/>
                    <a:pt x="3415" y="5398"/>
                  </a:cubicBezTo>
                  <a:cubicBezTo>
                    <a:pt x="3490" y="5398"/>
                    <a:pt x="3571" y="5442"/>
                    <a:pt x="3660" y="5544"/>
                  </a:cubicBezTo>
                  <a:cubicBezTo>
                    <a:pt x="4079" y="6020"/>
                    <a:pt x="4459" y="6575"/>
                    <a:pt x="4692" y="6575"/>
                  </a:cubicBezTo>
                  <a:cubicBezTo>
                    <a:pt x="4808" y="6575"/>
                    <a:pt x="4887" y="6437"/>
                    <a:pt x="4915" y="6083"/>
                  </a:cubicBezTo>
                  <a:cubicBezTo>
                    <a:pt x="5003" y="5003"/>
                    <a:pt x="4201" y="4480"/>
                    <a:pt x="4655" y="4289"/>
                  </a:cubicBezTo>
                  <a:cubicBezTo>
                    <a:pt x="4688" y="4276"/>
                    <a:pt x="4719" y="4270"/>
                    <a:pt x="4748" y="4270"/>
                  </a:cubicBezTo>
                  <a:cubicBezTo>
                    <a:pt x="5016" y="4270"/>
                    <a:pt x="5140" y="4766"/>
                    <a:pt x="5328" y="4766"/>
                  </a:cubicBezTo>
                  <a:cubicBezTo>
                    <a:pt x="5390" y="4766"/>
                    <a:pt x="5459" y="4712"/>
                    <a:pt x="5543" y="4568"/>
                  </a:cubicBezTo>
                  <a:cubicBezTo>
                    <a:pt x="5891" y="3940"/>
                    <a:pt x="5368" y="3487"/>
                    <a:pt x="5368" y="3487"/>
                  </a:cubicBezTo>
                  <a:cubicBezTo>
                    <a:pt x="5368" y="3487"/>
                    <a:pt x="5861" y="1312"/>
                    <a:pt x="4544" y="1312"/>
                  </a:cubicBezTo>
                  <a:cubicBezTo>
                    <a:pt x="4374" y="1312"/>
                    <a:pt x="4174" y="1349"/>
                    <a:pt x="3939" y="1430"/>
                  </a:cubicBezTo>
                  <a:cubicBezTo>
                    <a:pt x="4006" y="1020"/>
                    <a:pt x="3662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8"/>
            <p:cNvSpPr/>
            <p:nvPr/>
          </p:nvSpPr>
          <p:spPr>
            <a:xfrm>
              <a:off x="3056350" y="403700"/>
              <a:ext cx="356050" cy="263850"/>
            </a:xfrm>
            <a:custGeom>
              <a:avLst/>
              <a:gdLst/>
              <a:ahLst/>
              <a:cxnLst/>
              <a:rect l="l" t="t" r="r" b="b"/>
              <a:pathLst>
                <a:path w="14242" h="10554" extrusionOk="0">
                  <a:moveTo>
                    <a:pt x="4707" y="0"/>
                  </a:moveTo>
                  <a:lnTo>
                    <a:pt x="4707" y="0"/>
                  </a:lnTo>
                  <a:cubicBezTo>
                    <a:pt x="3749" y="244"/>
                    <a:pt x="4707" y="1552"/>
                    <a:pt x="4811" y="2145"/>
                  </a:cubicBezTo>
                  <a:cubicBezTo>
                    <a:pt x="4479" y="1770"/>
                    <a:pt x="4238" y="1648"/>
                    <a:pt x="4066" y="1648"/>
                  </a:cubicBezTo>
                  <a:cubicBezTo>
                    <a:pt x="3749" y="1648"/>
                    <a:pt x="3661" y="2057"/>
                    <a:pt x="3661" y="2057"/>
                  </a:cubicBezTo>
                  <a:cubicBezTo>
                    <a:pt x="2947" y="2145"/>
                    <a:pt x="3575" y="2859"/>
                    <a:pt x="3575" y="3051"/>
                  </a:cubicBezTo>
                  <a:cubicBezTo>
                    <a:pt x="1692" y="3226"/>
                    <a:pt x="2406" y="4829"/>
                    <a:pt x="3034" y="5631"/>
                  </a:cubicBezTo>
                  <a:cubicBezTo>
                    <a:pt x="2743" y="5566"/>
                    <a:pt x="2507" y="5538"/>
                    <a:pt x="2316" y="5538"/>
                  </a:cubicBezTo>
                  <a:cubicBezTo>
                    <a:pt x="1212" y="5538"/>
                    <a:pt x="1604" y="6469"/>
                    <a:pt x="1604" y="6677"/>
                  </a:cubicBezTo>
                  <a:cubicBezTo>
                    <a:pt x="1219" y="6469"/>
                    <a:pt x="914" y="6379"/>
                    <a:pt x="687" y="6379"/>
                  </a:cubicBezTo>
                  <a:cubicBezTo>
                    <a:pt x="0" y="6379"/>
                    <a:pt x="22" y="7198"/>
                    <a:pt x="663" y="8036"/>
                  </a:cubicBezTo>
                  <a:cubicBezTo>
                    <a:pt x="3336" y="10185"/>
                    <a:pt x="8959" y="10554"/>
                    <a:pt x="12163" y="10554"/>
                  </a:cubicBezTo>
                  <a:cubicBezTo>
                    <a:pt x="13118" y="10554"/>
                    <a:pt x="13858" y="10521"/>
                    <a:pt x="14242" y="10493"/>
                  </a:cubicBezTo>
                  <a:cubicBezTo>
                    <a:pt x="13038" y="10493"/>
                    <a:pt x="13038" y="9656"/>
                    <a:pt x="13282" y="8471"/>
                  </a:cubicBezTo>
                  <a:cubicBezTo>
                    <a:pt x="13371" y="8037"/>
                    <a:pt x="13224" y="7885"/>
                    <a:pt x="12968" y="7885"/>
                  </a:cubicBezTo>
                  <a:cubicBezTo>
                    <a:pt x="12515" y="7885"/>
                    <a:pt x="11717" y="8360"/>
                    <a:pt x="11260" y="8594"/>
                  </a:cubicBezTo>
                  <a:cubicBezTo>
                    <a:pt x="11185" y="8631"/>
                    <a:pt x="11126" y="8648"/>
                    <a:pt x="11082" y="8648"/>
                  </a:cubicBezTo>
                  <a:cubicBezTo>
                    <a:pt x="10708" y="8648"/>
                    <a:pt x="11318" y="7450"/>
                    <a:pt x="10772" y="6921"/>
                  </a:cubicBezTo>
                  <a:cubicBezTo>
                    <a:pt x="10661" y="6809"/>
                    <a:pt x="10579" y="6765"/>
                    <a:pt x="10513" y="6765"/>
                  </a:cubicBezTo>
                  <a:cubicBezTo>
                    <a:pt x="10260" y="6765"/>
                    <a:pt x="10244" y="7421"/>
                    <a:pt x="9690" y="7421"/>
                  </a:cubicBezTo>
                  <a:cubicBezTo>
                    <a:pt x="9624" y="7421"/>
                    <a:pt x="9549" y="7412"/>
                    <a:pt x="9466" y="7391"/>
                  </a:cubicBezTo>
                  <a:cubicBezTo>
                    <a:pt x="8525" y="7165"/>
                    <a:pt x="9954" y="6677"/>
                    <a:pt x="9343" y="6328"/>
                  </a:cubicBezTo>
                  <a:cubicBezTo>
                    <a:pt x="9231" y="6258"/>
                    <a:pt x="9122" y="6232"/>
                    <a:pt x="9023" y="6232"/>
                  </a:cubicBezTo>
                  <a:cubicBezTo>
                    <a:pt x="8719" y="6232"/>
                    <a:pt x="8494" y="6476"/>
                    <a:pt x="8463" y="6476"/>
                  </a:cubicBezTo>
                  <a:cubicBezTo>
                    <a:pt x="8450" y="6476"/>
                    <a:pt x="8468" y="6437"/>
                    <a:pt x="8525" y="6328"/>
                  </a:cubicBezTo>
                  <a:cubicBezTo>
                    <a:pt x="8751" y="5840"/>
                    <a:pt x="8525" y="5369"/>
                    <a:pt x="6973" y="4899"/>
                  </a:cubicBezTo>
                  <a:cubicBezTo>
                    <a:pt x="5422" y="4411"/>
                    <a:pt x="7565" y="3574"/>
                    <a:pt x="7914" y="2982"/>
                  </a:cubicBezTo>
                  <a:cubicBezTo>
                    <a:pt x="8194" y="2529"/>
                    <a:pt x="7843" y="2147"/>
                    <a:pt x="6971" y="2147"/>
                  </a:cubicBezTo>
                  <a:cubicBezTo>
                    <a:pt x="6701" y="2147"/>
                    <a:pt x="6381" y="2184"/>
                    <a:pt x="6015" y="2266"/>
                  </a:cubicBezTo>
                  <a:cubicBezTo>
                    <a:pt x="5866" y="2301"/>
                    <a:pt x="5740" y="2318"/>
                    <a:pt x="5633" y="2318"/>
                  </a:cubicBezTo>
                  <a:cubicBezTo>
                    <a:pt x="4632" y="2318"/>
                    <a:pt x="5353" y="867"/>
                    <a:pt x="47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8"/>
            <p:cNvSpPr/>
            <p:nvPr/>
          </p:nvSpPr>
          <p:spPr>
            <a:xfrm>
              <a:off x="3272625" y="413875"/>
              <a:ext cx="37625" cy="29325"/>
            </a:xfrm>
            <a:custGeom>
              <a:avLst/>
              <a:gdLst/>
              <a:ahLst/>
              <a:cxnLst/>
              <a:rect l="l" t="t" r="r" b="b"/>
              <a:pathLst>
                <a:path w="1505" h="1173" extrusionOk="0">
                  <a:moveTo>
                    <a:pt x="556" y="1"/>
                  </a:moveTo>
                  <a:cubicBezTo>
                    <a:pt x="0" y="1"/>
                    <a:pt x="274" y="848"/>
                    <a:pt x="274" y="848"/>
                  </a:cubicBezTo>
                  <a:cubicBezTo>
                    <a:pt x="511" y="1081"/>
                    <a:pt x="718" y="1172"/>
                    <a:pt x="882" y="1172"/>
                  </a:cubicBezTo>
                  <a:cubicBezTo>
                    <a:pt x="1407" y="1172"/>
                    <a:pt x="1505" y="246"/>
                    <a:pt x="815" y="47"/>
                  </a:cubicBezTo>
                  <a:cubicBezTo>
                    <a:pt x="713" y="15"/>
                    <a:pt x="628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8"/>
            <p:cNvSpPr/>
            <p:nvPr/>
          </p:nvSpPr>
          <p:spPr>
            <a:xfrm>
              <a:off x="3180175" y="556925"/>
              <a:ext cx="37325" cy="29375"/>
            </a:xfrm>
            <a:custGeom>
              <a:avLst/>
              <a:gdLst/>
              <a:ahLst/>
              <a:cxnLst/>
              <a:rect l="l" t="t" r="r" b="b"/>
              <a:pathLst>
                <a:path w="1493" h="1175" extrusionOk="0">
                  <a:moveTo>
                    <a:pt x="568" y="0"/>
                  </a:moveTo>
                  <a:cubicBezTo>
                    <a:pt x="0" y="0"/>
                    <a:pt x="277" y="843"/>
                    <a:pt x="277" y="843"/>
                  </a:cubicBezTo>
                  <a:cubicBezTo>
                    <a:pt x="515" y="1082"/>
                    <a:pt x="722" y="1175"/>
                    <a:pt x="885" y="1175"/>
                  </a:cubicBezTo>
                  <a:cubicBezTo>
                    <a:pt x="1403" y="1175"/>
                    <a:pt x="1493" y="241"/>
                    <a:pt x="818" y="42"/>
                  </a:cubicBezTo>
                  <a:cubicBezTo>
                    <a:pt x="721" y="13"/>
                    <a:pt x="638" y="0"/>
                    <a:pt x="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8"/>
            <p:cNvSpPr/>
            <p:nvPr/>
          </p:nvSpPr>
          <p:spPr>
            <a:xfrm>
              <a:off x="3351825" y="494900"/>
              <a:ext cx="28175" cy="22100"/>
            </a:xfrm>
            <a:custGeom>
              <a:avLst/>
              <a:gdLst/>
              <a:ahLst/>
              <a:cxnLst/>
              <a:rect l="l" t="t" r="r" b="b"/>
              <a:pathLst>
                <a:path w="1127" h="884" extrusionOk="0">
                  <a:moveTo>
                    <a:pt x="427" y="1"/>
                  </a:moveTo>
                  <a:cubicBezTo>
                    <a:pt x="0" y="1"/>
                    <a:pt x="208" y="640"/>
                    <a:pt x="208" y="640"/>
                  </a:cubicBezTo>
                  <a:cubicBezTo>
                    <a:pt x="388" y="815"/>
                    <a:pt x="543" y="884"/>
                    <a:pt x="666" y="884"/>
                  </a:cubicBezTo>
                  <a:cubicBezTo>
                    <a:pt x="1059" y="884"/>
                    <a:pt x="1127" y="190"/>
                    <a:pt x="610" y="31"/>
                  </a:cubicBezTo>
                  <a:cubicBezTo>
                    <a:pt x="539" y="10"/>
                    <a:pt x="479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8"/>
            <p:cNvSpPr/>
            <p:nvPr/>
          </p:nvSpPr>
          <p:spPr>
            <a:xfrm>
              <a:off x="3554975" y="578875"/>
              <a:ext cx="28050" cy="21975"/>
            </a:xfrm>
            <a:custGeom>
              <a:avLst/>
              <a:gdLst/>
              <a:ahLst/>
              <a:cxnLst/>
              <a:rect l="l" t="t" r="r" b="b"/>
              <a:pathLst>
                <a:path w="1122" h="879" extrusionOk="0">
                  <a:moveTo>
                    <a:pt x="412" y="0"/>
                  </a:moveTo>
                  <a:cubicBezTo>
                    <a:pt x="1" y="0"/>
                    <a:pt x="205" y="628"/>
                    <a:pt x="205" y="628"/>
                  </a:cubicBezTo>
                  <a:cubicBezTo>
                    <a:pt x="385" y="808"/>
                    <a:pt x="542" y="879"/>
                    <a:pt x="666" y="879"/>
                  </a:cubicBezTo>
                  <a:cubicBezTo>
                    <a:pt x="1055" y="879"/>
                    <a:pt x="1122" y="181"/>
                    <a:pt x="606" y="35"/>
                  </a:cubicBezTo>
                  <a:cubicBezTo>
                    <a:pt x="530" y="11"/>
                    <a:pt x="466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8"/>
            <p:cNvSpPr/>
            <p:nvPr/>
          </p:nvSpPr>
          <p:spPr>
            <a:xfrm>
              <a:off x="3318750" y="576475"/>
              <a:ext cx="57025" cy="41250"/>
            </a:xfrm>
            <a:custGeom>
              <a:avLst/>
              <a:gdLst/>
              <a:ahLst/>
              <a:cxnLst/>
              <a:rect l="l" t="t" r="r" b="b"/>
              <a:pathLst>
                <a:path w="2281" h="1650" extrusionOk="0">
                  <a:moveTo>
                    <a:pt x="1109" y="1"/>
                  </a:moveTo>
                  <a:cubicBezTo>
                    <a:pt x="975" y="1"/>
                    <a:pt x="862" y="78"/>
                    <a:pt x="922" y="219"/>
                  </a:cubicBezTo>
                  <a:cubicBezTo>
                    <a:pt x="922" y="219"/>
                    <a:pt x="1140" y="482"/>
                    <a:pt x="812" y="482"/>
                  </a:cubicBezTo>
                  <a:cubicBezTo>
                    <a:pt x="792" y="482"/>
                    <a:pt x="771" y="482"/>
                    <a:pt x="748" y="480"/>
                  </a:cubicBezTo>
                  <a:cubicBezTo>
                    <a:pt x="714" y="478"/>
                    <a:pt x="682" y="478"/>
                    <a:pt x="650" y="478"/>
                  </a:cubicBezTo>
                  <a:cubicBezTo>
                    <a:pt x="278" y="478"/>
                    <a:pt x="0" y="569"/>
                    <a:pt x="225" y="793"/>
                  </a:cubicBezTo>
                  <a:cubicBezTo>
                    <a:pt x="298" y="866"/>
                    <a:pt x="368" y="888"/>
                    <a:pt x="430" y="888"/>
                  </a:cubicBezTo>
                  <a:cubicBezTo>
                    <a:pt x="520" y="888"/>
                    <a:pt x="593" y="843"/>
                    <a:pt x="636" y="843"/>
                  </a:cubicBezTo>
                  <a:cubicBezTo>
                    <a:pt x="663" y="843"/>
                    <a:pt x="678" y="860"/>
                    <a:pt x="678" y="916"/>
                  </a:cubicBezTo>
                  <a:cubicBezTo>
                    <a:pt x="678" y="1106"/>
                    <a:pt x="420" y="1395"/>
                    <a:pt x="606" y="1395"/>
                  </a:cubicBezTo>
                  <a:cubicBezTo>
                    <a:pt x="625" y="1395"/>
                    <a:pt x="649" y="1392"/>
                    <a:pt x="678" y="1386"/>
                  </a:cubicBezTo>
                  <a:cubicBezTo>
                    <a:pt x="895" y="1350"/>
                    <a:pt x="1079" y="1297"/>
                    <a:pt x="1230" y="1297"/>
                  </a:cubicBezTo>
                  <a:cubicBezTo>
                    <a:pt x="1297" y="1297"/>
                    <a:pt x="1357" y="1307"/>
                    <a:pt x="1410" y="1334"/>
                  </a:cubicBezTo>
                  <a:cubicBezTo>
                    <a:pt x="1536" y="1397"/>
                    <a:pt x="1751" y="1649"/>
                    <a:pt x="1915" y="1649"/>
                  </a:cubicBezTo>
                  <a:cubicBezTo>
                    <a:pt x="1978" y="1649"/>
                    <a:pt x="2033" y="1611"/>
                    <a:pt x="2072" y="1509"/>
                  </a:cubicBezTo>
                  <a:cubicBezTo>
                    <a:pt x="2212" y="1160"/>
                    <a:pt x="1724" y="1177"/>
                    <a:pt x="2003" y="881"/>
                  </a:cubicBezTo>
                  <a:cubicBezTo>
                    <a:pt x="2262" y="605"/>
                    <a:pt x="2280" y="300"/>
                    <a:pt x="2029" y="300"/>
                  </a:cubicBezTo>
                  <a:cubicBezTo>
                    <a:pt x="2010" y="300"/>
                    <a:pt x="1990" y="302"/>
                    <a:pt x="1968" y="305"/>
                  </a:cubicBezTo>
                  <a:cubicBezTo>
                    <a:pt x="1873" y="326"/>
                    <a:pt x="1794" y="338"/>
                    <a:pt x="1726" y="338"/>
                  </a:cubicBezTo>
                  <a:cubicBezTo>
                    <a:pt x="1570" y="338"/>
                    <a:pt x="1472" y="277"/>
                    <a:pt x="1375" y="131"/>
                  </a:cubicBezTo>
                  <a:cubicBezTo>
                    <a:pt x="1316" y="42"/>
                    <a:pt x="1207" y="1"/>
                    <a:pt x="1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8"/>
            <p:cNvSpPr/>
            <p:nvPr/>
          </p:nvSpPr>
          <p:spPr>
            <a:xfrm>
              <a:off x="3458550" y="531600"/>
              <a:ext cx="57075" cy="41650"/>
            </a:xfrm>
            <a:custGeom>
              <a:avLst/>
              <a:gdLst/>
              <a:ahLst/>
              <a:cxnLst/>
              <a:rect l="l" t="t" r="r" b="b"/>
              <a:pathLst>
                <a:path w="2283" h="1666" extrusionOk="0">
                  <a:moveTo>
                    <a:pt x="1094" y="1"/>
                  </a:moveTo>
                  <a:cubicBezTo>
                    <a:pt x="960" y="1"/>
                    <a:pt x="847" y="77"/>
                    <a:pt x="908" y="218"/>
                  </a:cubicBezTo>
                  <a:cubicBezTo>
                    <a:pt x="908" y="218"/>
                    <a:pt x="1127" y="499"/>
                    <a:pt x="794" y="499"/>
                  </a:cubicBezTo>
                  <a:cubicBezTo>
                    <a:pt x="775" y="499"/>
                    <a:pt x="755" y="499"/>
                    <a:pt x="733" y="497"/>
                  </a:cubicBezTo>
                  <a:cubicBezTo>
                    <a:pt x="675" y="492"/>
                    <a:pt x="618" y="489"/>
                    <a:pt x="564" y="489"/>
                  </a:cubicBezTo>
                  <a:cubicBezTo>
                    <a:pt x="229" y="489"/>
                    <a:pt x="0" y="584"/>
                    <a:pt x="210" y="794"/>
                  </a:cubicBezTo>
                  <a:cubicBezTo>
                    <a:pt x="283" y="866"/>
                    <a:pt x="353" y="888"/>
                    <a:pt x="415" y="888"/>
                  </a:cubicBezTo>
                  <a:cubicBezTo>
                    <a:pt x="505" y="888"/>
                    <a:pt x="579" y="842"/>
                    <a:pt x="622" y="842"/>
                  </a:cubicBezTo>
                  <a:cubicBezTo>
                    <a:pt x="649" y="842"/>
                    <a:pt x="664" y="859"/>
                    <a:pt x="664" y="915"/>
                  </a:cubicBezTo>
                  <a:cubicBezTo>
                    <a:pt x="664" y="1109"/>
                    <a:pt x="394" y="1409"/>
                    <a:pt x="605" y="1409"/>
                  </a:cubicBezTo>
                  <a:cubicBezTo>
                    <a:pt x="621" y="1409"/>
                    <a:pt x="641" y="1407"/>
                    <a:pt x="664" y="1403"/>
                  </a:cubicBezTo>
                  <a:cubicBezTo>
                    <a:pt x="883" y="1354"/>
                    <a:pt x="1069" y="1297"/>
                    <a:pt x="1221" y="1297"/>
                  </a:cubicBezTo>
                  <a:cubicBezTo>
                    <a:pt x="1285" y="1297"/>
                    <a:pt x="1343" y="1308"/>
                    <a:pt x="1396" y="1333"/>
                  </a:cubicBezTo>
                  <a:cubicBezTo>
                    <a:pt x="1533" y="1409"/>
                    <a:pt x="1753" y="1666"/>
                    <a:pt x="1917" y="1666"/>
                  </a:cubicBezTo>
                  <a:cubicBezTo>
                    <a:pt x="1981" y="1666"/>
                    <a:pt x="2036" y="1628"/>
                    <a:pt x="2075" y="1526"/>
                  </a:cubicBezTo>
                  <a:cubicBezTo>
                    <a:pt x="2214" y="1159"/>
                    <a:pt x="1726" y="1194"/>
                    <a:pt x="2005" y="880"/>
                  </a:cubicBezTo>
                  <a:cubicBezTo>
                    <a:pt x="2264" y="606"/>
                    <a:pt x="2282" y="300"/>
                    <a:pt x="2033" y="300"/>
                  </a:cubicBezTo>
                  <a:cubicBezTo>
                    <a:pt x="2013" y="300"/>
                    <a:pt x="1993" y="302"/>
                    <a:pt x="1970" y="306"/>
                  </a:cubicBezTo>
                  <a:cubicBezTo>
                    <a:pt x="1875" y="327"/>
                    <a:pt x="1796" y="338"/>
                    <a:pt x="1728" y="338"/>
                  </a:cubicBezTo>
                  <a:cubicBezTo>
                    <a:pt x="1570" y="338"/>
                    <a:pt x="1470" y="277"/>
                    <a:pt x="1361" y="131"/>
                  </a:cubicBezTo>
                  <a:cubicBezTo>
                    <a:pt x="1302" y="43"/>
                    <a:pt x="1192" y="1"/>
                    <a:pt x="10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8"/>
            <p:cNvSpPr/>
            <p:nvPr/>
          </p:nvSpPr>
          <p:spPr>
            <a:xfrm>
              <a:off x="3079875" y="676475"/>
              <a:ext cx="102000" cy="352100"/>
            </a:xfrm>
            <a:custGeom>
              <a:avLst/>
              <a:gdLst/>
              <a:ahLst/>
              <a:cxnLst/>
              <a:rect l="l" t="t" r="r" b="b"/>
              <a:pathLst>
                <a:path w="4080" h="14084" extrusionOk="0">
                  <a:moveTo>
                    <a:pt x="124" y="0"/>
                  </a:moveTo>
                  <a:cubicBezTo>
                    <a:pt x="124" y="0"/>
                    <a:pt x="89" y="19"/>
                    <a:pt x="1" y="53"/>
                  </a:cubicBezTo>
                  <a:lnTo>
                    <a:pt x="106" y="802"/>
                  </a:lnTo>
                  <a:cubicBezTo>
                    <a:pt x="140" y="767"/>
                    <a:pt x="193" y="751"/>
                    <a:pt x="245" y="716"/>
                  </a:cubicBezTo>
                  <a:cubicBezTo>
                    <a:pt x="159" y="263"/>
                    <a:pt x="124" y="0"/>
                    <a:pt x="124" y="0"/>
                  </a:cubicBezTo>
                  <a:close/>
                  <a:moveTo>
                    <a:pt x="542" y="2301"/>
                  </a:moveTo>
                  <a:cubicBezTo>
                    <a:pt x="472" y="2354"/>
                    <a:pt x="384" y="2406"/>
                    <a:pt x="315" y="2459"/>
                  </a:cubicBezTo>
                  <a:lnTo>
                    <a:pt x="872" y="6868"/>
                  </a:lnTo>
                  <a:cubicBezTo>
                    <a:pt x="1116" y="6728"/>
                    <a:pt x="1344" y="6589"/>
                    <a:pt x="1588" y="6468"/>
                  </a:cubicBezTo>
                  <a:cubicBezTo>
                    <a:pt x="1116" y="4881"/>
                    <a:pt x="786" y="3435"/>
                    <a:pt x="542" y="2301"/>
                  </a:cubicBezTo>
                  <a:close/>
                  <a:moveTo>
                    <a:pt x="2076" y="8036"/>
                  </a:moveTo>
                  <a:cubicBezTo>
                    <a:pt x="1744" y="8245"/>
                    <a:pt x="1414" y="8436"/>
                    <a:pt x="1100" y="8629"/>
                  </a:cubicBezTo>
                  <a:lnTo>
                    <a:pt x="1797" y="14084"/>
                  </a:lnTo>
                  <a:cubicBezTo>
                    <a:pt x="2564" y="13684"/>
                    <a:pt x="3331" y="13265"/>
                    <a:pt x="4080" y="12847"/>
                  </a:cubicBezTo>
                  <a:cubicBezTo>
                    <a:pt x="3278" y="11295"/>
                    <a:pt x="2615" y="9640"/>
                    <a:pt x="2076" y="803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8"/>
            <p:cNvSpPr/>
            <p:nvPr/>
          </p:nvSpPr>
          <p:spPr>
            <a:xfrm>
              <a:off x="3101675" y="838150"/>
              <a:ext cx="30100" cy="54050"/>
            </a:xfrm>
            <a:custGeom>
              <a:avLst/>
              <a:gdLst/>
              <a:ahLst/>
              <a:cxnLst/>
              <a:rect l="l" t="t" r="r" b="b"/>
              <a:pathLst>
                <a:path w="1204" h="2162" extrusionOk="0">
                  <a:moveTo>
                    <a:pt x="716" y="1"/>
                  </a:moveTo>
                  <a:cubicBezTo>
                    <a:pt x="472" y="122"/>
                    <a:pt x="244" y="261"/>
                    <a:pt x="0" y="401"/>
                  </a:cubicBezTo>
                  <a:lnTo>
                    <a:pt x="228" y="2162"/>
                  </a:lnTo>
                  <a:cubicBezTo>
                    <a:pt x="542" y="1969"/>
                    <a:pt x="872" y="1778"/>
                    <a:pt x="1204" y="1569"/>
                  </a:cubicBezTo>
                  <a:cubicBezTo>
                    <a:pt x="1030" y="1028"/>
                    <a:pt x="872" y="505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3130875" y="788900"/>
              <a:ext cx="616175" cy="449300"/>
            </a:xfrm>
            <a:custGeom>
              <a:avLst/>
              <a:gdLst/>
              <a:ahLst/>
              <a:cxnLst/>
              <a:rect l="l" t="t" r="r" b="b"/>
              <a:pathLst>
                <a:path w="24647" h="17972" extrusionOk="0">
                  <a:moveTo>
                    <a:pt x="23566" y="9761"/>
                  </a:moveTo>
                  <a:lnTo>
                    <a:pt x="23566" y="9761"/>
                  </a:lnTo>
                  <a:cubicBezTo>
                    <a:pt x="23565" y="9762"/>
                    <a:pt x="23564" y="9763"/>
                    <a:pt x="23563" y="9764"/>
                  </a:cubicBezTo>
                  <a:lnTo>
                    <a:pt x="23563" y="9764"/>
                  </a:lnTo>
                  <a:cubicBezTo>
                    <a:pt x="23545" y="9907"/>
                    <a:pt x="23528" y="10050"/>
                    <a:pt x="23510" y="10192"/>
                  </a:cubicBezTo>
                  <a:lnTo>
                    <a:pt x="23510" y="10192"/>
                  </a:lnTo>
                  <a:cubicBezTo>
                    <a:pt x="23529" y="10050"/>
                    <a:pt x="23547" y="9906"/>
                    <a:pt x="23566" y="9761"/>
                  </a:cubicBezTo>
                  <a:close/>
                  <a:moveTo>
                    <a:pt x="2841" y="9779"/>
                  </a:moveTo>
                  <a:cubicBezTo>
                    <a:pt x="1796" y="10423"/>
                    <a:pt x="838" y="10981"/>
                    <a:pt x="1" y="11469"/>
                  </a:cubicBezTo>
                  <a:lnTo>
                    <a:pt x="594" y="16001"/>
                  </a:lnTo>
                  <a:cubicBezTo>
                    <a:pt x="594" y="16001"/>
                    <a:pt x="905" y="16125"/>
                    <a:pt x="1471" y="16312"/>
                  </a:cubicBezTo>
                  <a:lnTo>
                    <a:pt x="1471" y="16312"/>
                  </a:lnTo>
                  <a:cubicBezTo>
                    <a:pt x="3107" y="15511"/>
                    <a:pt x="4726" y="14658"/>
                    <a:pt x="6311" y="13753"/>
                  </a:cubicBezTo>
                  <a:cubicBezTo>
                    <a:pt x="4968" y="12777"/>
                    <a:pt x="3817" y="11365"/>
                    <a:pt x="2841" y="9779"/>
                  </a:cubicBezTo>
                  <a:close/>
                  <a:moveTo>
                    <a:pt x="1471" y="16312"/>
                  </a:moveTo>
                  <a:lnTo>
                    <a:pt x="1471" y="16312"/>
                  </a:lnTo>
                  <a:cubicBezTo>
                    <a:pt x="1469" y="16313"/>
                    <a:pt x="1467" y="16314"/>
                    <a:pt x="1465" y="16315"/>
                  </a:cubicBezTo>
                  <a:cubicBezTo>
                    <a:pt x="2058" y="16507"/>
                    <a:pt x="2911" y="16768"/>
                    <a:pt x="3992" y="17030"/>
                  </a:cubicBezTo>
                  <a:cubicBezTo>
                    <a:pt x="3994" y="17028"/>
                    <a:pt x="3997" y="17027"/>
                    <a:pt x="3999" y="17025"/>
                  </a:cubicBezTo>
                  <a:lnTo>
                    <a:pt x="3999" y="17025"/>
                  </a:lnTo>
                  <a:cubicBezTo>
                    <a:pt x="2924" y="16767"/>
                    <a:pt x="2060" y="16506"/>
                    <a:pt x="1471" y="16312"/>
                  </a:cubicBezTo>
                  <a:close/>
                  <a:moveTo>
                    <a:pt x="23510" y="10192"/>
                  </a:moveTo>
                  <a:cubicBezTo>
                    <a:pt x="23441" y="10716"/>
                    <a:pt x="23373" y="11220"/>
                    <a:pt x="23304" y="11713"/>
                  </a:cubicBezTo>
                  <a:cubicBezTo>
                    <a:pt x="20186" y="14048"/>
                    <a:pt x="17137" y="16103"/>
                    <a:pt x="14454" y="17846"/>
                  </a:cubicBezTo>
                  <a:lnTo>
                    <a:pt x="14454" y="17846"/>
                  </a:lnTo>
                  <a:cubicBezTo>
                    <a:pt x="17175" y="17585"/>
                    <a:pt x="20033" y="16885"/>
                    <a:pt x="22764" y="15461"/>
                  </a:cubicBezTo>
                  <a:lnTo>
                    <a:pt x="22764" y="15443"/>
                  </a:lnTo>
                  <a:lnTo>
                    <a:pt x="22764" y="15426"/>
                  </a:lnTo>
                  <a:lnTo>
                    <a:pt x="22764" y="15408"/>
                  </a:lnTo>
                  <a:lnTo>
                    <a:pt x="22781" y="15392"/>
                  </a:lnTo>
                  <a:lnTo>
                    <a:pt x="22781" y="15373"/>
                  </a:lnTo>
                  <a:lnTo>
                    <a:pt x="22781" y="15357"/>
                  </a:lnTo>
                  <a:lnTo>
                    <a:pt x="22781" y="15339"/>
                  </a:lnTo>
                  <a:lnTo>
                    <a:pt x="22781" y="15322"/>
                  </a:lnTo>
                  <a:lnTo>
                    <a:pt x="22781" y="15304"/>
                  </a:lnTo>
                  <a:lnTo>
                    <a:pt x="22799" y="15287"/>
                  </a:lnTo>
                  <a:lnTo>
                    <a:pt x="22799" y="15269"/>
                  </a:lnTo>
                  <a:lnTo>
                    <a:pt x="22799" y="15234"/>
                  </a:lnTo>
                  <a:cubicBezTo>
                    <a:pt x="22920" y="14450"/>
                    <a:pt x="23060" y="13526"/>
                    <a:pt x="23199" y="12515"/>
                  </a:cubicBezTo>
                  <a:lnTo>
                    <a:pt x="23199" y="12498"/>
                  </a:lnTo>
                  <a:lnTo>
                    <a:pt x="23199" y="12480"/>
                  </a:lnTo>
                  <a:cubicBezTo>
                    <a:pt x="23199" y="12463"/>
                    <a:pt x="23218" y="12463"/>
                    <a:pt x="23218" y="12463"/>
                  </a:cubicBezTo>
                  <a:lnTo>
                    <a:pt x="23218" y="12394"/>
                  </a:lnTo>
                  <a:lnTo>
                    <a:pt x="23218" y="12376"/>
                  </a:lnTo>
                  <a:lnTo>
                    <a:pt x="23218" y="12341"/>
                  </a:lnTo>
                  <a:lnTo>
                    <a:pt x="23234" y="12341"/>
                  </a:lnTo>
                  <a:lnTo>
                    <a:pt x="23234" y="12324"/>
                  </a:lnTo>
                  <a:lnTo>
                    <a:pt x="23234" y="12306"/>
                  </a:lnTo>
                  <a:lnTo>
                    <a:pt x="23234" y="12271"/>
                  </a:lnTo>
                  <a:lnTo>
                    <a:pt x="23234" y="12254"/>
                  </a:lnTo>
                  <a:lnTo>
                    <a:pt x="23234" y="12219"/>
                  </a:lnTo>
                  <a:cubicBezTo>
                    <a:pt x="23234" y="12219"/>
                    <a:pt x="23252" y="12219"/>
                    <a:pt x="23252" y="12201"/>
                  </a:cubicBezTo>
                  <a:lnTo>
                    <a:pt x="23252" y="12166"/>
                  </a:lnTo>
                  <a:lnTo>
                    <a:pt x="23252" y="12150"/>
                  </a:lnTo>
                  <a:lnTo>
                    <a:pt x="23252" y="12132"/>
                  </a:lnTo>
                  <a:cubicBezTo>
                    <a:pt x="23252" y="12115"/>
                    <a:pt x="23252" y="12097"/>
                    <a:pt x="23269" y="12080"/>
                  </a:cubicBezTo>
                  <a:cubicBezTo>
                    <a:pt x="23349" y="11474"/>
                    <a:pt x="23430" y="10842"/>
                    <a:pt x="23510" y="10192"/>
                  </a:cubicBezTo>
                  <a:close/>
                  <a:moveTo>
                    <a:pt x="14454" y="17846"/>
                  </a:moveTo>
                  <a:lnTo>
                    <a:pt x="14454" y="17846"/>
                  </a:lnTo>
                  <a:cubicBezTo>
                    <a:pt x="13679" y="17920"/>
                    <a:pt x="12916" y="17959"/>
                    <a:pt x="12169" y="17969"/>
                  </a:cubicBezTo>
                  <a:lnTo>
                    <a:pt x="12169" y="17969"/>
                  </a:lnTo>
                  <a:cubicBezTo>
                    <a:pt x="12915" y="17959"/>
                    <a:pt x="13682" y="17923"/>
                    <a:pt x="14450" y="17848"/>
                  </a:cubicBezTo>
                  <a:cubicBezTo>
                    <a:pt x="14451" y="17848"/>
                    <a:pt x="14452" y="17847"/>
                    <a:pt x="14454" y="17846"/>
                  </a:cubicBezTo>
                  <a:close/>
                  <a:moveTo>
                    <a:pt x="24647" y="0"/>
                  </a:moveTo>
                  <a:lnTo>
                    <a:pt x="24647" y="0"/>
                  </a:lnTo>
                  <a:cubicBezTo>
                    <a:pt x="24542" y="18"/>
                    <a:pt x="24454" y="70"/>
                    <a:pt x="24368" y="158"/>
                  </a:cubicBezTo>
                  <a:cubicBezTo>
                    <a:pt x="24350" y="506"/>
                    <a:pt x="24315" y="872"/>
                    <a:pt x="24263" y="1239"/>
                  </a:cubicBezTo>
                  <a:cubicBezTo>
                    <a:pt x="24350" y="1151"/>
                    <a:pt x="24454" y="1081"/>
                    <a:pt x="24542" y="995"/>
                  </a:cubicBezTo>
                  <a:lnTo>
                    <a:pt x="24542" y="995"/>
                  </a:lnTo>
                  <a:cubicBezTo>
                    <a:pt x="24472" y="1622"/>
                    <a:pt x="24403" y="2249"/>
                    <a:pt x="24333" y="2894"/>
                  </a:cubicBezTo>
                  <a:cubicBezTo>
                    <a:pt x="24141" y="3068"/>
                    <a:pt x="23931" y="3226"/>
                    <a:pt x="23740" y="3400"/>
                  </a:cubicBezTo>
                  <a:cubicBezTo>
                    <a:pt x="21944" y="8994"/>
                    <a:pt x="16681" y="15287"/>
                    <a:pt x="10947" y="15287"/>
                  </a:cubicBezTo>
                  <a:cubicBezTo>
                    <a:pt x="10057" y="15287"/>
                    <a:pt x="9169" y="15148"/>
                    <a:pt x="8279" y="14816"/>
                  </a:cubicBezTo>
                  <a:cubicBezTo>
                    <a:pt x="8158" y="14764"/>
                    <a:pt x="8019" y="14711"/>
                    <a:pt x="7896" y="14660"/>
                  </a:cubicBezTo>
                  <a:cubicBezTo>
                    <a:pt x="6435" y="15581"/>
                    <a:pt x="5113" y="16364"/>
                    <a:pt x="3999" y="17025"/>
                  </a:cubicBezTo>
                  <a:lnTo>
                    <a:pt x="3999" y="17025"/>
                  </a:lnTo>
                  <a:cubicBezTo>
                    <a:pt x="5888" y="17479"/>
                    <a:pt x="8426" y="17922"/>
                    <a:pt x="11261" y="17971"/>
                  </a:cubicBezTo>
                  <a:cubicBezTo>
                    <a:pt x="15791" y="15339"/>
                    <a:pt x="20043" y="12412"/>
                    <a:pt x="23563" y="9764"/>
                  </a:cubicBezTo>
                  <a:lnTo>
                    <a:pt x="23563" y="9764"/>
                  </a:lnTo>
                  <a:cubicBezTo>
                    <a:pt x="23954" y="6556"/>
                    <a:pt x="24340" y="2972"/>
                    <a:pt x="24647" y="0"/>
                  </a:cubicBezTo>
                  <a:close/>
                  <a:moveTo>
                    <a:pt x="12169" y="17969"/>
                  </a:moveTo>
                  <a:cubicBezTo>
                    <a:pt x="12034" y="17970"/>
                    <a:pt x="11899" y="17971"/>
                    <a:pt x="11765" y="17971"/>
                  </a:cubicBezTo>
                  <a:lnTo>
                    <a:pt x="11784" y="17971"/>
                  </a:lnTo>
                  <a:cubicBezTo>
                    <a:pt x="11912" y="17971"/>
                    <a:pt x="12040" y="17970"/>
                    <a:pt x="12169" y="17969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3124775" y="997625"/>
              <a:ext cx="77150" cy="78025"/>
            </a:xfrm>
            <a:custGeom>
              <a:avLst/>
              <a:gdLst/>
              <a:ahLst/>
              <a:cxnLst/>
              <a:rect l="l" t="t" r="r" b="b"/>
              <a:pathLst>
                <a:path w="3086" h="3121" extrusionOk="0">
                  <a:moveTo>
                    <a:pt x="2284" y="1"/>
                  </a:moveTo>
                  <a:cubicBezTo>
                    <a:pt x="1535" y="419"/>
                    <a:pt x="768" y="838"/>
                    <a:pt x="1" y="1238"/>
                  </a:cubicBezTo>
                  <a:lnTo>
                    <a:pt x="245" y="3120"/>
                  </a:lnTo>
                  <a:cubicBezTo>
                    <a:pt x="1082" y="2632"/>
                    <a:pt x="2040" y="2074"/>
                    <a:pt x="3085" y="1430"/>
                  </a:cubicBezTo>
                  <a:cubicBezTo>
                    <a:pt x="2806" y="977"/>
                    <a:pt x="2546" y="489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cubicBezTo>
                    <a:pt x="22989" y="87"/>
                    <a:pt x="22885" y="157"/>
                    <a:pt x="22798" y="245"/>
                  </a:cubicBezTo>
                  <a:cubicBezTo>
                    <a:pt x="22676" y="942"/>
                    <a:pt x="22501" y="1674"/>
                    <a:pt x="22275" y="2406"/>
                  </a:cubicBezTo>
                  <a:cubicBezTo>
                    <a:pt x="22466" y="2232"/>
                    <a:pt x="22676" y="2074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  <a:moveTo>
                    <a:pt x="4846" y="12759"/>
                  </a:moveTo>
                  <a:cubicBezTo>
                    <a:pt x="3259" y="13666"/>
                    <a:pt x="1638" y="1451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3642" y="15374"/>
                    <a:pt x="4967" y="14589"/>
                    <a:pt x="6431" y="13666"/>
                  </a:cubicBezTo>
                  <a:cubicBezTo>
                    <a:pt x="5873" y="13438"/>
                    <a:pt x="5350" y="13125"/>
                    <a:pt x="4846" y="12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3412375" y="1032925"/>
              <a:ext cx="307675" cy="205275"/>
            </a:xfrm>
            <a:custGeom>
              <a:avLst/>
              <a:gdLst/>
              <a:ahLst/>
              <a:cxnLst/>
              <a:rect l="l" t="t" r="r" b="b"/>
              <a:pathLst>
                <a:path w="12307" h="8211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lnTo>
                    <a:pt x="505" y="8210"/>
                  </a:lnTo>
                  <a:cubicBezTo>
                    <a:pt x="1377" y="8210"/>
                    <a:pt x="2283" y="8175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3221525" y="759275"/>
              <a:ext cx="406125" cy="369100"/>
            </a:xfrm>
            <a:custGeom>
              <a:avLst/>
              <a:gdLst/>
              <a:ahLst/>
              <a:cxnLst/>
              <a:rect l="l" t="t" r="r" b="b"/>
              <a:pathLst>
                <a:path w="16245" h="14764" extrusionOk="0">
                  <a:moveTo>
                    <a:pt x="12759" y="0"/>
                  </a:moveTo>
                  <a:lnTo>
                    <a:pt x="12759" y="0"/>
                  </a:lnTo>
                  <a:cubicBezTo>
                    <a:pt x="8349" y="418"/>
                    <a:pt x="540" y="3835"/>
                    <a:pt x="540" y="3835"/>
                  </a:cubicBezTo>
                  <a:cubicBezTo>
                    <a:pt x="0" y="4794"/>
                    <a:pt x="401" y="6275"/>
                    <a:pt x="1325" y="7844"/>
                  </a:cubicBezTo>
                  <a:cubicBezTo>
                    <a:pt x="5578" y="5264"/>
                    <a:pt x="9517" y="2458"/>
                    <a:pt x="12759" y="0"/>
                  </a:cubicBezTo>
                  <a:close/>
                  <a:moveTo>
                    <a:pt x="14851" y="123"/>
                  </a:moveTo>
                  <a:cubicBezTo>
                    <a:pt x="10405" y="3678"/>
                    <a:pt x="5908" y="6746"/>
                    <a:pt x="2178" y="9133"/>
                  </a:cubicBezTo>
                  <a:cubicBezTo>
                    <a:pt x="3207" y="10528"/>
                    <a:pt x="4584" y="11905"/>
                    <a:pt x="6013" y="12951"/>
                  </a:cubicBezTo>
                  <a:cubicBezTo>
                    <a:pt x="9569" y="10737"/>
                    <a:pt x="12880" y="8419"/>
                    <a:pt x="15704" y="6293"/>
                  </a:cubicBezTo>
                  <a:cubicBezTo>
                    <a:pt x="16245" y="3678"/>
                    <a:pt x="16210" y="1273"/>
                    <a:pt x="15373" y="437"/>
                  </a:cubicBezTo>
                  <a:cubicBezTo>
                    <a:pt x="15251" y="314"/>
                    <a:pt x="15060" y="209"/>
                    <a:pt x="14851" y="123"/>
                  </a:cubicBezTo>
                  <a:close/>
                  <a:moveTo>
                    <a:pt x="15129" y="8471"/>
                  </a:moveTo>
                  <a:cubicBezTo>
                    <a:pt x="12427" y="10476"/>
                    <a:pt x="9813" y="12289"/>
                    <a:pt x="7407" y="13858"/>
                  </a:cubicBezTo>
                  <a:cubicBezTo>
                    <a:pt x="8314" y="14362"/>
                    <a:pt x="9203" y="14676"/>
                    <a:pt x="10022" y="14746"/>
                  </a:cubicBezTo>
                  <a:cubicBezTo>
                    <a:pt x="10075" y="14746"/>
                    <a:pt x="10145" y="14764"/>
                    <a:pt x="10196" y="14764"/>
                  </a:cubicBezTo>
                  <a:cubicBezTo>
                    <a:pt x="12271" y="14764"/>
                    <a:pt x="14084" y="11766"/>
                    <a:pt x="15129" y="8471"/>
                  </a:cubicBezTo>
                  <a:close/>
                </a:path>
              </a:pathLst>
            </a:custGeom>
            <a:solidFill>
              <a:srgbClr val="8B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3254650" y="757975"/>
              <a:ext cx="338150" cy="229650"/>
            </a:xfrm>
            <a:custGeom>
              <a:avLst/>
              <a:gdLst/>
              <a:ahLst/>
              <a:cxnLst/>
              <a:rect l="l" t="t" r="r" b="b"/>
              <a:pathLst>
                <a:path w="13526" h="9186" extrusionOk="0">
                  <a:moveTo>
                    <a:pt x="12271" y="1"/>
                  </a:moveTo>
                  <a:cubicBezTo>
                    <a:pt x="12008" y="1"/>
                    <a:pt x="11730" y="17"/>
                    <a:pt x="11434" y="52"/>
                  </a:cubicBezTo>
                  <a:cubicBezTo>
                    <a:pt x="8192" y="2510"/>
                    <a:pt x="4253" y="5316"/>
                    <a:pt x="0" y="7896"/>
                  </a:cubicBezTo>
                  <a:cubicBezTo>
                    <a:pt x="244" y="8314"/>
                    <a:pt x="523" y="8750"/>
                    <a:pt x="853" y="9185"/>
                  </a:cubicBezTo>
                  <a:cubicBezTo>
                    <a:pt x="4583" y="6798"/>
                    <a:pt x="9080" y="3730"/>
                    <a:pt x="13526" y="175"/>
                  </a:cubicBezTo>
                  <a:cubicBezTo>
                    <a:pt x="13194" y="52"/>
                    <a:pt x="12775" y="1"/>
                    <a:pt x="12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3371825" y="916575"/>
              <a:ext cx="242300" cy="189150"/>
            </a:xfrm>
            <a:custGeom>
              <a:avLst/>
              <a:gdLst/>
              <a:ahLst/>
              <a:cxnLst/>
              <a:rect l="l" t="t" r="r" b="b"/>
              <a:pathLst>
                <a:path w="9692" h="7566" extrusionOk="0">
                  <a:moveTo>
                    <a:pt x="9692" y="1"/>
                  </a:moveTo>
                  <a:lnTo>
                    <a:pt x="9692" y="1"/>
                  </a:lnTo>
                  <a:cubicBezTo>
                    <a:pt x="6868" y="2127"/>
                    <a:pt x="3557" y="4445"/>
                    <a:pt x="1" y="6659"/>
                  </a:cubicBezTo>
                  <a:cubicBezTo>
                    <a:pt x="454" y="7008"/>
                    <a:pt x="925" y="7303"/>
                    <a:pt x="1395" y="7566"/>
                  </a:cubicBezTo>
                  <a:cubicBezTo>
                    <a:pt x="3801" y="5997"/>
                    <a:pt x="6415" y="4184"/>
                    <a:pt x="9117" y="2179"/>
                  </a:cubicBezTo>
                  <a:cubicBezTo>
                    <a:pt x="9343" y="1465"/>
                    <a:pt x="9536" y="715"/>
                    <a:pt x="9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95" name="Google Shape;18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850" y="3048000"/>
            <a:ext cx="3213750" cy="1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62" y="121065"/>
            <a:ext cx="4405324" cy="2859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7" name="Google Shape;1897;p58"/>
          <p:cNvGrpSpPr/>
          <p:nvPr/>
        </p:nvGrpSpPr>
        <p:grpSpPr>
          <a:xfrm>
            <a:off x="8612342" y="45702"/>
            <a:ext cx="344296" cy="600014"/>
            <a:chOff x="11221404" y="5398164"/>
            <a:chExt cx="344296" cy="600014"/>
          </a:xfrm>
        </p:grpSpPr>
        <p:sp>
          <p:nvSpPr>
            <p:cNvPr id="1898" name="Google Shape;1898;p58"/>
            <p:cNvSpPr/>
            <p:nvPr/>
          </p:nvSpPr>
          <p:spPr>
            <a:xfrm>
              <a:off x="11221404" y="540195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11225558" y="539816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11252559" y="544923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11324888" y="570324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11303629" y="563848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11309738" y="555149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58"/>
          <p:cNvGrpSpPr/>
          <p:nvPr/>
        </p:nvGrpSpPr>
        <p:grpSpPr>
          <a:xfrm>
            <a:off x="8200850" y="4348738"/>
            <a:ext cx="725625" cy="523625"/>
            <a:chOff x="5075175" y="3823800"/>
            <a:chExt cx="725625" cy="523625"/>
          </a:xfrm>
        </p:grpSpPr>
        <p:sp>
          <p:nvSpPr>
            <p:cNvPr id="1905" name="Google Shape;1905;p58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8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8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9"/>
          <p:cNvSpPr txBox="1">
            <a:spLocks noGrp="1"/>
          </p:cNvSpPr>
          <p:nvPr>
            <p:ph type="title" idx="3"/>
          </p:nvPr>
        </p:nvSpPr>
        <p:spPr>
          <a:xfrm>
            <a:off x="720000" y="396200"/>
            <a:ext cx="77040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P1. Review Analysis: Four Dimensions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cxnSp>
        <p:nvCxnSpPr>
          <p:cNvPr id="1953" name="Google Shape;1953;p59"/>
          <p:cNvCxnSpPr/>
          <p:nvPr/>
        </p:nvCxnSpPr>
        <p:spPr>
          <a:xfrm>
            <a:off x="1964969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4" name="Google Shape;1954;p59"/>
          <p:cNvCxnSpPr/>
          <p:nvPr/>
        </p:nvCxnSpPr>
        <p:spPr>
          <a:xfrm>
            <a:off x="6234058" y="213423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5" name="Google Shape;1955;p59"/>
          <p:cNvCxnSpPr/>
          <p:nvPr/>
        </p:nvCxnSpPr>
        <p:spPr>
          <a:xfrm>
            <a:off x="1964969" y="398725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6" name="Google Shape;19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25" y="1157450"/>
            <a:ext cx="3450475" cy="18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750" y="1157450"/>
            <a:ext cx="4898750" cy="37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25" y="2975490"/>
            <a:ext cx="3450476" cy="190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60"/>
          <p:cNvSpPr txBox="1">
            <a:spLocks noGrp="1"/>
          </p:cNvSpPr>
          <p:nvPr>
            <p:ph type="title" idx="9"/>
          </p:nvPr>
        </p:nvSpPr>
        <p:spPr>
          <a:xfrm>
            <a:off x="344225" y="502000"/>
            <a:ext cx="83661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P2. High Frequency Words &amp; Word Clouds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cxnSp>
        <p:nvCxnSpPr>
          <p:cNvPr id="1964" name="Google Shape;1964;p60"/>
          <p:cNvCxnSpPr/>
          <p:nvPr/>
        </p:nvCxnSpPr>
        <p:spPr>
          <a:xfrm>
            <a:off x="1656600" y="394082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5" name="Google Shape;1965;p60"/>
          <p:cNvCxnSpPr/>
          <p:nvPr/>
        </p:nvCxnSpPr>
        <p:spPr>
          <a:xfrm>
            <a:off x="4379550" y="394082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" name="Google Shape;1966;p60"/>
          <p:cNvCxnSpPr/>
          <p:nvPr/>
        </p:nvCxnSpPr>
        <p:spPr>
          <a:xfrm>
            <a:off x="7102500" y="3940826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7" name="Google Shape;1967;p60"/>
          <p:cNvGrpSpPr/>
          <p:nvPr/>
        </p:nvGrpSpPr>
        <p:grpSpPr>
          <a:xfrm>
            <a:off x="8151600" y="2774175"/>
            <a:ext cx="272300" cy="211525"/>
            <a:chOff x="962400" y="2223200"/>
            <a:chExt cx="272300" cy="211525"/>
          </a:xfrm>
        </p:grpSpPr>
        <p:sp>
          <p:nvSpPr>
            <p:cNvPr id="1968" name="Google Shape;1968;p60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0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0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60"/>
          <p:cNvGrpSpPr/>
          <p:nvPr/>
        </p:nvGrpSpPr>
        <p:grpSpPr>
          <a:xfrm>
            <a:off x="2683150" y="2622175"/>
            <a:ext cx="338500" cy="515525"/>
            <a:chOff x="1514325" y="1004350"/>
            <a:chExt cx="338500" cy="515525"/>
          </a:xfrm>
        </p:grpSpPr>
        <p:sp>
          <p:nvSpPr>
            <p:cNvPr id="1977" name="Google Shape;1977;p60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60"/>
          <p:cNvGrpSpPr/>
          <p:nvPr/>
        </p:nvGrpSpPr>
        <p:grpSpPr>
          <a:xfrm>
            <a:off x="291688" y="4163650"/>
            <a:ext cx="919500" cy="703975"/>
            <a:chOff x="2028525" y="1077825"/>
            <a:chExt cx="919500" cy="703975"/>
          </a:xfrm>
        </p:grpSpPr>
        <p:sp>
          <p:nvSpPr>
            <p:cNvPr id="1983" name="Google Shape;1983;p60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0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0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0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0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75" name="Google Shape;20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50" y="1295425"/>
            <a:ext cx="3967775" cy="36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Google Shape;207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400" y="1754250"/>
            <a:ext cx="2233500" cy="2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88" y="1754250"/>
            <a:ext cx="2135175" cy="2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2" name="Google Shape;2082;p61"/>
          <p:cNvCxnSpPr/>
          <p:nvPr/>
        </p:nvCxnSpPr>
        <p:spPr>
          <a:xfrm>
            <a:off x="7015279" y="3673052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3" name="Google Shape;20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5" y="1174500"/>
            <a:ext cx="3374200" cy="18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75" y="3040900"/>
            <a:ext cx="3374201" cy="18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106" y="1174500"/>
            <a:ext cx="4407944" cy="37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p61"/>
          <p:cNvSpPr txBox="1">
            <a:spLocks noGrp="1"/>
          </p:cNvSpPr>
          <p:nvPr>
            <p:ph type="title" idx="4"/>
          </p:nvPr>
        </p:nvSpPr>
        <p:spPr>
          <a:xfrm>
            <a:off x="720000" y="471525"/>
            <a:ext cx="81927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P3. Rating Trends &amp; Influential Factors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1" name="Google Shape;2091;p62"/>
          <p:cNvCxnSpPr/>
          <p:nvPr/>
        </p:nvCxnSpPr>
        <p:spPr>
          <a:xfrm>
            <a:off x="2429675" y="3975902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62"/>
          <p:cNvCxnSpPr/>
          <p:nvPr/>
        </p:nvCxnSpPr>
        <p:spPr>
          <a:xfrm>
            <a:off x="6352050" y="2047902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3" name="Google Shape;20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50" y="1174500"/>
            <a:ext cx="3572176" cy="18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50" y="3061750"/>
            <a:ext cx="3572174" cy="18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950" y="1174500"/>
            <a:ext cx="2047250" cy="16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" name="Google Shape;2096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6949" y="2883100"/>
            <a:ext cx="2047261" cy="19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7" name="Google Shape;2097;p62"/>
          <p:cNvSpPr txBox="1"/>
          <p:nvPr/>
        </p:nvSpPr>
        <p:spPr>
          <a:xfrm>
            <a:off x="678050" y="376675"/>
            <a:ext cx="789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P4. Review Length &amp; Spoiler Warnings</a:t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2098" name="Google Shape;2098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8025" y="1390300"/>
            <a:ext cx="2566523" cy="315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63"/>
          <p:cNvSpPr txBox="1">
            <a:spLocks noGrp="1"/>
          </p:cNvSpPr>
          <p:nvPr>
            <p:ph type="title"/>
          </p:nvPr>
        </p:nvSpPr>
        <p:spPr>
          <a:xfrm>
            <a:off x="997325" y="88900"/>
            <a:ext cx="48993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Conclusion</a:t>
            </a:r>
            <a:endParaRPr sz="5000"/>
          </a:p>
        </p:txBody>
      </p:sp>
      <p:cxnSp>
        <p:nvCxnSpPr>
          <p:cNvPr id="2104" name="Google Shape;2104;p63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5" name="Google Shape;2105;p63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106" name="Google Shape;2106;p63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3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3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63"/>
          <p:cNvGrpSpPr/>
          <p:nvPr/>
        </p:nvGrpSpPr>
        <p:grpSpPr>
          <a:xfrm>
            <a:off x="8154412" y="3890961"/>
            <a:ext cx="837908" cy="1058697"/>
            <a:chOff x="1731071" y="2021840"/>
            <a:chExt cx="2601390" cy="2458655"/>
          </a:xfrm>
        </p:grpSpPr>
        <p:sp>
          <p:nvSpPr>
            <p:cNvPr id="2110" name="Google Shape;2110;p63"/>
            <p:cNvSpPr/>
            <p:nvPr/>
          </p:nvSpPr>
          <p:spPr>
            <a:xfrm rot="-480376">
              <a:off x="1995205" y="3031382"/>
              <a:ext cx="2257857" cy="1298200"/>
            </a:xfrm>
            <a:custGeom>
              <a:avLst/>
              <a:gdLst/>
              <a:ahLst/>
              <a:cxnLst/>
              <a:rect l="l" t="t" r="r" b="b"/>
              <a:pathLst>
                <a:path w="39322" h="22608" extrusionOk="0">
                  <a:moveTo>
                    <a:pt x="0" y="0"/>
                  </a:moveTo>
                  <a:lnTo>
                    <a:pt x="1725" y="22607"/>
                  </a:lnTo>
                  <a:lnTo>
                    <a:pt x="38102" y="22607"/>
                  </a:lnTo>
                  <a:lnTo>
                    <a:pt x="39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3"/>
            <p:cNvSpPr/>
            <p:nvPr/>
          </p:nvSpPr>
          <p:spPr>
            <a:xfrm rot="-480376">
              <a:off x="1780523" y="2177486"/>
              <a:ext cx="2295926" cy="870807"/>
            </a:xfrm>
            <a:custGeom>
              <a:avLst/>
              <a:gdLst/>
              <a:ahLst/>
              <a:cxnLst/>
              <a:rect l="l" t="t" r="r" b="b"/>
              <a:pathLst>
                <a:path w="39985" h="15165" extrusionOk="0">
                  <a:moveTo>
                    <a:pt x="38572" y="0"/>
                  </a:moveTo>
                  <a:lnTo>
                    <a:pt x="37161" y="279"/>
                  </a:lnTo>
                  <a:lnTo>
                    <a:pt x="33866" y="1220"/>
                  </a:lnTo>
                  <a:lnTo>
                    <a:pt x="31479" y="1447"/>
                  </a:lnTo>
                  <a:lnTo>
                    <a:pt x="24768" y="2824"/>
                  </a:lnTo>
                  <a:lnTo>
                    <a:pt x="21456" y="3800"/>
                  </a:lnTo>
                  <a:lnTo>
                    <a:pt x="18807" y="4044"/>
                  </a:lnTo>
                  <a:lnTo>
                    <a:pt x="12550" y="5317"/>
                  </a:lnTo>
                  <a:lnTo>
                    <a:pt x="9046" y="6746"/>
                  </a:lnTo>
                  <a:lnTo>
                    <a:pt x="6729" y="6502"/>
                  </a:lnTo>
                  <a:lnTo>
                    <a:pt x="1" y="7878"/>
                  </a:lnTo>
                  <a:lnTo>
                    <a:pt x="1116" y="15164"/>
                  </a:lnTo>
                  <a:lnTo>
                    <a:pt x="11556" y="13579"/>
                  </a:lnTo>
                  <a:lnTo>
                    <a:pt x="14642" y="12777"/>
                  </a:lnTo>
                  <a:lnTo>
                    <a:pt x="17152" y="12724"/>
                  </a:lnTo>
                  <a:lnTo>
                    <a:pt x="23478" y="11748"/>
                  </a:lnTo>
                  <a:lnTo>
                    <a:pt x="26441" y="11104"/>
                  </a:lnTo>
                  <a:lnTo>
                    <a:pt x="29074" y="10894"/>
                  </a:lnTo>
                  <a:lnTo>
                    <a:pt x="39985" y="9221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3"/>
            <p:cNvSpPr/>
            <p:nvPr/>
          </p:nvSpPr>
          <p:spPr>
            <a:xfrm rot="-480376">
              <a:off x="1863233" y="2587262"/>
              <a:ext cx="665609" cy="565551"/>
            </a:xfrm>
            <a:custGeom>
              <a:avLst/>
              <a:gdLst/>
              <a:ahLst/>
              <a:cxnLst/>
              <a:rect l="l" t="t" r="r" b="b"/>
              <a:pathLst>
                <a:path w="11592" h="9849" extrusionOk="0">
                  <a:moveTo>
                    <a:pt x="11591" y="1"/>
                  </a:moveTo>
                  <a:lnTo>
                    <a:pt x="5823" y="1186"/>
                  </a:lnTo>
                  <a:lnTo>
                    <a:pt x="1" y="8681"/>
                  </a:lnTo>
                  <a:lnTo>
                    <a:pt x="175" y="9848"/>
                  </a:lnTo>
                  <a:lnTo>
                    <a:pt x="4463" y="9204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3"/>
            <p:cNvSpPr/>
            <p:nvPr/>
          </p:nvSpPr>
          <p:spPr>
            <a:xfrm rot="-480376">
              <a:off x="2450058" y="2353943"/>
              <a:ext cx="757710" cy="617633"/>
            </a:xfrm>
            <a:custGeom>
              <a:avLst/>
              <a:gdLst/>
              <a:ahLst/>
              <a:cxnLst/>
              <a:rect l="l" t="t" r="r" b="b"/>
              <a:pathLst>
                <a:path w="13196" h="10756" extrusionOk="0">
                  <a:moveTo>
                    <a:pt x="13195" y="1"/>
                  </a:moveTo>
                  <a:lnTo>
                    <a:pt x="7425" y="1169"/>
                  </a:lnTo>
                  <a:lnTo>
                    <a:pt x="0" y="10756"/>
                  </a:lnTo>
                  <a:lnTo>
                    <a:pt x="5508" y="9901"/>
                  </a:lnTo>
                  <a:lnTo>
                    <a:pt x="13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3"/>
            <p:cNvSpPr/>
            <p:nvPr/>
          </p:nvSpPr>
          <p:spPr>
            <a:xfrm rot="-480376">
              <a:off x="3109336" y="2111524"/>
              <a:ext cx="790669" cy="658632"/>
            </a:xfrm>
            <a:custGeom>
              <a:avLst/>
              <a:gdLst/>
              <a:ahLst/>
              <a:cxnLst/>
              <a:rect l="l" t="t" r="r" b="b"/>
              <a:pathLst>
                <a:path w="13770" h="11470" extrusionOk="0">
                  <a:moveTo>
                    <a:pt x="13770" y="1"/>
                  </a:moveTo>
                  <a:lnTo>
                    <a:pt x="8000" y="1169"/>
                  </a:lnTo>
                  <a:lnTo>
                    <a:pt x="0" y="11470"/>
                  </a:lnTo>
                  <a:lnTo>
                    <a:pt x="5508" y="10633"/>
                  </a:lnTo>
                  <a:lnTo>
                    <a:pt x="137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3"/>
            <p:cNvSpPr/>
            <p:nvPr/>
          </p:nvSpPr>
          <p:spPr>
            <a:xfrm rot="-480376">
              <a:off x="2180671" y="3116109"/>
              <a:ext cx="613529" cy="317372"/>
            </a:xfrm>
            <a:custGeom>
              <a:avLst/>
              <a:gdLst/>
              <a:ahLst/>
              <a:cxnLst/>
              <a:rect l="l" t="t" r="r" b="b"/>
              <a:pathLst>
                <a:path w="10685" h="5527" extrusionOk="0">
                  <a:moveTo>
                    <a:pt x="1" y="0"/>
                  </a:moveTo>
                  <a:lnTo>
                    <a:pt x="4236" y="5247"/>
                  </a:lnTo>
                  <a:lnTo>
                    <a:pt x="10685" y="5526"/>
                  </a:lnTo>
                  <a:lnTo>
                    <a:pt x="62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3"/>
            <p:cNvSpPr/>
            <p:nvPr/>
          </p:nvSpPr>
          <p:spPr>
            <a:xfrm rot="-480376">
              <a:off x="2868462" y="3016987"/>
              <a:ext cx="650565" cy="362334"/>
            </a:xfrm>
            <a:custGeom>
              <a:avLst/>
              <a:gdLst/>
              <a:ahLst/>
              <a:cxnLst/>
              <a:rect l="l" t="t" r="r" b="b"/>
              <a:pathLst>
                <a:path w="11330" h="6310" extrusionOk="0">
                  <a:moveTo>
                    <a:pt x="0" y="0"/>
                  </a:moveTo>
                  <a:lnTo>
                    <a:pt x="4864" y="6031"/>
                  </a:lnTo>
                  <a:lnTo>
                    <a:pt x="11330" y="6310"/>
                  </a:lnTo>
                  <a:lnTo>
                    <a:pt x="6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3"/>
            <p:cNvSpPr/>
            <p:nvPr/>
          </p:nvSpPr>
          <p:spPr>
            <a:xfrm rot="-480376">
              <a:off x="3512647" y="2926383"/>
              <a:ext cx="650565" cy="362334"/>
            </a:xfrm>
            <a:custGeom>
              <a:avLst/>
              <a:gdLst/>
              <a:ahLst/>
              <a:cxnLst/>
              <a:rect l="l" t="t" r="r" b="b"/>
              <a:pathLst>
                <a:path w="11330" h="6310" extrusionOk="0">
                  <a:moveTo>
                    <a:pt x="1" y="0"/>
                  </a:moveTo>
                  <a:lnTo>
                    <a:pt x="4864" y="6031"/>
                  </a:lnTo>
                  <a:lnTo>
                    <a:pt x="11330" y="6310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3"/>
            <p:cNvSpPr/>
            <p:nvPr/>
          </p:nvSpPr>
          <p:spPr>
            <a:xfrm rot="-480376">
              <a:off x="1924525" y="2882069"/>
              <a:ext cx="475837" cy="371808"/>
            </a:xfrm>
            <a:custGeom>
              <a:avLst/>
              <a:gdLst/>
              <a:ahLst/>
              <a:cxnLst/>
              <a:rect l="l" t="t" r="r" b="b"/>
              <a:pathLst>
                <a:path w="8287" h="6475" extrusionOk="0">
                  <a:moveTo>
                    <a:pt x="3410" y="0"/>
                  </a:moveTo>
                  <a:cubicBezTo>
                    <a:pt x="3068" y="0"/>
                    <a:pt x="2758" y="136"/>
                    <a:pt x="2597" y="420"/>
                  </a:cubicBezTo>
                  <a:lnTo>
                    <a:pt x="1481" y="2337"/>
                  </a:lnTo>
                  <a:lnTo>
                    <a:pt x="384" y="4236"/>
                  </a:lnTo>
                  <a:cubicBezTo>
                    <a:pt x="1" y="4882"/>
                    <a:pt x="663" y="5823"/>
                    <a:pt x="1586" y="5910"/>
                  </a:cubicBezTo>
                  <a:lnTo>
                    <a:pt x="4253" y="6189"/>
                  </a:lnTo>
                  <a:lnTo>
                    <a:pt x="6938" y="6467"/>
                  </a:lnTo>
                  <a:cubicBezTo>
                    <a:pt x="6984" y="6472"/>
                    <a:pt x="7028" y="6474"/>
                    <a:pt x="7072" y="6474"/>
                  </a:cubicBezTo>
                  <a:cubicBezTo>
                    <a:pt x="7889" y="6474"/>
                    <a:pt x="8287" y="5715"/>
                    <a:pt x="7774" y="5003"/>
                  </a:cubicBezTo>
                  <a:lnTo>
                    <a:pt x="6206" y="2825"/>
                  </a:lnTo>
                  <a:lnTo>
                    <a:pt x="4637" y="629"/>
                  </a:lnTo>
                  <a:cubicBezTo>
                    <a:pt x="4334" y="219"/>
                    <a:pt x="3846" y="0"/>
                    <a:pt x="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3"/>
            <p:cNvSpPr/>
            <p:nvPr/>
          </p:nvSpPr>
          <p:spPr>
            <a:xfrm rot="-480376">
              <a:off x="2091933" y="2968760"/>
              <a:ext cx="50070" cy="50130"/>
            </a:xfrm>
            <a:custGeom>
              <a:avLst/>
              <a:gdLst/>
              <a:ahLst/>
              <a:cxnLst/>
              <a:rect l="l" t="t" r="r" b="b"/>
              <a:pathLst>
                <a:path w="872" h="873" extrusionOk="0">
                  <a:moveTo>
                    <a:pt x="435" y="1"/>
                  </a:moveTo>
                  <a:cubicBezTo>
                    <a:pt x="209" y="1"/>
                    <a:pt x="0" y="193"/>
                    <a:pt x="0" y="437"/>
                  </a:cubicBezTo>
                  <a:cubicBezTo>
                    <a:pt x="0" y="681"/>
                    <a:pt x="209" y="872"/>
                    <a:pt x="435" y="872"/>
                  </a:cubicBezTo>
                  <a:cubicBezTo>
                    <a:pt x="679" y="872"/>
                    <a:pt x="872" y="681"/>
                    <a:pt x="872" y="437"/>
                  </a:cubicBezTo>
                  <a:cubicBezTo>
                    <a:pt x="872" y="193"/>
                    <a:pt x="679" y="1"/>
                    <a:pt x="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3"/>
            <p:cNvSpPr/>
            <p:nvPr/>
          </p:nvSpPr>
          <p:spPr>
            <a:xfrm rot="-480376">
              <a:off x="1996824" y="3155053"/>
              <a:ext cx="50070" cy="50072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0"/>
                  </a:moveTo>
                  <a:cubicBezTo>
                    <a:pt x="192" y="0"/>
                    <a:pt x="0" y="191"/>
                    <a:pt x="0" y="435"/>
                  </a:cubicBezTo>
                  <a:cubicBezTo>
                    <a:pt x="0" y="679"/>
                    <a:pt x="192" y="871"/>
                    <a:pt x="436" y="871"/>
                  </a:cubicBezTo>
                  <a:cubicBezTo>
                    <a:pt x="680" y="871"/>
                    <a:pt x="872" y="679"/>
                    <a:pt x="872" y="435"/>
                  </a:cubicBezTo>
                  <a:cubicBezTo>
                    <a:pt x="872" y="191"/>
                    <a:pt x="680" y="0"/>
                    <a:pt x="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3"/>
            <p:cNvSpPr/>
            <p:nvPr/>
          </p:nvSpPr>
          <p:spPr>
            <a:xfrm rot="-480376">
              <a:off x="2294618" y="3138392"/>
              <a:ext cx="50070" cy="50072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7" y="0"/>
                  </a:moveTo>
                  <a:cubicBezTo>
                    <a:pt x="210" y="0"/>
                    <a:pt x="0" y="192"/>
                    <a:pt x="0" y="436"/>
                  </a:cubicBezTo>
                  <a:cubicBezTo>
                    <a:pt x="0" y="681"/>
                    <a:pt x="210" y="872"/>
                    <a:pt x="437" y="872"/>
                  </a:cubicBezTo>
                  <a:cubicBezTo>
                    <a:pt x="681" y="872"/>
                    <a:pt x="872" y="681"/>
                    <a:pt x="872" y="436"/>
                  </a:cubicBezTo>
                  <a:cubicBezTo>
                    <a:pt x="872" y="192"/>
                    <a:pt x="681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3"/>
            <p:cNvSpPr/>
            <p:nvPr/>
          </p:nvSpPr>
          <p:spPr>
            <a:xfrm rot="-480376">
              <a:off x="2166836" y="3485134"/>
              <a:ext cx="1844607" cy="87167"/>
            </a:xfrm>
            <a:custGeom>
              <a:avLst/>
              <a:gdLst/>
              <a:ahLst/>
              <a:cxnLst/>
              <a:rect l="l" t="t" r="r" b="b"/>
              <a:pathLst>
                <a:path w="32125" h="1518" extrusionOk="0">
                  <a:moveTo>
                    <a:pt x="1" y="0"/>
                  </a:moveTo>
                  <a:lnTo>
                    <a:pt x="1" y="210"/>
                  </a:lnTo>
                  <a:lnTo>
                    <a:pt x="32106" y="1518"/>
                  </a:lnTo>
                  <a:lnTo>
                    <a:pt x="32124" y="1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3"/>
            <p:cNvSpPr/>
            <p:nvPr/>
          </p:nvSpPr>
          <p:spPr>
            <a:xfrm rot="-480376">
              <a:off x="2196947" y="3699219"/>
              <a:ext cx="1844607" cy="87167"/>
            </a:xfrm>
            <a:custGeom>
              <a:avLst/>
              <a:gdLst/>
              <a:ahLst/>
              <a:cxnLst/>
              <a:rect l="l" t="t" r="r" b="b"/>
              <a:pathLst>
                <a:path w="32125" h="1518" extrusionOk="0">
                  <a:moveTo>
                    <a:pt x="1" y="0"/>
                  </a:moveTo>
                  <a:lnTo>
                    <a:pt x="1" y="209"/>
                  </a:lnTo>
                  <a:lnTo>
                    <a:pt x="32106" y="1517"/>
                  </a:lnTo>
                  <a:lnTo>
                    <a:pt x="32124" y="1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3"/>
            <p:cNvSpPr/>
            <p:nvPr/>
          </p:nvSpPr>
          <p:spPr>
            <a:xfrm rot="-480376">
              <a:off x="2248104" y="4062964"/>
              <a:ext cx="1844607" cy="87109"/>
            </a:xfrm>
            <a:custGeom>
              <a:avLst/>
              <a:gdLst/>
              <a:ahLst/>
              <a:cxnLst/>
              <a:rect l="l" t="t" r="r" b="b"/>
              <a:pathLst>
                <a:path w="32125" h="1517" extrusionOk="0">
                  <a:moveTo>
                    <a:pt x="1" y="1"/>
                  </a:moveTo>
                  <a:lnTo>
                    <a:pt x="1" y="192"/>
                  </a:lnTo>
                  <a:lnTo>
                    <a:pt x="32106" y="1516"/>
                  </a:lnTo>
                  <a:lnTo>
                    <a:pt x="32124" y="13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3"/>
            <p:cNvSpPr/>
            <p:nvPr/>
          </p:nvSpPr>
          <p:spPr>
            <a:xfrm rot="-480376">
              <a:off x="2773673" y="3792763"/>
              <a:ext cx="11025" cy="338331"/>
            </a:xfrm>
            <a:custGeom>
              <a:avLst/>
              <a:gdLst/>
              <a:ahLst/>
              <a:cxnLst/>
              <a:rect l="l" t="t" r="r" b="b"/>
              <a:pathLst>
                <a:path w="192" h="5892" extrusionOk="0">
                  <a:moveTo>
                    <a:pt x="0" y="0"/>
                  </a:moveTo>
                  <a:lnTo>
                    <a:pt x="0" y="5892"/>
                  </a:lnTo>
                  <a:lnTo>
                    <a:pt x="191" y="589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3"/>
            <p:cNvSpPr/>
            <p:nvPr/>
          </p:nvSpPr>
          <p:spPr>
            <a:xfrm rot="-480376">
              <a:off x="3607076" y="3703839"/>
              <a:ext cx="12058" cy="352342"/>
            </a:xfrm>
            <a:custGeom>
              <a:avLst/>
              <a:gdLst/>
              <a:ahLst/>
              <a:cxnLst/>
              <a:rect l="l" t="t" r="r" b="b"/>
              <a:pathLst>
                <a:path w="210" h="6136" extrusionOk="0">
                  <a:moveTo>
                    <a:pt x="1" y="0"/>
                  </a:moveTo>
                  <a:lnTo>
                    <a:pt x="1" y="6136"/>
                  </a:lnTo>
                  <a:lnTo>
                    <a:pt x="210" y="613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 rot="-480376">
              <a:off x="3402420" y="3449771"/>
              <a:ext cx="606581" cy="36061"/>
            </a:xfrm>
            <a:custGeom>
              <a:avLst/>
              <a:gdLst/>
              <a:ahLst/>
              <a:cxnLst/>
              <a:rect l="l" t="t" r="r" b="b"/>
              <a:pathLst>
                <a:path w="10564" h="628" extrusionOk="0">
                  <a:moveTo>
                    <a:pt x="1" y="0"/>
                  </a:moveTo>
                  <a:cubicBezTo>
                    <a:pt x="105" y="70"/>
                    <a:pt x="227" y="140"/>
                    <a:pt x="349" y="209"/>
                  </a:cubicBezTo>
                  <a:lnTo>
                    <a:pt x="10545" y="628"/>
                  </a:lnTo>
                  <a:lnTo>
                    <a:pt x="10563" y="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F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 rot="-480376">
              <a:off x="3727131" y="3655241"/>
              <a:ext cx="311387" cy="24060"/>
            </a:xfrm>
            <a:custGeom>
              <a:avLst/>
              <a:gdLst/>
              <a:ahLst/>
              <a:cxnLst/>
              <a:rect l="l" t="t" r="r" b="b"/>
              <a:pathLst>
                <a:path w="5423" h="419" extrusionOk="0">
                  <a:moveTo>
                    <a:pt x="1" y="0"/>
                  </a:moveTo>
                  <a:lnTo>
                    <a:pt x="210" y="209"/>
                  </a:lnTo>
                  <a:lnTo>
                    <a:pt x="5404" y="418"/>
                  </a:lnTo>
                  <a:lnTo>
                    <a:pt x="5422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F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 rot="-480376">
              <a:off x="4053959" y="4010662"/>
              <a:ext cx="35141" cy="13035"/>
            </a:xfrm>
            <a:custGeom>
              <a:avLst/>
              <a:gdLst/>
              <a:ahLst/>
              <a:cxnLst/>
              <a:rect l="l" t="t" r="r" b="b"/>
              <a:pathLst>
                <a:path w="612" h="227" extrusionOk="0">
                  <a:moveTo>
                    <a:pt x="1" y="1"/>
                  </a:moveTo>
                  <a:lnTo>
                    <a:pt x="105" y="210"/>
                  </a:lnTo>
                  <a:lnTo>
                    <a:pt x="593" y="226"/>
                  </a:lnTo>
                  <a:lnTo>
                    <a:pt x="611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F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63"/>
          <p:cNvGrpSpPr/>
          <p:nvPr/>
        </p:nvGrpSpPr>
        <p:grpSpPr>
          <a:xfrm rot="-3675612">
            <a:off x="445054" y="191147"/>
            <a:ext cx="656308" cy="714534"/>
            <a:chOff x="5285775" y="565887"/>
            <a:chExt cx="1600274" cy="1742247"/>
          </a:xfrm>
        </p:grpSpPr>
        <p:sp>
          <p:nvSpPr>
            <p:cNvPr id="2131" name="Google Shape;2131;p63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3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3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3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3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3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3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3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3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3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3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3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3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3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3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3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3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3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3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3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3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3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3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3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63"/>
          <p:cNvSpPr txBox="1"/>
          <p:nvPr/>
        </p:nvSpPr>
        <p:spPr>
          <a:xfrm>
            <a:off x="435450" y="835000"/>
            <a:ext cx="80760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Through data analysis and visualization,  we were able to uncover deeper insights hidden within the movie reviews: 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1. </a:t>
            </a:r>
            <a:r>
              <a:rPr lang="en" sz="1500" b="1">
                <a:solidFill>
                  <a:schemeClr val="accent5"/>
                </a:solidFill>
              </a:rPr>
              <a:t>Actors</a:t>
            </a:r>
            <a:r>
              <a:rPr lang="en" sz="1500" b="1">
                <a:solidFill>
                  <a:schemeClr val="lt1"/>
                </a:solidFill>
              </a:rPr>
              <a:t> are most discussed in the reviews, followed by </a:t>
            </a:r>
            <a:r>
              <a:rPr lang="en" sz="1500" b="1">
                <a:solidFill>
                  <a:schemeClr val="accent5"/>
                </a:solidFill>
              </a:rPr>
              <a:t>writers</a:t>
            </a:r>
            <a:r>
              <a:rPr lang="en" sz="1500" b="1">
                <a:solidFill>
                  <a:schemeClr val="lt1"/>
                </a:solidFill>
              </a:rPr>
              <a:t> and the </a:t>
            </a:r>
            <a:r>
              <a:rPr lang="en" sz="1500" b="1">
                <a:solidFill>
                  <a:schemeClr val="accent5"/>
                </a:solidFill>
              </a:rPr>
              <a:t>director</a:t>
            </a:r>
            <a:r>
              <a:rPr lang="en" sz="1500" b="1">
                <a:solidFill>
                  <a:schemeClr val="lt1"/>
                </a:solidFill>
              </a:rPr>
              <a:t>, while the </a:t>
            </a:r>
            <a:r>
              <a:rPr lang="en" sz="1500" b="1">
                <a:solidFill>
                  <a:schemeClr val="accent5"/>
                </a:solidFill>
              </a:rPr>
              <a:t>production company</a:t>
            </a:r>
            <a:r>
              <a:rPr lang="en" sz="1500" b="1">
                <a:solidFill>
                  <a:schemeClr val="lt1"/>
                </a:solidFill>
              </a:rPr>
              <a:t> is rarely mentioned. 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2. Reviews frequently use </a:t>
            </a:r>
            <a:r>
              <a:rPr lang="en" sz="1500" b="1">
                <a:solidFill>
                  <a:schemeClr val="accent5"/>
                </a:solidFill>
              </a:rPr>
              <a:t>character-related, plot-related, and praise-focused</a:t>
            </a:r>
            <a:r>
              <a:rPr lang="en" sz="1500" b="1">
                <a:solidFill>
                  <a:schemeClr val="lt1"/>
                </a:solidFill>
              </a:rPr>
              <a:t> words. High-rating reviews often use praise-focused words i.e. "</a:t>
            </a:r>
            <a:r>
              <a:rPr lang="en" sz="1500" b="1">
                <a:solidFill>
                  <a:schemeClr val="accent5"/>
                </a:solidFill>
              </a:rPr>
              <a:t>Best</a:t>
            </a:r>
            <a:r>
              <a:rPr lang="en" sz="1500" b="1">
                <a:solidFill>
                  <a:schemeClr val="lt1"/>
                </a:solidFill>
              </a:rPr>
              <a:t>" and "</a:t>
            </a:r>
            <a:r>
              <a:rPr lang="en" sz="1500" b="1">
                <a:solidFill>
                  <a:schemeClr val="accent5"/>
                </a:solidFill>
              </a:rPr>
              <a:t>Great</a:t>
            </a:r>
            <a:r>
              <a:rPr lang="en" sz="1500" b="1">
                <a:solidFill>
                  <a:schemeClr val="lt1"/>
                </a:solidFill>
              </a:rPr>
              <a:t>" etc., while low-rating reviews feature negative terms i.e. "</a:t>
            </a:r>
            <a:r>
              <a:rPr lang="en" sz="1500" b="1">
                <a:solidFill>
                  <a:schemeClr val="accent5"/>
                </a:solidFill>
              </a:rPr>
              <a:t>Overrated</a:t>
            </a:r>
            <a:r>
              <a:rPr lang="en" sz="1500" b="1">
                <a:solidFill>
                  <a:schemeClr val="lt1"/>
                </a:solidFill>
              </a:rPr>
              <a:t>", "</a:t>
            </a:r>
            <a:r>
              <a:rPr lang="en" sz="1500" b="1">
                <a:solidFill>
                  <a:schemeClr val="accent5"/>
                </a:solidFill>
              </a:rPr>
              <a:t>Boring</a:t>
            </a:r>
            <a:r>
              <a:rPr lang="en" sz="1500" b="1">
                <a:solidFill>
                  <a:schemeClr val="lt1"/>
                </a:solidFill>
              </a:rPr>
              <a:t>", etc. 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3. Ratings are </a:t>
            </a:r>
            <a:r>
              <a:rPr lang="en" sz="1500" b="1">
                <a:solidFill>
                  <a:schemeClr val="accent5"/>
                </a:solidFill>
              </a:rPr>
              <a:t>polarized</a:t>
            </a:r>
            <a:r>
              <a:rPr lang="en" sz="1500" b="1">
                <a:solidFill>
                  <a:schemeClr val="lt1"/>
                </a:solidFill>
              </a:rPr>
              <a:t>, dominated by either near-perfect or low scores, which has remained consistent over time. A significant increase in the number of reviews can be observed be </a:t>
            </a:r>
            <a:r>
              <a:rPr lang="en" sz="1500" b="1">
                <a:solidFill>
                  <a:schemeClr val="accent5"/>
                </a:solidFill>
              </a:rPr>
              <a:t>2013</a:t>
            </a:r>
            <a:r>
              <a:rPr lang="en" sz="1500" b="1">
                <a:solidFill>
                  <a:schemeClr val="lt1"/>
                </a:solidFill>
              </a:rPr>
              <a:t> and </a:t>
            </a:r>
            <a:r>
              <a:rPr lang="en" sz="1500" b="1">
                <a:solidFill>
                  <a:schemeClr val="accent5"/>
                </a:solidFill>
              </a:rPr>
              <a:t>2019</a:t>
            </a:r>
            <a:r>
              <a:rPr lang="en" sz="1500" b="1">
                <a:solidFill>
                  <a:schemeClr val="lt1"/>
                </a:solidFill>
              </a:rPr>
              <a:t>. 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4. People </a:t>
            </a:r>
            <a:r>
              <a:rPr lang="en" sz="1500" b="1">
                <a:solidFill>
                  <a:schemeClr val="accent5"/>
                </a:solidFill>
              </a:rPr>
              <a:t>favor writing shorter reviews</a:t>
            </a:r>
            <a:r>
              <a:rPr lang="en" sz="1500" b="1">
                <a:solidFill>
                  <a:schemeClr val="lt1"/>
                </a:solidFill>
              </a:rPr>
              <a:t> less than 200 words. But data suggests they may slightly enjoy </a:t>
            </a:r>
            <a:r>
              <a:rPr lang="en" sz="1500" b="1">
                <a:solidFill>
                  <a:schemeClr val="accent5"/>
                </a:solidFill>
              </a:rPr>
              <a:t>reading non-spoiler-warning reviews </a:t>
            </a:r>
            <a:r>
              <a:rPr lang="en" sz="1500" b="1">
                <a:solidFill>
                  <a:schemeClr val="lt1"/>
                </a:solidFill>
              </a:rPr>
              <a:t>more.</a:t>
            </a:r>
            <a:endParaRPr sz="17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64"/>
          <p:cNvSpPr txBox="1">
            <a:spLocks noGrp="1"/>
          </p:cNvSpPr>
          <p:nvPr>
            <p:ph type="title"/>
          </p:nvPr>
        </p:nvSpPr>
        <p:spPr>
          <a:xfrm>
            <a:off x="671800" y="3650363"/>
            <a:ext cx="63588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25" name="Google Shape;2225;p64"/>
          <p:cNvSpPr txBox="1">
            <a:spLocks noGrp="1"/>
          </p:cNvSpPr>
          <p:nvPr>
            <p:ph type="subTitle" idx="1"/>
          </p:nvPr>
        </p:nvSpPr>
        <p:spPr>
          <a:xfrm>
            <a:off x="729625" y="274975"/>
            <a:ext cx="5610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group's name is "</a:t>
            </a:r>
            <a:r>
              <a:rPr lang="en" sz="2000" b="1">
                <a:solidFill>
                  <a:schemeClr val="accent5"/>
                </a:solidFill>
              </a:rPr>
              <a:t>We Tried</a:t>
            </a:r>
            <a:r>
              <a:rPr lang="en" sz="2000"/>
              <a:t>."</a:t>
            </a: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We tried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/>
              <a:t>for project ideas, </a:t>
            </a:r>
            <a:r>
              <a:rPr lang="en" sz="2000">
                <a:solidFill>
                  <a:srgbClr val="BF9000"/>
                </a:solidFill>
              </a:rPr>
              <a:t>we tried</a:t>
            </a:r>
            <a:r>
              <a:rPr lang="en" sz="2000"/>
              <a:t> for the API application, </a:t>
            </a:r>
            <a:r>
              <a:rPr lang="en" sz="2000">
                <a:solidFill>
                  <a:schemeClr val="accent5"/>
                </a:solidFill>
              </a:rPr>
              <a:t>we tried</a:t>
            </a:r>
            <a:r>
              <a:rPr lang="en" sz="2000"/>
              <a:t> for scraping data, </a:t>
            </a:r>
            <a:r>
              <a:rPr lang="en" sz="2000">
                <a:solidFill>
                  <a:schemeClr val="accent5"/>
                </a:solidFill>
              </a:rPr>
              <a:t>we tried</a:t>
            </a:r>
            <a:r>
              <a:rPr lang="en" sz="2000"/>
              <a:t> for data analysis and visualization, </a:t>
            </a:r>
            <a:r>
              <a:rPr lang="en" sz="2000">
                <a:solidFill>
                  <a:schemeClr val="accent5"/>
                </a:solidFill>
              </a:rPr>
              <a:t>we tried</a:t>
            </a:r>
            <a:r>
              <a:rPr lang="en" sz="2000"/>
              <a:t> for summary and presentation, and </a:t>
            </a:r>
            <a:r>
              <a:rPr lang="en" sz="2000">
                <a:solidFill>
                  <a:schemeClr val="accent5"/>
                </a:solidFill>
              </a:rPr>
              <a:t>we tried</a:t>
            </a:r>
            <a:r>
              <a:rPr lang="en" sz="2000"/>
              <a:t> for teamwork, putting in a lot of effort.</a:t>
            </a: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As a group, we are proud that we have tried them all together!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2226" name="Google Shape;2226;p64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27" name="Google Shape;2227;p64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2228" name="Google Shape;2228;p64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4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4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4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4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4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4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4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4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4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4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4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4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4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4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4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4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4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4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4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4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4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4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4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4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4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4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4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4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4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4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4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4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4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4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4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4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4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4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4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4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4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4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4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4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4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4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4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4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4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4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4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4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4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4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4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4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4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4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4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4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4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4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4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4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4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4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4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4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4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4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4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4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4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4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4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4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4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4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4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4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4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4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4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4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4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4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4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4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4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4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4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4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4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4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4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4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4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4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4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4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4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4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4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4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4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4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4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4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4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4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4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4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4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4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4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4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4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4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4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4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4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4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4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4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4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4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4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4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4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4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4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4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4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4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4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4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4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4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4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4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4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4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4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4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4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4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4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4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4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4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4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4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4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4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4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4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4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4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4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4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4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4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4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4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4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4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4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4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4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4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4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4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4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4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4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4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4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4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4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4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4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4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64"/>
          <p:cNvGrpSpPr/>
          <p:nvPr/>
        </p:nvGrpSpPr>
        <p:grpSpPr>
          <a:xfrm>
            <a:off x="5700475" y="4016500"/>
            <a:ext cx="725625" cy="523625"/>
            <a:chOff x="5075175" y="3823800"/>
            <a:chExt cx="725625" cy="523625"/>
          </a:xfrm>
        </p:grpSpPr>
        <p:sp>
          <p:nvSpPr>
            <p:cNvPr id="2430" name="Google Shape;2430;p64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4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4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4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4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4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4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4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4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4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4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4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4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4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4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4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4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4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4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4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4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4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4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4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3" name="Google Shape;2473;p64"/>
          <p:cNvGrpSpPr/>
          <p:nvPr/>
        </p:nvGrpSpPr>
        <p:grpSpPr>
          <a:xfrm>
            <a:off x="6550400" y="566300"/>
            <a:ext cx="430550" cy="271450"/>
            <a:chOff x="6126425" y="768650"/>
            <a:chExt cx="430550" cy="271450"/>
          </a:xfrm>
        </p:grpSpPr>
        <p:sp>
          <p:nvSpPr>
            <p:cNvPr id="2474" name="Google Shape;2474;p64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4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4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4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4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4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4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4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Macintosh PowerPoint</Application>
  <PresentationFormat>全屏显示(16:9)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Yeseva One</vt:lpstr>
      <vt:lpstr>Kumbh Sans</vt:lpstr>
      <vt:lpstr>Luxury Cinema Theater Pitch Deck XL by Slidesgo</vt:lpstr>
      <vt:lpstr> IMDb Crawler  and  Data Visualization      A Case Study Based On “The Shawshank Redemption”</vt:lpstr>
      <vt:lpstr>INTRODUCTION</vt:lpstr>
      <vt:lpstr>    Web scraping</vt:lpstr>
      <vt:lpstr>P1. Review Analysis: Four Dimensions </vt:lpstr>
      <vt:lpstr>P2. High Frequency Words &amp; Word Clouds </vt:lpstr>
      <vt:lpstr>P3. Rating Trends &amp; Influential Factors</vt:lpstr>
      <vt:lpstr>PowerPoint 演示文稿</vt:lpstr>
      <vt:lpstr>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IMDb Crawler  and  Data Visualization      A Case Study Based On “The Shawshank Redemption”</dc:title>
  <cp:lastModifiedBy>Microsoft Office User</cp:lastModifiedBy>
  <cp:revision>1</cp:revision>
  <dcterms:modified xsi:type="dcterms:W3CDTF">2023-04-19T17:32:13Z</dcterms:modified>
</cp:coreProperties>
</file>