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" userId="3e53fc9541c70f0f" providerId="LiveId" clId="{EA3D5609-C001-42AE-B6F9-7FDEFA45071D}"/>
    <pc:docChg chg="modSld">
      <pc:chgData name="Jerry" userId="3e53fc9541c70f0f" providerId="LiveId" clId="{EA3D5609-C001-42AE-B6F9-7FDEFA45071D}" dt="2023-03-14T22:19:49.931" v="0" actId="14100"/>
      <pc:docMkLst>
        <pc:docMk/>
      </pc:docMkLst>
      <pc:sldChg chg="modSp mod">
        <pc:chgData name="Jerry" userId="3e53fc9541c70f0f" providerId="LiveId" clId="{EA3D5609-C001-42AE-B6F9-7FDEFA45071D}" dt="2023-03-14T22:19:49.931" v="0" actId="14100"/>
        <pc:sldMkLst>
          <pc:docMk/>
          <pc:sldMk cId="1080049580" sldId="259"/>
        </pc:sldMkLst>
        <pc:cxnChg chg="mod">
          <ac:chgData name="Jerry" userId="3e53fc9541c70f0f" providerId="LiveId" clId="{EA3D5609-C001-42AE-B6F9-7FDEFA45071D}" dt="2023-03-14T22:19:49.931" v="0" actId="14100"/>
          <ac:cxnSpMkLst>
            <pc:docMk/>
            <pc:sldMk cId="1080049580" sldId="259"/>
            <ac:cxnSpMk id="40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 Xavier Lian</a:t>
            </a:r>
          </a:p>
          <a:p>
            <a:r>
              <a:rPr lang="en-US" sz="500" dirty="0"/>
              <a:t>CS1D Spring 2016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6650579" y="2245438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Wrigley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122141" y="449586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 Trust Park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892772" y="2344226"/>
            <a:ext cx="688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PNC Park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7491" y="4208988"/>
            <a:ext cx="74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Petco Park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165386" y="312769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Nationals Park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6985913" y="1670863"/>
            <a:ext cx="76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Miller Park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Marlins Park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7854268" y="2957659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Great American Ball Park</a:t>
            </a:r>
          </a:p>
        </p:txBody>
      </p:sp>
      <p:sp>
        <p:nvSpPr>
          <p:cNvPr id="163" name="Dodger Label"/>
          <p:cNvSpPr txBox="1"/>
          <p:nvPr/>
        </p:nvSpPr>
        <p:spPr>
          <a:xfrm>
            <a:off x="73871" y="3524726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Dodger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740168" y="2763912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Coors Field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577358" y="2278712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Citizens Bank Park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299766" y="2123655"/>
            <a:ext cx="66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 Field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4423" y="4373237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Chase Field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6523593" y="3228425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Busch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27395" y="236252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Oracle Park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603187" y="1801571"/>
            <a:ext cx="10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Yankee Stadium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1" y="2468304"/>
            <a:ext cx="121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Guaranteed Rate Field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610114" y="5910303"/>
            <a:ext cx="1009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Tropicana Field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5856470" y="1308198"/>
            <a:ext cx="8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Field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Safeco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8779518" y="1364065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Rogers Centre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84963" y="227919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Progressive Field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321103" y="262600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Oriole Park at Camden Yards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7564" y="2794060"/>
            <a:ext cx="9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Oakland–Alameda County Coliseum 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364588" y="5726238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Minute Maid Park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478630" y="3163260"/>
            <a:ext cx="11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Kauffman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353066" y="4762504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Globe Life Park in Arlington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442932" y="1517692"/>
            <a:ext cx="878018" cy="2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Fenway Park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7575034" y="2082263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Comerica Park</a:t>
            </a:r>
          </a:p>
        </p:txBody>
      </p:sp>
      <p:sp>
        <p:nvSpPr>
          <p:cNvPr id="172" name="Angel Label"/>
          <p:cNvSpPr txBox="1"/>
          <p:nvPr/>
        </p:nvSpPr>
        <p:spPr>
          <a:xfrm>
            <a:off x="281937" y="3791858"/>
            <a:ext cx="11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Angel Stadium of Anaheim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984800">
            <a:off x="6610997" y="160759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5 Miles - Target Field - Busch Stadium"/>
              </a:rPr>
              <a:t>465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7473292" y="433145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9431070" y="543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507047">
            <a:off x="6594919" y="408722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Minute Maid Park - Busch Stadium"/>
              </a:rPr>
              <a:t>680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750455" y="6031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207243">
            <a:off x="8124197" y="55918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90 Miles - Minute Maid Park - Tropicana Field"/>
              </a:rPr>
              <a:t>790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54726">
            <a:off x="6714161" y="293701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5 Miles - Kauffman Stadium - Busch Stadium"/>
              </a:rPr>
              <a:t>235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8744621">
            <a:off x="6524818" y="25634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2020914">
            <a:off x="7503268" y="2092453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49227">
            <a:off x="7320319" y="1751502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20907251">
            <a:off x="8133165" y="135363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25552">
            <a:off x="8458015" y="161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4615559">
            <a:off x="9035153" y="449278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90 Miles - Great American Ballpark - Tropicana Field"/>
              </a:rPr>
              <a:t>790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0925943">
            <a:off x="7720799" y="282546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0 Miles - Busch Stadium - Great American Ballpark"/>
              </a:rPr>
              <a:t>310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822058" y="243217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238797">
            <a:off x="9929460" y="36990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30 Miles - Marlins Park - Nationals Park"/>
              </a:rPr>
              <a:t>930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8640918">
            <a:off x="9099073" y="36100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Turner Field - Nationals Park"/>
              </a:rPr>
              <a:t>560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497793">
            <a:off x="9504394" y="24317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PNC Park - Nationals Park"/>
              </a:rPr>
              <a:t>195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7149973">
            <a:off x="9769776" y="2659028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Nationals Park - Oriole Park at Camden Yards"/>
              </a:rPr>
              <a:t>50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069394">
            <a:off x="9974264" y="2256875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942574">
            <a:off x="9174845" y="1688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41206" y="1576511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596437" y="1751552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321063">
            <a:off x="10210845" y="115382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Rogers Centre - Fenway Park"/>
              </a:rPr>
              <a:t>430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219683" y="3807767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0 Miles - Angel Stadium - Petco Park"/>
              </a:rPr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550143" y="333637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515709">
            <a:off x="980453" y="3464883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Dodger Stadium - Angel Stadium of Anaheim"/>
              </a:rPr>
              <a:t>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40 Miles - O.co Coliseum - Dodger Stadium"/>
              </a:rPr>
              <a:t>340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82633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Petco Park - Chase Field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AT&amp;T Park - Safeco Field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172" y="2500762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AT&amp;T Park - O.co Coliseum"/>
              </a:rPr>
              <a:t>50</a:t>
            </a:r>
            <a:endParaRPr lang="en-US" dirty="0"/>
          </a:p>
        </p:txBody>
      </p:sp>
      <p:cxnSp>
        <p:nvCxnSpPr>
          <p:cNvPr id="15" name="Straight Connector 14">
            <a:hlinkClick r:id="rId3" action="ppaction://hlinksldjump" tooltip="50 Miles - Dodger Stadium - Angel Stadium of Anaheim"/>
          </p:cNvPr>
          <p:cNvCxnSpPr>
            <a:stCxn id="9" idx="2"/>
            <a:endCxn id="13" idx="1"/>
          </p:cNvCxnSpPr>
          <p:nvPr/>
        </p:nvCxnSpPr>
        <p:spPr>
          <a:xfrm>
            <a:off x="996245" y="3612478"/>
            <a:ext cx="245177" cy="221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endCxn id="14" idx="0"/>
          </p:cNvCxnSpPr>
          <p:nvPr/>
        </p:nvCxnSpPr>
        <p:spPr>
          <a:xfrm>
            <a:off x="1287262" y="3880053"/>
            <a:ext cx="201314" cy="34668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rId3" action="ppaction://hlinksldjump" tooltip="50 Miles - AT&amp;T Park - O.co Coliseum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cxnSpLocks/>
            <a:stCxn id="39" idx="0"/>
            <a:endCxn id="20" idx="0"/>
          </p:cNvCxnSpPr>
          <p:nvPr/>
        </p:nvCxnSpPr>
        <p:spPr>
          <a:xfrm flipH="1">
            <a:off x="633740" y="188147"/>
            <a:ext cx="762816" cy="232231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230094" cy="117781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>
            <a:off x="9626650" y="1365959"/>
            <a:ext cx="1588294" cy="1524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411679"/>
            <a:ext cx="223024" cy="9976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411679"/>
            <a:ext cx="1769970" cy="3576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457399"/>
            <a:ext cx="1195582" cy="62395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</p:cNvCxnSpPr>
          <p:nvPr/>
        </p:nvCxnSpPr>
        <p:spPr>
          <a:xfrm flipH="1" flipV="1">
            <a:off x="9540786" y="2420060"/>
            <a:ext cx="451502" cy="72690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10038008" y="2725858"/>
            <a:ext cx="108469" cy="3753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192687"/>
            <a:ext cx="1147034" cy="133641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82" idx="0"/>
            <a:endCxn id="65" idx="3"/>
          </p:cNvCxnSpPr>
          <p:nvPr/>
        </p:nvCxnSpPr>
        <p:spPr>
          <a:xfrm flipH="1" flipV="1">
            <a:off x="10083728" y="3146967"/>
            <a:ext cx="89521" cy="331022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93" idx="3"/>
          </p:cNvCxnSpPr>
          <p:nvPr/>
        </p:nvCxnSpPr>
        <p:spPr>
          <a:xfrm flipH="1" flipV="1">
            <a:off x="8799534" y="2980397"/>
            <a:ext cx="698618" cy="29186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7425211" y="2980397"/>
            <a:ext cx="1282883" cy="2580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V="1">
            <a:off x="7434254" y="1815098"/>
            <a:ext cx="330986" cy="40342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64238"/>
            <a:ext cx="801687" cy="8962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>
            <a:off x="7479974" y="2264238"/>
            <a:ext cx="360860" cy="2317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701204" cy="322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284127"/>
            <a:ext cx="944045" cy="24362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23" idx="1"/>
            <a:endCxn id="170" idx="3"/>
          </p:cNvCxnSpPr>
          <p:nvPr/>
        </p:nvCxnSpPr>
        <p:spPr>
          <a:xfrm flipH="1" flipV="1">
            <a:off x="6481166" y="5766100"/>
            <a:ext cx="2971266" cy="17862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784940" cy="17976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388534" y="221851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992288" y="310124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7333771" y="319268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580930" y="13659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00 Angels Stadium of Anaheim">
            <a:hlinkClick r:id="rId3" action="ppaction://hlinksldjump" tooltip="Angel Stadium of Anaheim"/>
          </p:cNvPr>
          <p:cNvSpPr/>
          <p:nvPr/>
        </p:nvSpPr>
        <p:spPr>
          <a:xfrm>
            <a:off x="1241422" y="378861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nformation Text Box">
            <a:extLst>
              <a:ext uri="{FF2B5EF4-FFF2-40B4-BE49-F238E27FC236}">
                <a16:creationId xmlns:a16="http://schemas.microsoft.com/office/drawing/2014/main" id="{E1307340-C800-4D09-8597-BB6C60460C09}"/>
              </a:ext>
            </a:extLst>
          </p:cNvPr>
          <p:cNvSpPr txBox="1"/>
          <p:nvPr/>
        </p:nvSpPr>
        <p:spPr>
          <a:xfrm>
            <a:off x="268207" y="5898198"/>
            <a:ext cx="522104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Stadium locations are optimized for edge clarity.</a:t>
            </a:r>
          </a:p>
          <a:p>
            <a:r>
              <a:rPr lang="en-US" dirty="0">
                <a:solidFill>
                  <a:schemeClr val="bg1"/>
                </a:solidFill>
              </a:rPr>
              <a:t>Stadium locations are not accurate, but approximate.</a:t>
            </a:r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154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</cp:lastModifiedBy>
  <cp:revision>199</cp:revision>
  <dcterms:created xsi:type="dcterms:W3CDTF">2016-04-13T22:14:06Z</dcterms:created>
  <dcterms:modified xsi:type="dcterms:W3CDTF">2023-03-14T22:19:50Z</dcterms:modified>
</cp:coreProperties>
</file>