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3864-78C9-4165-BABE-FB8800FB021E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6C6-401C-4F17-B08F-4904DA9BF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097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3864-78C9-4165-BABE-FB8800FB021E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6C6-401C-4F17-B08F-4904DA9BF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04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3864-78C9-4165-BABE-FB8800FB021E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6C6-401C-4F17-B08F-4904DA9BF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10736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3864-78C9-4165-BABE-FB8800FB021E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6C6-401C-4F17-B08F-4904DA9BF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151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3864-78C9-4165-BABE-FB8800FB021E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6C6-401C-4F17-B08F-4904DA9BF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69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3864-78C9-4165-BABE-FB8800FB021E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6C6-401C-4F17-B08F-4904DA9BF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56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3864-78C9-4165-BABE-FB8800FB021E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6C6-401C-4F17-B08F-4904DA9BF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464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3864-78C9-4165-BABE-FB8800FB021E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6C6-401C-4F17-B08F-4904DA9BF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8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3864-78C9-4165-BABE-FB8800FB021E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6C6-401C-4F17-B08F-4904DA9BF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88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3864-78C9-4165-BABE-FB8800FB021E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6C6-401C-4F17-B08F-4904DA9BF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584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53864-78C9-4165-BABE-FB8800FB021E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016C6-401C-4F17-B08F-4904DA9BF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7386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E53864-78C9-4165-BABE-FB8800FB021E}" type="datetimeFigureOut">
              <a:rPr lang="en-GB" smtClean="0"/>
              <a:t>20/09/2023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B016C6-401C-4F17-B08F-4904DA9BF6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365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Section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Revision Questions</a:t>
            </a:r>
          </a:p>
        </p:txBody>
      </p:sp>
    </p:spTree>
    <p:extLst>
      <p:ext uri="{BB962C8B-B14F-4D97-AF65-F5344CB8AC3E}">
        <p14:creationId xmlns:p14="http://schemas.microsoft.com/office/powerpoint/2010/main" val="374916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Section 1.4 </a:t>
            </a:r>
            <a:r>
              <a:rPr lang="en-GB"/>
              <a:t>Revision Questions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983162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How many addresses does an end device which is connected to the Internet have?</a:t>
            </a:r>
          </a:p>
          <a:p>
            <a:r>
              <a:rPr lang="en-GB" dirty="0"/>
              <a:t>What are these addresses called?</a:t>
            </a:r>
          </a:p>
          <a:p>
            <a:r>
              <a:rPr lang="en-GB" dirty="0"/>
              <a:t>Give an example of each address.</a:t>
            </a:r>
          </a:p>
          <a:p>
            <a:r>
              <a:rPr lang="en-GB" dirty="0"/>
              <a:t>Give an example of 3 different media types.</a:t>
            </a:r>
          </a:p>
          <a:p>
            <a:pPr lvl="1"/>
            <a:r>
              <a:rPr lang="en-GB" dirty="0"/>
              <a:t>Which media type is the fastest?</a:t>
            </a:r>
          </a:p>
          <a:p>
            <a:r>
              <a:rPr lang="en-GB" dirty="0"/>
              <a:t>What is the difference between Bandwidth and Throughput?</a:t>
            </a:r>
          </a:p>
          <a:p>
            <a:r>
              <a:rPr lang="en-GB" dirty="0"/>
              <a:t>In terms of Computer Networks, what is a protocol?</a:t>
            </a:r>
          </a:p>
          <a:p>
            <a:r>
              <a:rPr lang="en-GB" dirty="0"/>
              <a:t>Give an example of 3 different protocols and explain what they are used for?</a:t>
            </a:r>
          </a:p>
          <a:p>
            <a:r>
              <a:rPr lang="en-GB" dirty="0"/>
              <a:t>What is encapsulation?</a:t>
            </a:r>
          </a:p>
          <a:p>
            <a:r>
              <a:rPr lang="en-GB" dirty="0"/>
              <a:t>What is a DoS / DDoS attack?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154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99</Words>
  <Application>Microsoft Macintosh PowerPoint</Application>
  <PresentationFormat>On-screen Show 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Section 1</vt:lpstr>
      <vt:lpstr>Section 1.4 Revision Questions</vt:lpstr>
    </vt:vector>
  </TitlesOfParts>
  <Company>Waterford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Section 1</dc:title>
  <dc:creator>DAVID POWER</dc:creator>
  <cp:lastModifiedBy>David Power</cp:lastModifiedBy>
  <cp:revision>3</cp:revision>
  <dcterms:created xsi:type="dcterms:W3CDTF">2018-09-10T13:58:20Z</dcterms:created>
  <dcterms:modified xsi:type="dcterms:W3CDTF">2023-09-20T08:34:40Z</dcterms:modified>
</cp:coreProperties>
</file>