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4" r:id="rId2"/>
    <p:sldId id="257" r:id="rId3"/>
    <p:sldId id="258" r:id="rId4"/>
    <p:sldId id="256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9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9314A-CD89-41EF-B8C7-0E69A70E2F60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202C7-0B62-482C-B6EB-63CD2778A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79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2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89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8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6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0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35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44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7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8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C125-C421-4171-A4AD-81C2C0B8DAF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C158-776C-4DDD-A238-364DB121F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78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YarSU-Math-AMCS-Advanced-2020/hw-3-2-python-oop-sidorov-chirkov-chistov/main/taxi.sv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Franklin Gothic Demi Cond" panose="020B0706030402020204" pitchFamily="34" charset="0"/>
              </a:rPr>
              <a:t>Такси</a:t>
            </a:r>
            <a:br>
              <a:rPr lang="ru-RU" dirty="0">
                <a:latin typeface="Franklin Gothic Demi Cond" panose="020B0706030402020204" pitchFamily="34" charset="0"/>
              </a:rPr>
            </a:br>
            <a:r>
              <a:rPr lang="ru-RU" dirty="0">
                <a:latin typeface="Bahnschrift SemiLight" panose="020B0502040204020203" pitchFamily="34" charset="0"/>
              </a:rPr>
              <a:t>«Довезем, если </a:t>
            </a:r>
            <a:r>
              <a:rPr lang="ru-RU" dirty="0" smtClean="0">
                <a:latin typeface="Bahnschrift SemiLight" panose="020B0502040204020203" pitchFamily="34" charset="0"/>
              </a:rPr>
              <a:t>повезет</a:t>
            </a:r>
            <a:r>
              <a:rPr lang="ru-RU" dirty="0">
                <a:latin typeface="Bahnschrift SemiLight" panose="020B0502040204020203" pitchFamily="34" charset="0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56131" y="5706411"/>
            <a:ext cx="9144000" cy="1655762"/>
          </a:xfrm>
        </p:spPr>
        <p:txBody>
          <a:bodyPr/>
          <a:lstStyle/>
          <a:p>
            <a:r>
              <a:rPr lang="ru-RU" dirty="0">
                <a:latin typeface="Franklin Gothic Demi Cond" panose="020B0706030402020204" pitchFamily="34" charset="0"/>
              </a:rPr>
              <a:t>Авторы проекта</a:t>
            </a:r>
          </a:p>
          <a:p>
            <a:r>
              <a:rPr lang="ru-RU" dirty="0">
                <a:latin typeface="Candara" panose="020E0502030303020204" pitchFamily="34" charset="0"/>
              </a:rPr>
              <a:t>Сидоров Макар и Чирков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322304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Demi Cond" panose="020B0706030402020204" pitchFamily="34" charset="0"/>
              </a:rPr>
              <a:t>Структура проекта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74379" cy="29548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6" y="4910203"/>
            <a:ext cx="1427967" cy="1427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04" y="5186241"/>
            <a:ext cx="784813" cy="7848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67" y="5125452"/>
            <a:ext cx="906389" cy="9063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32" y="4990597"/>
            <a:ext cx="1176098" cy="11760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24" y="4990597"/>
            <a:ext cx="968374" cy="96837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764636" y="5052876"/>
            <a:ext cx="893919" cy="8939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611" y="5065501"/>
            <a:ext cx="893470" cy="8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8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Demi Cond" panose="020B0706030402020204" pitchFamily="34" charset="0"/>
              </a:rPr>
              <a:t>Вспомогательные классы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182599" cy="19293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0" y="3947047"/>
            <a:ext cx="2195925" cy="2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7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20" y="0"/>
            <a:ext cx="9174521" cy="68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Demi Cond" panose="020B0706030402020204" pitchFamily="34" charset="0"/>
              </a:rPr>
              <a:t>Наши паттерны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andara" panose="020E0502030303020204" pitchFamily="34" charset="0"/>
              </a:rPr>
              <a:t>Одиночка – в классах </a:t>
            </a:r>
            <a:r>
              <a:rPr lang="en-US" sz="2400" dirty="0">
                <a:latin typeface="Candara" panose="020E0502030303020204" pitchFamily="34" charset="0"/>
              </a:rPr>
              <a:t>Map, </a:t>
            </a:r>
            <a:r>
              <a:rPr lang="ru-RU" sz="2400" dirty="0">
                <a:latin typeface="Candara" panose="020E0502030303020204" pitchFamily="34" charset="0"/>
              </a:rPr>
              <a:t>во всех Менеджерах</a:t>
            </a:r>
          </a:p>
          <a:p>
            <a:pPr marL="0" indent="0">
              <a:buNone/>
            </a:pPr>
            <a:r>
              <a:rPr lang="ru-RU" sz="2400" dirty="0">
                <a:latin typeface="Candara" panose="020E0502030303020204" pitchFamily="34" charset="0"/>
              </a:rPr>
              <a:t>Цепочка ответственности – для удобной (и надежной) оплаты</a:t>
            </a:r>
          </a:p>
          <a:p>
            <a:pPr marL="0" indent="0">
              <a:buNone/>
            </a:pPr>
            <a:r>
              <a:rPr lang="ru-RU" sz="2400" dirty="0">
                <a:latin typeface="Candara" panose="020E0502030303020204" pitchFamily="34" charset="0"/>
              </a:rPr>
              <a:t>Строитель – для вариативного создания оффера по кирпичикам</a:t>
            </a:r>
          </a:p>
          <a:p>
            <a:pPr marL="0" indent="0">
              <a:buNone/>
            </a:pPr>
            <a:r>
              <a:rPr lang="ru-RU" sz="2400" dirty="0">
                <a:latin typeface="Candara" panose="020E0502030303020204" pitchFamily="34" charset="0"/>
              </a:rPr>
              <a:t>Состояние – для гарантии прохождения поездки по требуемому шаблону поведения</a:t>
            </a:r>
          </a:p>
          <a:p>
            <a:pPr marL="0" indent="0">
              <a:buNone/>
            </a:pPr>
            <a:r>
              <a:rPr lang="ru-RU" sz="2400" dirty="0">
                <a:latin typeface="Candara" panose="020E0502030303020204" pitchFamily="34" charset="0"/>
              </a:rPr>
              <a:t>Наблюдатель – для отслеживания водителями появления новых заказов</a:t>
            </a:r>
          </a:p>
        </p:txBody>
      </p:sp>
      <p:sp>
        <p:nvSpPr>
          <p:cNvPr id="8" name="AutoShape 2" descr="Singleton">
            <a:extLst>
              <a:ext uri="{FF2B5EF4-FFF2-40B4-BE49-F238E27FC236}">
                <a16:creationId xmlns:a16="http://schemas.microsoft.com/office/drawing/2014/main" xmlns="" id="{CEDF486A-6BD8-237D-F281-5CD614A373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051D6328-DA5E-589A-B84E-74E5457F2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4219065C-0229-0B0B-F118-AC47295E4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51" y="4911725"/>
            <a:ext cx="1371600" cy="12096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C6407A02-D21A-3DC5-598F-9AA8295F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051" y="4872832"/>
            <a:ext cx="1628775" cy="13716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116C901-DEB3-15B9-E6CB-598185BC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022" y="4826000"/>
            <a:ext cx="1524000" cy="14001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7470CFB5-0F12-B156-4601-BF4EB398B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672" y="4826000"/>
            <a:ext cx="1695450" cy="12954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E23E9814-7D71-C4E7-522A-4C063A809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112" y="4826000"/>
            <a:ext cx="15335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Demi Cond" panose="020B0706030402020204" pitchFamily="34" charset="0"/>
              </a:rPr>
              <a:t>Тестовое использование приложения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8" y="1690688"/>
            <a:ext cx="667795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6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 Cond" panose="020B0706030402020204" pitchFamily="34" charset="0"/>
                <a:hlinkClick r:id="rId2"/>
              </a:rPr>
              <a:t>UML</a:t>
            </a:r>
            <a:r>
              <a:rPr lang="ru-RU" dirty="0">
                <a:latin typeface="Franklin Gothic Demi Cond" panose="020B0706030402020204" pitchFamily="34" charset="0"/>
                <a:hlinkClick r:id="rId2"/>
              </a:rPr>
              <a:t>-диаграмма</a:t>
            </a:r>
            <a:endParaRPr lang="ru-RU" dirty="0">
              <a:latin typeface="Franklin Gothic Demi Cond" panose="020B07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53852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Да, она не влезла на слайд</a:t>
            </a:r>
          </a:p>
        </p:txBody>
      </p:sp>
    </p:spTree>
    <p:extLst>
      <p:ext uri="{BB962C8B-B14F-4D97-AF65-F5344CB8AC3E}">
        <p14:creationId xmlns:p14="http://schemas.microsoft.com/office/powerpoint/2010/main" val="131345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Demi Cond" panose="020B0706030402020204" pitchFamily="34" charset="0"/>
              </a:rPr>
              <a:t>Идеи на будущее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ndara" panose="020E0502030303020204" pitchFamily="34" charset="0"/>
              </a:rPr>
              <a:t>Сделать базу данных при помощи </a:t>
            </a:r>
            <a:r>
              <a:rPr lang="en-US" dirty="0">
                <a:latin typeface="Candara" panose="020E0502030303020204" pitchFamily="34" charset="0"/>
              </a:rPr>
              <a:t>pickle, MySQL</a:t>
            </a:r>
            <a:r>
              <a:rPr lang="ru-RU" dirty="0">
                <a:latin typeface="Candara" panose="020E0502030303020204" pitchFamily="34" charset="0"/>
              </a:rPr>
              <a:t> или </a:t>
            </a:r>
            <a:r>
              <a:rPr lang="en-US" dirty="0">
                <a:latin typeface="Candara" panose="020E0502030303020204" pitchFamily="34" charset="0"/>
              </a:rPr>
              <a:t>JSON</a:t>
            </a:r>
          </a:p>
          <a:p>
            <a:r>
              <a:rPr lang="ru-RU" dirty="0">
                <a:latin typeface="Candara" panose="020E0502030303020204" pitchFamily="34" charset="0"/>
              </a:rPr>
              <a:t>Переписать на нормальный язык (например </a:t>
            </a:r>
            <a:r>
              <a:rPr lang="en-US" dirty="0">
                <a:latin typeface="Candara" panose="020E0502030303020204" pitchFamily="34" charset="0"/>
              </a:rPr>
              <a:t>Kotlin</a:t>
            </a:r>
            <a:r>
              <a:rPr lang="ru-RU" dirty="0">
                <a:latin typeface="Candara" panose="020E0502030303020204" pitchFamily="34" charset="0"/>
              </a:rPr>
              <a:t>)</a:t>
            </a:r>
          </a:p>
          <a:p>
            <a:r>
              <a:rPr lang="ru-RU" dirty="0">
                <a:latin typeface="Candara" panose="020E0502030303020204" pitchFamily="34" charset="0"/>
              </a:rPr>
              <a:t>Прикрутить уже готовый банк (не зря же писали)</a:t>
            </a:r>
          </a:p>
          <a:p>
            <a:r>
              <a:rPr lang="ru-RU" dirty="0">
                <a:latin typeface="Candara" panose="020E0502030303020204" pitchFamily="34" charset="0"/>
              </a:rPr>
              <a:t>Реализовать фронтенд для нашей бизнес логики (хотя бы в формате консоли, но можно и </a:t>
            </a:r>
            <a:r>
              <a:rPr lang="en-US" dirty="0">
                <a:latin typeface="Candara" panose="020E0502030303020204" pitchFamily="34" charset="0"/>
              </a:rPr>
              <a:t>GUI</a:t>
            </a:r>
            <a:r>
              <a:rPr lang="ru-RU" dirty="0">
                <a:latin typeface="Candara" panose="020E0502030303020204" pitchFamily="34" charset="0"/>
              </a:rPr>
              <a:t>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A9930CC7-BAE2-C63C-32C7-20A6C6294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74" y="4780416"/>
            <a:ext cx="3108596" cy="16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1BBBB138-8964-A522-CCAD-AC0986828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1"/>
          <a:stretch/>
        </p:blipFill>
        <p:spPr bwMode="auto">
          <a:xfrm>
            <a:off x="7403977" y="5225988"/>
            <a:ext cx="2496061" cy="16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xmlns="" id="{39CCEF98-5B04-7C34-C0E4-AD56A371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379" y="3846575"/>
            <a:ext cx="2565854" cy="256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52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Demi Cond" panose="020B0706030402020204" pitchFamily="34" charset="0"/>
              </a:rPr>
              <a:t>Чему мы научились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ООП и строгая типизация на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Python </a:t>
            </a:r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– это костыли</a:t>
            </a:r>
          </a:p>
          <a:p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Nullable </a:t>
            </a:r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типами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Python</a:t>
            </a:r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 не удобна</a:t>
            </a:r>
          </a:p>
          <a:p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Циклические импорты – это головная боль</a:t>
            </a:r>
          </a:p>
          <a:p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Динамическая типизация – это всегда головная боль</a:t>
            </a:r>
          </a:p>
          <a:p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Python </a:t>
            </a:r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очень много магии :)</a:t>
            </a:r>
          </a:p>
          <a:p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НО! Писать код можно очень быстро (для анализа данных, маленьких скриптов, 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ML </a:t>
            </a:r>
            <a:r>
              <a:rPr lang="ru-RU" dirty="0">
                <a:latin typeface="Candara" panose="020E0502030303020204" pitchFamily="34" charset="0"/>
                <a:cs typeface="Arial" panose="020B0604020202020204" pitchFamily="34" charset="0"/>
              </a:rPr>
              <a:t>- идеально)</a:t>
            </a:r>
          </a:p>
        </p:txBody>
      </p:sp>
    </p:spTree>
    <p:extLst>
      <p:ext uri="{BB962C8B-B14F-4D97-AF65-F5344CB8AC3E}">
        <p14:creationId xmlns:p14="http://schemas.microsoft.com/office/powerpoint/2010/main" val="3033573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178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Bahnschrift SemiLight</vt:lpstr>
      <vt:lpstr>Calibri</vt:lpstr>
      <vt:lpstr>Calibri Light</vt:lpstr>
      <vt:lpstr>Candara</vt:lpstr>
      <vt:lpstr>Franklin Gothic Demi Cond</vt:lpstr>
      <vt:lpstr>Тема Office</vt:lpstr>
      <vt:lpstr>Такси «Довезем, если повезет»</vt:lpstr>
      <vt:lpstr>Структура проекта</vt:lpstr>
      <vt:lpstr>Вспомогательные классы</vt:lpstr>
      <vt:lpstr>Презентация PowerPoint</vt:lpstr>
      <vt:lpstr>Наши паттерны</vt:lpstr>
      <vt:lpstr>Тестовое использование приложения</vt:lpstr>
      <vt:lpstr>UML-диаграмма</vt:lpstr>
      <vt:lpstr>Идеи на будущее</vt:lpstr>
      <vt:lpstr>Чему мы научились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</dc:creator>
  <cp:lastModifiedBy>Mikhail</cp:lastModifiedBy>
  <cp:revision>9</cp:revision>
  <dcterms:created xsi:type="dcterms:W3CDTF">2022-06-01T16:34:17Z</dcterms:created>
  <dcterms:modified xsi:type="dcterms:W3CDTF">2022-06-03T12:47:48Z</dcterms:modified>
</cp:coreProperties>
</file>