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5" r:id="rId11"/>
    <p:sldId id="276" r:id="rId12"/>
    <p:sldId id="271" r:id="rId13"/>
    <p:sldId id="267" r:id="rId14"/>
    <p:sldId id="277" r:id="rId15"/>
    <p:sldId id="263" r:id="rId16"/>
    <p:sldId id="264" r:id="rId17"/>
    <p:sldId id="268" r:id="rId18"/>
    <p:sldId id="269" r:id="rId19"/>
    <p:sldId id="270" r:id="rId20"/>
    <p:sldId id="272" r:id="rId21"/>
    <p:sldId id="273" r:id="rId22"/>
  </p:sldIdLst>
  <p:sldSz cx="12192000" cy="6858000"/>
  <p:notesSz cx="6858000" cy="9144000"/>
  <p:embeddedFontLst>
    <p:embeddedFont>
      <p:font typeface="Bookman Old Style" panose="02050604050505020204" pitchFamily="18" charset="0"/>
      <p:regular r:id="rId23"/>
      <p:bold r:id="rId24"/>
      <p:italic r:id="rId25"/>
      <p:boldItalic r:id="rId26"/>
    </p:embeddedFont>
    <p:embeddedFont>
      <p:font typeface="Rockwell" panose="02060603020205020403" pitchFamily="18" charset="77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כ"ו.טבת.תשפ"א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= [color,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(‘initial color’)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(‘new color’)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UI will update </a:t>
            </a:r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Mount, update, unmount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8920162" y="3209166"/>
            <a:ext cx="658812" cy="11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728781" y="2873431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6354615" y="2545521"/>
            <a:ext cx="1624013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68944C7F-760E-40CB-9FED-1F6BFB168A03}"/>
              </a:ext>
            </a:extLst>
          </p:cNvPr>
          <p:cNvCxnSpPr>
            <a:stCxn id="31" idx="2"/>
            <a:endCxn id="9" idx="3"/>
          </p:cNvCxnSpPr>
          <p:nvPr/>
        </p:nvCxnSpPr>
        <p:spPr>
          <a:xfrm flipH="1">
            <a:off x="5584874" y="2914853"/>
            <a:ext cx="1581748" cy="201014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FF523DC-87EF-4382-8574-21BB67C9DC95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>
            <a:off x="7166622" y="2914853"/>
            <a:ext cx="1729727" cy="24627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>
            <a:extLst>
              <a:ext uri="{FF2B5EF4-FFF2-40B4-BE49-F238E27FC236}">
                <a16:creationId xmlns:a16="http://schemas.microsoft.com/office/drawing/2014/main" id="{67B293B1-7BB9-464B-BE7A-A8C33B5F2D50}"/>
              </a:ext>
            </a:extLst>
          </p:cNvPr>
          <p:cNvSpPr txBox="1"/>
          <p:nvPr/>
        </p:nvSpPr>
        <p:spPr>
          <a:xfrm>
            <a:off x="7530139" y="5544733"/>
            <a:ext cx="16240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Mount</a:t>
            </a:r>
          </a:p>
          <a:p>
            <a:r>
              <a:rPr lang="en-US" dirty="0"/>
              <a:t>Update</a:t>
            </a:r>
          </a:p>
          <a:p>
            <a:r>
              <a:rPr lang="en-US" dirty="0" err="1"/>
              <a:t>UnMount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data schema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10816678" y="1566340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6285187" y="3429000"/>
            <a:ext cx="3976412" cy="2991987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10261599" y="2745094"/>
            <a:ext cx="1012279" cy="244876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72248" y="4472109"/>
            <a:ext cx="21909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7872248" y="4843015"/>
            <a:ext cx="219091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7872249" y="5561327"/>
            <a:ext cx="218343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7872249" y="5931521"/>
            <a:ext cx="217368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0476-AAD3-F841-BADA-B679A0C69472}"/>
              </a:ext>
            </a:extLst>
          </p:cNvPr>
          <p:cNvSpPr txBox="1"/>
          <p:nvPr/>
        </p:nvSpPr>
        <p:spPr>
          <a:xfrm>
            <a:off x="8141397" y="1909105"/>
            <a:ext cx="2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Redux/Mobx/Context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E5E66-206D-3144-AB08-135FBAA1AC1B}"/>
              </a:ext>
            </a:extLst>
          </p:cNvPr>
          <p:cNvSpPr txBox="1"/>
          <p:nvPr/>
        </p:nvSpPr>
        <p:spPr>
          <a:xfrm>
            <a:off x="9380466" y="4494035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F3FD6E-32EF-BF4B-88DF-D98C3ECA8BC8}"/>
              </a:ext>
            </a:extLst>
          </p:cNvPr>
          <p:cNvSpPr txBox="1"/>
          <p:nvPr/>
        </p:nvSpPr>
        <p:spPr>
          <a:xfrm>
            <a:off x="9342075" y="5575228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C05E29-99BF-AF45-9C83-E6F161AF4B29}"/>
              </a:ext>
            </a:extLst>
          </p:cNvPr>
          <p:cNvSpPr txBox="1"/>
          <p:nvPr/>
        </p:nvSpPr>
        <p:spPr>
          <a:xfrm>
            <a:off x="9335820" y="6010666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1FDA3A-7023-F947-B042-EFB3CDF45223}"/>
              </a:ext>
            </a:extLst>
          </p:cNvPr>
          <p:cNvSpPr txBox="1"/>
          <p:nvPr/>
        </p:nvSpPr>
        <p:spPr>
          <a:xfrm>
            <a:off x="9352913" y="4858604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53BB3E-2AF1-0747-B987-9318EF47A86F}"/>
              </a:ext>
            </a:extLst>
          </p:cNvPr>
          <p:cNvSpPr txBox="1"/>
          <p:nvPr/>
        </p:nvSpPr>
        <p:spPr>
          <a:xfrm>
            <a:off x="8225589" y="4129003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state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CDA0005-99CA-944D-A492-08B5ED267599}"/>
              </a:ext>
            </a:extLst>
          </p:cNvPr>
          <p:cNvSpPr/>
          <p:nvPr/>
        </p:nvSpPr>
        <p:spPr>
          <a:xfrm>
            <a:off x="8975834" y="4309241"/>
            <a:ext cx="546206" cy="357352"/>
          </a:xfrm>
          <a:custGeom>
            <a:avLst/>
            <a:gdLst>
              <a:gd name="connsiteX0" fmla="*/ 0 w 546206"/>
              <a:gd name="connsiteY0" fmla="*/ 0 h 357352"/>
              <a:gd name="connsiteX1" fmla="*/ 483476 w 546206"/>
              <a:gd name="connsiteY1" fmla="*/ 63062 h 357352"/>
              <a:gd name="connsiteX2" fmla="*/ 525518 w 546206"/>
              <a:gd name="connsiteY2" fmla="*/ 357352 h 3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206" h="357352">
                <a:moveTo>
                  <a:pt x="0" y="0"/>
                </a:moveTo>
                <a:cubicBezTo>
                  <a:pt x="197945" y="1751"/>
                  <a:pt x="395890" y="3503"/>
                  <a:pt x="483476" y="63062"/>
                </a:cubicBezTo>
                <a:cubicBezTo>
                  <a:pt x="571062" y="122621"/>
                  <a:pt x="548290" y="239986"/>
                  <a:pt x="525518" y="35735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EA6082-71C6-7346-BE43-BC80FCF215BC}"/>
              </a:ext>
            </a:extLst>
          </p:cNvPr>
          <p:cNvSpPr txBox="1"/>
          <p:nvPr/>
        </p:nvSpPr>
        <p:spPr>
          <a:xfrm>
            <a:off x="9288509" y="4185338"/>
            <a:ext cx="71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8354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1/10/21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300</Words>
  <Application>Microsoft Macintosh PowerPoint</Application>
  <PresentationFormat>Widescreen</PresentationFormat>
  <Paragraphs>121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Rockwell</vt:lpstr>
      <vt:lpstr>Arial</vt:lpstr>
      <vt:lpstr>Bookman Old Style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Passing props</vt:lpstr>
      <vt:lpstr>Changing component state</vt:lpstr>
      <vt:lpstr>SPA – Mount, update, unmount</vt:lpstr>
      <vt:lpstr>SPA – single page application</vt:lpstr>
      <vt:lpstr>React data schema</vt:lpstr>
      <vt:lpstr>React: elements and JSX</vt:lpstr>
      <vt:lpstr>React: components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14</cp:revision>
  <dcterms:created xsi:type="dcterms:W3CDTF">2019-01-30T06:58:53Z</dcterms:created>
  <dcterms:modified xsi:type="dcterms:W3CDTF">2021-01-10T14:32:25Z</dcterms:modified>
</cp:coreProperties>
</file>