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5" r:id="rId11"/>
    <p:sldId id="276" r:id="rId12"/>
    <p:sldId id="271" r:id="rId13"/>
    <p:sldId id="267" r:id="rId14"/>
    <p:sldId id="277" r:id="rId15"/>
    <p:sldId id="278" r:id="rId16"/>
    <p:sldId id="263" r:id="rId17"/>
    <p:sldId id="264" r:id="rId18"/>
    <p:sldId id="268" r:id="rId19"/>
    <p:sldId id="269" r:id="rId20"/>
    <p:sldId id="270" r:id="rId21"/>
    <p:sldId id="272" r:id="rId22"/>
    <p:sldId id="273" r:id="rId23"/>
  </p:sldIdLst>
  <p:sldSz cx="12192000" cy="6858000"/>
  <p:notesSz cx="6858000" cy="9144000"/>
  <p:embeddedFontLst>
    <p:embeddedFont>
      <p:font typeface="Bookman Old Style" panose="02050604050505020204" pitchFamily="18" charset="0"/>
      <p:regular r:id="rId24"/>
      <p:bold r:id="rId25"/>
      <p:italic r:id="rId26"/>
      <p:boldItalic r:id="rId27"/>
    </p:embeddedFont>
    <p:embeddedFont>
      <p:font typeface="Rockwell" panose="02060603020205020403" pitchFamily="18" charset="77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B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react-fetching-data/#react-where-fetch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usypeoples.github.io/post/react-component-lifecyc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Passing props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6840415" y="1935922"/>
            <a:ext cx="3421183" cy="448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810406" y="3228145"/>
            <a:ext cx="1544610" cy="974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Components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4623" y="2743200"/>
            <a:ext cx="677008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7199" y="2398955"/>
            <a:ext cx="104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7509" y="2337400"/>
            <a:ext cx="386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&lt;Components title=‘something’ /&gt;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5698" y="3846755"/>
            <a:ext cx="280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&lt;div&gt;{</a:t>
            </a:r>
            <a:r>
              <a:rPr lang="en-US" dirty="0" err="1"/>
              <a:t>props.title</a:t>
            </a:r>
            <a:r>
              <a:rPr lang="en-US" dirty="0"/>
              <a:t>}&lt;/div&gt;</a:t>
            </a:r>
          </a:p>
        </p:txBody>
      </p:sp>
      <p:cxnSp>
        <p:nvCxnSpPr>
          <p:cNvPr id="23" name="Straight Connector 22"/>
          <p:cNvCxnSpPr>
            <a:stCxn id="4" idx="1"/>
            <a:endCxn id="30" idx="3"/>
          </p:cNvCxnSpPr>
          <p:nvPr/>
        </p:nvCxnSpPr>
        <p:spPr>
          <a:xfrm flipH="1">
            <a:off x="6012044" y="3715434"/>
            <a:ext cx="1798362" cy="315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3"/>
          </p:cNvCxnSpPr>
          <p:nvPr/>
        </p:nvCxnSpPr>
        <p:spPr>
          <a:xfrm flipH="1" flipV="1">
            <a:off x="6540233" y="2522066"/>
            <a:ext cx="1524087" cy="546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Changing component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56138" y="2416539"/>
            <a:ext cx="10049607" cy="3324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Components</a:t>
            </a:r>
            <a:endParaRPr lang="he-I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99139" y="2751992"/>
            <a:ext cx="6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= [color, </a:t>
            </a:r>
            <a:r>
              <a:rPr lang="en-US" dirty="0" err="1"/>
              <a:t>setColor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(‘initial color’)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2677" y="4853354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setColor</a:t>
            </a:r>
            <a:r>
              <a:rPr lang="en-US" dirty="0"/>
              <a:t>(‘new color’)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7523" y="4492869"/>
            <a:ext cx="201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UI will update </a:t>
            </a:r>
          </a:p>
        </p:txBody>
      </p:sp>
    </p:spTree>
    <p:extLst>
      <p:ext uri="{BB962C8B-B14F-4D97-AF65-F5344CB8AC3E}">
        <p14:creationId xmlns:p14="http://schemas.microsoft.com/office/powerpoint/2010/main" val="245145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Mount, update, unmount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C4C2747-E6A7-4F22-90EE-91404527543B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CA56C5C-8015-414D-991C-4DBB71BACBA8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D4B9B1A-B616-4FDB-B6E5-3EC821EAA3DF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8565931" y="2048717"/>
            <a:ext cx="1927441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>
            <a:off x="9529652" y="3227471"/>
            <a:ext cx="49322" cy="110678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4C46126-52F4-4B38-908B-F1641FD8ACA2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EC29C8AF-4F20-4F83-BF8F-DECBFBE1AA2B}"/>
              </a:ext>
            </a:extLst>
          </p:cNvPr>
          <p:cNvSpPr txBox="1"/>
          <p:nvPr/>
        </p:nvSpPr>
        <p:spPr>
          <a:xfrm>
            <a:off x="3728781" y="2873431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 (Bundle)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453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data schema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10816678" y="1566340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6285187" y="3429000"/>
            <a:ext cx="3976412" cy="2991987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10261599" y="2745094"/>
            <a:ext cx="1012279" cy="244876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872248" y="4472109"/>
            <a:ext cx="219091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7872248" y="4843015"/>
            <a:ext cx="219091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7872249" y="5561327"/>
            <a:ext cx="218343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7872249" y="5931521"/>
            <a:ext cx="217368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0476-AAD3-F841-BADA-B679A0C69472}"/>
              </a:ext>
            </a:extLst>
          </p:cNvPr>
          <p:cNvSpPr txBox="1"/>
          <p:nvPr/>
        </p:nvSpPr>
        <p:spPr>
          <a:xfrm>
            <a:off x="8141397" y="1909105"/>
            <a:ext cx="258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Redux/Mobx/Context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CE5E66-206D-3144-AB08-135FBAA1AC1B}"/>
              </a:ext>
            </a:extLst>
          </p:cNvPr>
          <p:cNvSpPr txBox="1"/>
          <p:nvPr/>
        </p:nvSpPr>
        <p:spPr>
          <a:xfrm>
            <a:off x="9380466" y="4494035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F3FD6E-32EF-BF4B-88DF-D98C3ECA8BC8}"/>
              </a:ext>
            </a:extLst>
          </p:cNvPr>
          <p:cNvSpPr txBox="1"/>
          <p:nvPr/>
        </p:nvSpPr>
        <p:spPr>
          <a:xfrm>
            <a:off x="9342075" y="5575228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C05E29-99BF-AF45-9C83-E6F161AF4B29}"/>
              </a:ext>
            </a:extLst>
          </p:cNvPr>
          <p:cNvSpPr txBox="1"/>
          <p:nvPr/>
        </p:nvSpPr>
        <p:spPr>
          <a:xfrm>
            <a:off x="9335820" y="6010666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state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1FDA3A-7023-F947-B042-EFB3CDF45223}"/>
              </a:ext>
            </a:extLst>
          </p:cNvPr>
          <p:cNvSpPr txBox="1"/>
          <p:nvPr/>
        </p:nvSpPr>
        <p:spPr>
          <a:xfrm>
            <a:off x="9352913" y="4858604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state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53BB3E-2AF1-0747-B987-9318EF47A86F}"/>
              </a:ext>
            </a:extLst>
          </p:cNvPr>
          <p:cNvSpPr txBox="1"/>
          <p:nvPr/>
        </p:nvSpPr>
        <p:spPr>
          <a:xfrm>
            <a:off x="8225589" y="4129003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state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CDA0005-99CA-944D-A492-08B5ED267599}"/>
              </a:ext>
            </a:extLst>
          </p:cNvPr>
          <p:cNvSpPr/>
          <p:nvPr/>
        </p:nvSpPr>
        <p:spPr>
          <a:xfrm>
            <a:off x="8975834" y="4309241"/>
            <a:ext cx="546206" cy="357352"/>
          </a:xfrm>
          <a:custGeom>
            <a:avLst/>
            <a:gdLst>
              <a:gd name="connsiteX0" fmla="*/ 0 w 546206"/>
              <a:gd name="connsiteY0" fmla="*/ 0 h 357352"/>
              <a:gd name="connsiteX1" fmla="*/ 483476 w 546206"/>
              <a:gd name="connsiteY1" fmla="*/ 63062 h 357352"/>
              <a:gd name="connsiteX2" fmla="*/ 525518 w 546206"/>
              <a:gd name="connsiteY2" fmla="*/ 357352 h 3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206" h="357352">
                <a:moveTo>
                  <a:pt x="0" y="0"/>
                </a:moveTo>
                <a:cubicBezTo>
                  <a:pt x="197945" y="1751"/>
                  <a:pt x="395890" y="3503"/>
                  <a:pt x="483476" y="63062"/>
                </a:cubicBezTo>
                <a:cubicBezTo>
                  <a:pt x="571062" y="122621"/>
                  <a:pt x="548290" y="239986"/>
                  <a:pt x="525518" y="35735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EA6082-71C6-7346-BE43-BC80FCF215BC}"/>
              </a:ext>
            </a:extLst>
          </p:cNvPr>
          <p:cNvSpPr txBox="1"/>
          <p:nvPr/>
        </p:nvSpPr>
        <p:spPr>
          <a:xfrm>
            <a:off x="9288509" y="4185338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383542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Mount, update, unmount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8920162" y="3209166"/>
            <a:ext cx="658812" cy="11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9C4C2747-E6A7-4F22-90EE-91404527543B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CA56C5C-8015-414D-991C-4DBB71BACBA8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D4B9B1A-B616-4FDB-B6E5-3EC821EAA3DF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4C46126-52F4-4B38-908B-F1641FD8ACA2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EC29C8AF-4F20-4F83-BF8F-DECBFBE1AA2B}"/>
              </a:ext>
            </a:extLst>
          </p:cNvPr>
          <p:cNvSpPr txBox="1"/>
          <p:nvPr/>
        </p:nvSpPr>
        <p:spPr>
          <a:xfrm>
            <a:off x="3728781" y="2873431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 (Bundle)</a:t>
            </a:r>
            <a:endParaRPr lang="he-IL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6A97D9A4-5C2C-4E2E-B1F5-8A0BDC2C65A9}"/>
              </a:ext>
            </a:extLst>
          </p:cNvPr>
          <p:cNvSpPr txBox="1"/>
          <p:nvPr/>
        </p:nvSpPr>
        <p:spPr>
          <a:xfrm>
            <a:off x="6354615" y="2545521"/>
            <a:ext cx="1624013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68944C7F-760E-40CB-9FED-1F6BFB168A03}"/>
              </a:ext>
            </a:extLst>
          </p:cNvPr>
          <p:cNvCxnSpPr>
            <a:stCxn id="31" idx="2"/>
            <a:endCxn id="9" idx="3"/>
          </p:cNvCxnSpPr>
          <p:nvPr/>
        </p:nvCxnSpPr>
        <p:spPr>
          <a:xfrm flipH="1">
            <a:off x="5584874" y="2914853"/>
            <a:ext cx="1581748" cy="201014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FF523DC-87EF-4382-8574-21BB67C9DC95}"/>
              </a:ext>
            </a:extLst>
          </p:cNvPr>
          <p:cNvCxnSpPr>
            <a:stCxn id="31" idx="2"/>
            <a:endCxn id="19" idx="1"/>
          </p:cNvCxnSpPr>
          <p:nvPr/>
        </p:nvCxnSpPr>
        <p:spPr>
          <a:xfrm>
            <a:off x="7166622" y="2914853"/>
            <a:ext cx="1729727" cy="24627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7">
            <a:extLst>
              <a:ext uri="{FF2B5EF4-FFF2-40B4-BE49-F238E27FC236}">
                <a16:creationId xmlns:a16="http://schemas.microsoft.com/office/drawing/2014/main" id="{67B293B1-7BB9-464B-BE7A-A8C33B5F2D50}"/>
              </a:ext>
            </a:extLst>
          </p:cNvPr>
          <p:cNvSpPr txBox="1"/>
          <p:nvPr/>
        </p:nvSpPr>
        <p:spPr>
          <a:xfrm>
            <a:off x="7530139" y="5544733"/>
            <a:ext cx="162401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Mount</a:t>
            </a:r>
          </a:p>
          <a:p>
            <a:r>
              <a:rPr lang="en-US" dirty="0"/>
              <a:t>Update</a:t>
            </a:r>
          </a:p>
          <a:p>
            <a:r>
              <a:rPr lang="en-US" dirty="0" err="1"/>
              <a:t>UnMount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500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5">
            <a:hlinkClick r:id="rId3"/>
            <a:extLst>
              <a:ext uri="{FF2B5EF4-FFF2-40B4-BE49-F238E27FC236}">
                <a16:creationId xmlns:a16="http://schemas.microsoft.com/office/drawing/2014/main" id="{CC8F14ED-4797-440B-820C-F7A9A054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273" r="1211" b="5603"/>
          <a:stretch/>
        </p:blipFill>
        <p:spPr>
          <a:xfrm>
            <a:off x="913795" y="1026250"/>
            <a:ext cx="10276720" cy="4805498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0687CB0-93F8-4C7B-9716-17FCDE7E9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4" y="6442678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45EE62FC-8C5B-4090-848B-D0720117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442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1/10/21</a:t>
            </a:fld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2DA7BED-7B14-455C-AD9E-D63446068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4267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41BFF-5870-4F8C-8A59-3713DBA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0CF54-2C89-48E8-A79E-31A5F537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Sharif</a:t>
            </a:r>
            <a:r>
              <a:rPr lang="en-US" dirty="0"/>
              <a:t>: advance explanation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55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context and app state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01CD3C0C-2428-4CA0-8E4E-B5E89ACF217C}"/>
              </a:ext>
            </a:extLst>
          </p:cNvPr>
          <p:cNvSpPr/>
          <p:nvPr/>
        </p:nvSpPr>
        <p:spPr>
          <a:xfrm>
            <a:off x="5518215" y="1357744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D4A0889-B873-4101-AE2F-BE2B8C693A36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4431323" y="1947121"/>
            <a:ext cx="1086892" cy="14818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677B3D99-534C-43C7-B46F-8C6F0DE5F6A1}"/>
              </a:ext>
            </a:extLst>
          </p:cNvPr>
          <p:cNvGrpSpPr/>
          <p:nvPr/>
        </p:nvGrpSpPr>
        <p:grpSpPr>
          <a:xfrm>
            <a:off x="7118253" y="1935922"/>
            <a:ext cx="3143346" cy="4485066"/>
            <a:chOff x="8896349" y="4334252"/>
            <a:chExt cx="1365249" cy="2086735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171B2CD0-BAF0-45BA-860E-8DA356B49963}"/>
                </a:ext>
              </a:extLst>
            </p:cNvPr>
            <p:cNvSpPr/>
            <p:nvPr/>
          </p:nvSpPr>
          <p:spPr>
            <a:xfrm>
              <a:off x="8896349" y="4334252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dirty="0"/>
                <a:t>Page 3</a:t>
              </a:r>
              <a:endParaRPr lang="he-IL" sz="4000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044EAB5-29AC-4686-99ED-CAD87FAC4761}"/>
                </a:ext>
              </a:extLst>
            </p:cNvPr>
            <p:cNvSpPr/>
            <p:nvPr/>
          </p:nvSpPr>
          <p:spPr>
            <a:xfrm>
              <a:off x="9129252" y="4472109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Components</a:t>
              </a:r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26F534DB-D3C8-47C6-B867-364C4E08C68B}"/>
                </a:ext>
              </a:extLst>
            </p:cNvPr>
            <p:cNvSpPr/>
            <p:nvPr/>
          </p:nvSpPr>
          <p:spPr>
            <a:xfrm>
              <a:off x="9129252" y="4843015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6786E750-B490-4086-923A-C7D50CE3CBA7}"/>
                </a:ext>
              </a:extLst>
            </p:cNvPr>
            <p:cNvSpPr/>
            <p:nvPr/>
          </p:nvSpPr>
          <p:spPr>
            <a:xfrm>
              <a:off x="9121773" y="5561327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EF0C6753-9789-489E-A6E5-E12734A4E9B4}"/>
                </a:ext>
              </a:extLst>
            </p:cNvPr>
            <p:cNvSpPr/>
            <p:nvPr/>
          </p:nvSpPr>
          <p:spPr>
            <a:xfrm>
              <a:off x="9112017" y="5931521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</p:grp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BA1E8982-6ABD-44FF-AB80-35451D397FD2}"/>
              </a:ext>
            </a:extLst>
          </p:cNvPr>
          <p:cNvSpPr/>
          <p:nvPr/>
        </p:nvSpPr>
        <p:spPr>
          <a:xfrm>
            <a:off x="10438915" y="1483591"/>
            <a:ext cx="1202908" cy="164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State</a:t>
            </a:r>
          </a:p>
          <a:p>
            <a:pPr algn="ctr"/>
            <a:r>
              <a:rPr lang="en-US" sz="1600" dirty="0"/>
              <a:t> (data-</a:t>
            </a:r>
            <a:r>
              <a:rPr lang="en-US" sz="1600" dirty="0" err="1"/>
              <a:t>ui</a:t>
            </a:r>
            <a:r>
              <a:rPr lang="en-US" sz="1600" dirty="0"/>
              <a:t> coupling)</a:t>
            </a:r>
            <a:endParaRPr lang="he-IL" sz="1600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F5C455B-A18D-462A-9464-81B320288EF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379544" y="2307734"/>
            <a:ext cx="1059371" cy="5887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F65DFF1F-3713-43E8-A98E-2C6266B07E43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F871048-A2F5-4357-866F-C50428A6AEF0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FB0E179-BDFA-4FC1-AC0E-23C2177A926E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7F1579C-757A-4AEF-8A21-8EC299524A2C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709509D-E6B7-4B18-A858-7C0D43C0E8CB}"/>
              </a:ext>
            </a:extLst>
          </p:cNvPr>
          <p:cNvSpPr txBox="1"/>
          <p:nvPr/>
        </p:nvSpPr>
        <p:spPr>
          <a:xfrm>
            <a:off x="7197611" y="1889006"/>
            <a:ext cx="11270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Props</a:t>
            </a:r>
            <a:endParaRPr lang="he-IL" dirty="0"/>
          </a:p>
        </p:txBody>
      </p:sp>
      <p:sp>
        <p:nvSpPr>
          <p:cNvPr id="19" name="צורה חופשית: צורה 18">
            <a:extLst>
              <a:ext uri="{FF2B5EF4-FFF2-40B4-BE49-F238E27FC236}">
                <a16:creationId xmlns:a16="http://schemas.microsoft.com/office/drawing/2014/main" id="{B85311F5-6AA3-448E-9DA2-8EA05CAF2A7D}"/>
              </a:ext>
            </a:extLst>
          </p:cNvPr>
          <p:cNvSpPr/>
          <p:nvPr/>
        </p:nvSpPr>
        <p:spPr>
          <a:xfrm>
            <a:off x="7976381" y="2082019"/>
            <a:ext cx="624393" cy="436099"/>
          </a:xfrm>
          <a:custGeom>
            <a:avLst/>
            <a:gdLst>
              <a:gd name="connsiteX0" fmla="*/ 0 w 624393"/>
              <a:gd name="connsiteY0" fmla="*/ 0 h 436099"/>
              <a:gd name="connsiteX1" fmla="*/ 534573 w 624393"/>
              <a:gd name="connsiteY1" fmla="*/ 182880 h 436099"/>
              <a:gd name="connsiteX2" fmla="*/ 618979 w 62439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393" h="436099">
                <a:moveTo>
                  <a:pt x="0" y="0"/>
                </a:moveTo>
                <a:cubicBezTo>
                  <a:pt x="215705" y="55098"/>
                  <a:pt x="431410" y="110197"/>
                  <a:pt x="534573" y="182880"/>
                </a:cubicBezTo>
                <a:cubicBezTo>
                  <a:pt x="637736" y="255563"/>
                  <a:pt x="628357" y="345831"/>
                  <a:pt x="618979" y="43609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8C7A10A5-2BA0-4DAC-9805-DAABFFD10ECD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6432615" y="1947121"/>
            <a:ext cx="685638" cy="223133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69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state – state provider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767037-17C5-41A7-B88F-D1FB0FCA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3" y="1693544"/>
            <a:ext cx="9900639" cy="4172683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9BAD1D82-5A25-4F2D-B573-092CA7B05A4F}"/>
              </a:ext>
            </a:extLst>
          </p:cNvPr>
          <p:cNvSpPr/>
          <p:nvPr/>
        </p:nvSpPr>
        <p:spPr>
          <a:xfrm>
            <a:off x="2110154" y="2293034"/>
            <a:ext cx="3334043" cy="26728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91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64842132-4A37-40D9-851F-98AF7B06A323}"/>
              </a:ext>
            </a:extLst>
          </p:cNvPr>
          <p:cNvGrpSpPr/>
          <p:nvPr/>
        </p:nvGrpSpPr>
        <p:grpSpPr>
          <a:xfrm>
            <a:off x="112541" y="2067950"/>
            <a:ext cx="3643532" cy="1953797"/>
            <a:chOff x="112541" y="2067950"/>
            <a:chExt cx="3643532" cy="1953797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4C259A1-7782-45F5-B19D-F9C15E0485B4}"/>
                </a:ext>
              </a:extLst>
            </p:cNvPr>
            <p:cNvSpPr/>
            <p:nvPr/>
          </p:nvSpPr>
          <p:spPr>
            <a:xfrm>
              <a:off x="112541" y="2528667"/>
              <a:ext cx="3643532" cy="1493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62354186-3539-49DB-A394-654C106E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453" y="2787967"/>
              <a:ext cx="3281708" cy="974481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5CB005E-9532-4F63-B6BB-DE553A53EB0D}"/>
                </a:ext>
              </a:extLst>
            </p:cNvPr>
            <p:cNvSpPr txBox="1"/>
            <p:nvPr/>
          </p:nvSpPr>
          <p:spPr>
            <a:xfrm>
              <a:off x="1209821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Action</a:t>
              </a:r>
              <a:endParaRPr lang="he-IL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D670A48B-B1DD-46F9-BF96-C4FB77E283C8}"/>
              </a:ext>
            </a:extLst>
          </p:cNvPr>
          <p:cNvGrpSpPr/>
          <p:nvPr/>
        </p:nvGrpSpPr>
        <p:grpSpPr>
          <a:xfrm>
            <a:off x="824132" y="3537138"/>
            <a:ext cx="1463040" cy="1199592"/>
            <a:chOff x="824132" y="3537138"/>
            <a:chExt cx="1463040" cy="1199592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ED29AE33-9122-41E7-BF4F-42B586EC027D}"/>
                </a:ext>
              </a:extLst>
            </p:cNvPr>
            <p:cNvSpPr txBox="1"/>
            <p:nvPr/>
          </p:nvSpPr>
          <p:spPr>
            <a:xfrm>
              <a:off x="824132" y="4398176"/>
              <a:ext cx="146304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/>
                <a:t>Payload</a:t>
              </a:r>
              <a:endParaRPr lang="he-IL" sz="1600" dirty="0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DFFDAA78-ADB1-4ACD-8D84-2526DD8B11B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55652" y="3537138"/>
              <a:ext cx="536264" cy="861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06D2D5C2-EC73-4CF5-9F2C-100C464AB8F1}"/>
              </a:ext>
            </a:extLst>
          </p:cNvPr>
          <p:cNvGrpSpPr/>
          <p:nvPr/>
        </p:nvGrpSpPr>
        <p:grpSpPr>
          <a:xfrm>
            <a:off x="3756073" y="2067950"/>
            <a:ext cx="3826413" cy="2785403"/>
            <a:chOff x="3756073" y="2067950"/>
            <a:chExt cx="3826413" cy="2785403"/>
          </a:xfrm>
        </p:grpSpPr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7219A5B5-FD24-4BE4-8894-3B24C8C0868E}"/>
                </a:ext>
              </a:extLst>
            </p:cNvPr>
            <p:cNvSpPr/>
            <p:nvPr/>
          </p:nvSpPr>
          <p:spPr>
            <a:xfrm>
              <a:off x="4147624" y="2437282"/>
              <a:ext cx="3434862" cy="2416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256B7E4-32F9-451B-872B-3051CF736A3B}"/>
                </a:ext>
              </a:extLst>
            </p:cNvPr>
            <p:cNvSpPr txBox="1"/>
            <p:nvPr/>
          </p:nvSpPr>
          <p:spPr>
            <a:xfrm>
              <a:off x="5237870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Reducer</a:t>
              </a:r>
              <a:endParaRPr lang="he-IL" dirty="0"/>
            </a:p>
          </p:txBody>
        </p:sp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06663F8-24F4-4C84-94C0-392BA3E4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638" y="2688198"/>
              <a:ext cx="2806834" cy="1914239"/>
            </a:xfrm>
            <a:prstGeom prst="rect">
              <a:avLst/>
            </a:prstGeom>
          </p:spPr>
        </p:pic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17D6F495-6AFC-4DD3-AC0D-6AB45BCD6363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3756073" y="3275207"/>
              <a:ext cx="391551" cy="37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27A3393D-6423-45C3-8BCE-B8123D6C828D}"/>
              </a:ext>
            </a:extLst>
          </p:cNvPr>
          <p:cNvGrpSpPr/>
          <p:nvPr/>
        </p:nvGrpSpPr>
        <p:grpSpPr>
          <a:xfrm>
            <a:off x="6700910" y="175991"/>
            <a:ext cx="5032848" cy="2352676"/>
            <a:chOff x="6700910" y="175991"/>
            <a:chExt cx="5032848" cy="2352676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62BD16B-E1F1-41D2-958C-A4FDEA55DBA5}"/>
                </a:ext>
              </a:extLst>
            </p:cNvPr>
            <p:cNvSpPr/>
            <p:nvPr/>
          </p:nvSpPr>
          <p:spPr>
            <a:xfrm>
              <a:off x="6991643" y="676138"/>
              <a:ext cx="4742115" cy="163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1DB13C08-46BE-485A-8CEA-5CE40F17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3466" y="937769"/>
              <a:ext cx="4338469" cy="1107703"/>
            </a:xfrm>
            <a:prstGeom prst="rect">
              <a:avLst/>
            </a:prstGeom>
          </p:spPr>
        </p:pic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491318B-9DAB-43F2-BFAF-91A8E1D68157}"/>
                </a:ext>
              </a:extLst>
            </p:cNvPr>
            <p:cNvSpPr txBox="1"/>
            <p:nvPr/>
          </p:nvSpPr>
          <p:spPr>
            <a:xfrm>
              <a:off x="8106833" y="175991"/>
              <a:ext cx="25117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State Provider</a:t>
              </a:r>
              <a:endParaRPr lang="he-IL" dirty="0"/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379D154A-2EBA-48C7-BE3D-E1A10D15EF2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700910" y="1491620"/>
              <a:ext cx="290733" cy="1037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84ADEFB7-8F06-43D7-A06E-66449F797B00}"/>
              </a:ext>
            </a:extLst>
          </p:cNvPr>
          <p:cNvGrpSpPr/>
          <p:nvPr/>
        </p:nvGrpSpPr>
        <p:grpSpPr>
          <a:xfrm>
            <a:off x="7708323" y="2307102"/>
            <a:ext cx="4371136" cy="4266428"/>
            <a:chOff x="7708323" y="2307102"/>
            <a:chExt cx="4371136" cy="4266428"/>
          </a:xfrm>
        </p:grpSpPr>
        <p:pic>
          <p:nvPicPr>
            <p:cNvPr id="17" name="תמונה 16">
              <a:extLst>
                <a:ext uri="{FF2B5EF4-FFF2-40B4-BE49-F238E27FC236}">
                  <a16:creationId xmlns:a16="http://schemas.microsoft.com/office/drawing/2014/main" id="{B299C526-A4A9-4CDC-B2CF-44C6E80F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323" y="3133175"/>
              <a:ext cx="4371136" cy="3440355"/>
            </a:xfrm>
            <a:prstGeom prst="rect">
              <a:avLst/>
            </a:prstGeom>
          </p:spPr>
        </p:pic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2B086809-0838-485F-8C2A-80578EA384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9362701" y="2307102"/>
              <a:ext cx="531190" cy="8260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0B35D381-7CF3-4D61-B88D-7389C042F39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34307" y="4021747"/>
            <a:ext cx="5781050" cy="22062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 flipV="1">
            <a:off x="1546556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3">
            <a:extLst>
              <a:ext uri="{FF2B5EF4-FFF2-40B4-BE49-F238E27FC236}">
                <a16:creationId xmlns:a16="http://schemas.microsoft.com/office/drawing/2014/main" id="{5266C377-F1D2-AD48-94E9-5901AB1E7C48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cxnSp>
        <p:nvCxnSpPr>
          <p:cNvPr id="13" name="מחבר חץ ישר 6">
            <a:extLst>
              <a:ext uri="{FF2B5EF4-FFF2-40B4-BE49-F238E27FC236}">
                <a16:creationId xmlns:a16="http://schemas.microsoft.com/office/drawing/2014/main" id="{FCC0771C-45E4-0348-A981-19922EA86116}"/>
              </a:ext>
            </a:extLst>
          </p:cNvPr>
          <p:cNvCxnSpPr>
            <a:cxnSpLocks/>
          </p:cNvCxnSpPr>
          <p:nvPr/>
        </p:nvCxnSpPr>
        <p:spPr>
          <a:xfrm flipV="1">
            <a:off x="1546556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  <p:sp>
        <p:nvSpPr>
          <p:cNvPr id="16" name="מלבן 3">
            <a:extLst>
              <a:ext uri="{FF2B5EF4-FFF2-40B4-BE49-F238E27FC236}">
                <a16:creationId xmlns:a16="http://schemas.microsoft.com/office/drawing/2014/main" id="{D5D1F091-6CEB-1A42-990E-790B0C123CD3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cxnSp>
        <p:nvCxnSpPr>
          <p:cNvPr id="22" name="מחבר חץ ישר 6">
            <a:extLst>
              <a:ext uri="{FF2B5EF4-FFF2-40B4-BE49-F238E27FC236}">
                <a16:creationId xmlns:a16="http://schemas.microsoft.com/office/drawing/2014/main" id="{9A2FC86C-C8A1-0A47-9109-39260BAB5ABE}"/>
              </a:ext>
            </a:extLst>
          </p:cNvPr>
          <p:cNvCxnSpPr>
            <a:cxnSpLocks/>
          </p:cNvCxnSpPr>
          <p:nvPr/>
        </p:nvCxnSpPr>
        <p:spPr>
          <a:xfrm flipV="1">
            <a:off x="1546556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sp>
        <p:nvSpPr>
          <p:cNvPr id="16" name="מלבן 3">
            <a:extLst>
              <a:ext uri="{FF2B5EF4-FFF2-40B4-BE49-F238E27FC236}">
                <a16:creationId xmlns:a16="http://schemas.microsoft.com/office/drawing/2014/main" id="{223274F2-756E-BD49-BDDE-0661E14D509B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cxnSp>
        <p:nvCxnSpPr>
          <p:cNvPr id="22" name="מחבר חץ ישר 6">
            <a:extLst>
              <a:ext uri="{FF2B5EF4-FFF2-40B4-BE49-F238E27FC236}">
                <a16:creationId xmlns:a16="http://schemas.microsoft.com/office/drawing/2014/main" id="{FD6D4025-F918-C648-90F6-43313EE8175D}"/>
              </a:ext>
            </a:extLst>
          </p:cNvPr>
          <p:cNvCxnSpPr>
            <a:cxnSpLocks/>
          </p:cNvCxnSpPr>
          <p:nvPr/>
        </p:nvCxnSpPr>
        <p:spPr>
          <a:xfrm flipV="1">
            <a:off x="1546556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  <p:sp>
        <p:nvSpPr>
          <p:cNvPr id="22" name="מלבן 3">
            <a:extLst>
              <a:ext uri="{FF2B5EF4-FFF2-40B4-BE49-F238E27FC236}">
                <a16:creationId xmlns:a16="http://schemas.microsoft.com/office/drawing/2014/main" id="{63AA1545-0FDD-EC46-8725-1C74A9571812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cxnSp>
        <p:nvCxnSpPr>
          <p:cNvPr id="23" name="מחבר חץ ישר 6">
            <a:extLst>
              <a:ext uri="{FF2B5EF4-FFF2-40B4-BE49-F238E27FC236}">
                <a16:creationId xmlns:a16="http://schemas.microsoft.com/office/drawing/2014/main" id="{28F3310B-335F-E940-8532-93C12692A99B}"/>
              </a:ext>
            </a:extLst>
          </p:cNvPr>
          <p:cNvCxnSpPr>
            <a:cxnSpLocks/>
          </p:cNvCxnSpPr>
          <p:nvPr/>
        </p:nvCxnSpPr>
        <p:spPr>
          <a:xfrm flipV="1">
            <a:off x="1546556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75169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Local data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613571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329</Words>
  <Application>Microsoft Macintosh PowerPoint</Application>
  <PresentationFormat>Widescreen</PresentationFormat>
  <Paragraphs>133</Paragraphs>
  <Slides>22</Slides>
  <Notes>0</Notes>
  <HiddenSlides>1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Rockwell</vt:lpstr>
      <vt:lpstr>Arial</vt:lpstr>
      <vt:lpstr>Bookman Old Style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Passing props</vt:lpstr>
      <vt:lpstr>Changing component state</vt:lpstr>
      <vt:lpstr>SPA – Mount, update, unmount</vt:lpstr>
      <vt:lpstr>SPA – single page application</vt:lpstr>
      <vt:lpstr>React data schema</vt:lpstr>
      <vt:lpstr>SPA – Mount, update, unmount</vt:lpstr>
      <vt:lpstr>React: elements and JSX</vt:lpstr>
      <vt:lpstr>React: components</vt:lpstr>
      <vt:lpstr>PowerPoint Presentation</vt:lpstr>
      <vt:lpstr>React lifecycles</vt:lpstr>
      <vt:lpstr>Use context and app state</vt:lpstr>
      <vt:lpstr>App state – state provider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Tal Yaron</cp:lastModifiedBy>
  <cp:revision>18</cp:revision>
  <dcterms:created xsi:type="dcterms:W3CDTF">2019-01-30T06:58:53Z</dcterms:created>
  <dcterms:modified xsi:type="dcterms:W3CDTF">2021-01-10T18:41:37Z</dcterms:modified>
</cp:coreProperties>
</file>