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7" r:id="rId6"/>
    <p:sldId id="268" r:id="rId7"/>
    <p:sldId id="269" r:id="rId8"/>
    <p:sldId id="260" r:id="rId9"/>
    <p:sldId id="264" r:id="rId10"/>
    <p:sldId id="263" r:id="rId11"/>
    <p:sldId id="261" r:id="rId12"/>
    <p:sldId id="262" r:id="rId13"/>
    <p:sldId id="265" r:id="rId14"/>
    <p:sldId id="257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1C23-E9CD-A648-BAF7-FAB88E45E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B7F7-7006-E14A-B5A3-DAA537460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9D3F-B7C5-BF41-A031-69E75CD2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FA4F-4839-D542-B168-85B6A16F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DD96-B49A-0041-BE84-C4FB6E8A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08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E4C5-12C3-3047-932D-9F1C82D6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690D7-D20A-EC4F-8145-C77E3BCB5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675F-EAA2-7D44-BFA0-01F5BEE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F132-FBF3-9A45-A3AC-13FC0E48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B695-5A66-D94A-8553-CC294CB1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841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DD4D6-9F8C-9747-9887-33B4EC097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D6877-2337-F940-ACFF-AA3ABE0DE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C5FC-1584-7C44-AC6F-643B17C6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B386-A0B7-DE4D-8E1E-0AC67B11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3BA6-44BD-0640-9042-B3971F7F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72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AE1-4B46-204F-A71F-69F91243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4913-EC54-DC44-B6F7-F4280E71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3CFE-5113-AE42-B730-8678B1A0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D005-9109-4F4D-A7DA-5FDAFA59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1E12-139D-B742-B0F0-46451EF8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70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6504-CEDF-3842-AC7A-7A0DAC15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F7B98-2B49-294A-BF62-E53C4DAF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BB62F-5310-874D-85B8-E8839B0C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70E3-0193-5B47-81C3-8E136A4B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EC31-7EF0-E849-AFCB-78B7D72E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05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1EFA-0685-2545-9A63-E574E004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2A89-045B-9444-82B7-6A4FE3825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067C9-EF96-3544-9235-F65D14842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35A86-81FA-2E40-A64C-1A46C01B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7ACA8-C05B-D141-AF49-1B8B636B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67584-A4A4-334E-9FF6-880B2FA6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95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737E-F15D-D94C-9605-0FD9D116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3877-5AE3-F84E-8140-5DD0ADE65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6478D-4048-DE40-A111-2094B5F7C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D0E91-73A8-7145-916D-6106ADB7F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1D8F2-588C-8742-A9C5-154E0E26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6CA35-D120-4E40-A5EE-8DA38392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93F56-5AB9-2147-BE8F-91ED7FB5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BFFD-B0F7-D545-9205-52F39D42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626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5843-7F27-644F-9055-49CD3284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91F2B-EE29-2449-8390-4D18C69E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ED4B1-50FF-A047-B7AB-EBB319E8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ABCFF-0323-2547-B0CF-4D72D170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114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81586-15D5-464C-9F25-473D57FB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9941D-C19F-8C4E-8905-4D2E43CA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4178E-33CD-E642-B073-4B5BC798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46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F9CC-F13F-9F47-82F6-F69D8652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E470-91D6-E640-BD21-62A16A81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F5F29-2C59-A644-B95B-97FC7348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51A-0D9B-C847-A8B6-80E16CC2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CCEB5-B50C-ED49-929F-8490B7D7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DB8B6-3CF0-F24D-9015-C64A77EA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515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EAA9-F5F1-0E4F-899C-C88644B5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A6285-4A42-6F47-85AC-DB98E3656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F9528-1663-F940-9772-C7A082B10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3622-FCCB-1147-B50A-D09A201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55DC-40AC-3743-A857-BD4A0E39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B40F-ED4E-EC49-962D-D5072046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19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F3783-8512-BA45-A7D4-9AEDB318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6931E-9BFF-8F4C-BAC3-304EE4CF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C662-3287-D343-8A08-87EB5C4A8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713E-9124-624B-AEF6-876E2D4213ED}" type="datetimeFigureOut">
              <a:rPr lang="en-IL" smtClean="0"/>
              <a:t>17/01/2021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8C7B-7E6B-3B4C-B511-78241B627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CA62-83A4-0140-83C1-4B1E2575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FD1F-076B-0649-A50F-3577BF0704C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145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828B3-F19E-5644-8FE6-BEC02E5B3BBD}"/>
              </a:ext>
            </a:extLst>
          </p:cNvPr>
          <p:cNvSpPr txBox="1"/>
          <p:nvPr/>
        </p:nvSpPr>
        <p:spPr>
          <a:xfrm>
            <a:off x="8886249" y="1495174"/>
            <a:ext cx="2398393" cy="940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derstand React Redux - Introduction - DEV Community">
            <a:extLst>
              <a:ext uri="{FF2B5EF4-FFF2-40B4-BE49-F238E27FC236}">
                <a16:creationId xmlns:a16="http://schemas.microsoft.com/office/drawing/2014/main" id="{17EBFF0B-CA4F-FC46-BFEC-16787B068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9" t="22886" r="18811" b="25585"/>
          <a:stretch/>
        </p:blipFill>
        <p:spPr bwMode="auto">
          <a:xfrm>
            <a:off x="1306747" y="2435560"/>
            <a:ext cx="4252055" cy="1986879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7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D946B2-0831-AF45-9EC6-62DFB70A458C}"/>
              </a:ext>
            </a:extLst>
          </p:cNvPr>
          <p:cNvSpPr/>
          <p:nvPr/>
        </p:nvSpPr>
        <p:spPr>
          <a:xfrm>
            <a:off x="3642636" y="4580732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FF42358-E536-604C-B939-29DF3C031FF5}"/>
              </a:ext>
            </a:extLst>
          </p:cNvPr>
          <p:cNvSpPr/>
          <p:nvPr/>
        </p:nvSpPr>
        <p:spPr>
          <a:xfrm>
            <a:off x="6951893" y="4795041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0BB5D5B-EDC5-F24B-AAFF-4394B22054F4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2891611" y="2766922"/>
            <a:ext cx="2800165" cy="1344384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A354FF8-DB46-8548-8742-EC576F5F01A3}"/>
              </a:ext>
            </a:extLst>
          </p:cNvPr>
          <p:cNvCxnSpPr>
            <a:cxnSpLocks/>
            <a:stCxn id="19" idx="3"/>
            <a:endCxn id="7" idx="3"/>
          </p:cNvCxnSpPr>
          <p:nvPr/>
        </p:nvCxnSpPr>
        <p:spPr>
          <a:xfrm flipH="1" flipV="1">
            <a:off x="6607628" y="2039031"/>
            <a:ext cx="1767570" cy="3013412"/>
          </a:xfrm>
          <a:prstGeom prst="curvedConnector3">
            <a:avLst>
              <a:gd name="adj1" fmla="val -12933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2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 (speed)?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>
            <a:extLst>
              <a:ext uri="{FF2B5EF4-FFF2-40B4-BE49-F238E27FC236}">
                <a16:creationId xmlns:a16="http://schemas.microsoft.com/office/drawing/2014/main" id="{EEAB6A53-6E72-8542-A24C-C58C4A9E5CB7}"/>
              </a:ext>
            </a:extLst>
          </p:cNvPr>
          <p:cNvSpPr/>
          <p:nvPr/>
        </p:nvSpPr>
        <p:spPr>
          <a:xfrm>
            <a:off x="10923814" y="297882"/>
            <a:ext cx="1153886" cy="1527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70A506B-11A9-C044-B6B7-5350BB98327C}"/>
              </a:ext>
            </a:extLst>
          </p:cNvPr>
          <p:cNvCxnSpPr>
            <a:cxnSpLocks/>
            <a:stCxn id="3" idx="2"/>
          </p:cNvCxnSpPr>
          <p:nvPr/>
        </p:nvCxnSpPr>
        <p:spPr>
          <a:xfrm rot="10800000" flipV="1">
            <a:off x="8520796" y="1061583"/>
            <a:ext cx="2403019" cy="281905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CA3507F-0BF8-F349-8BE5-F629E3F392C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0800000" flipV="1">
            <a:off x="4386946" y="1061583"/>
            <a:ext cx="6536869" cy="193153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8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 (speed)?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EAB6A53-6E72-8542-A24C-C58C4A9E5CB7}"/>
              </a:ext>
            </a:extLst>
          </p:cNvPr>
          <p:cNvSpPr/>
          <p:nvPr/>
        </p:nvSpPr>
        <p:spPr>
          <a:xfrm>
            <a:off x="10923814" y="181428"/>
            <a:ext cx="1153886" cy="1527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CA3507F-0BF8-F349-8BE5-F629E3F392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0800000" flipV="1">
            <a:off x="5785758" y="945129"/>
            <a:ext cx="5138057" cy="8364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8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 (speed)?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EAB6A53-6E72-8542-A24C-C58C4A9E5CB7}"/>
              </a:ext>
            </a:extLst>
          </p:cNvPr>
          <p:cNvSpPr/>
          <p:nvPr/>
        </p:nvSpPr>
        <p:spPr>
          <a:xfrm>
            <a:off x="10923814" y="181428"/>
            <a:ext cx="1153886" cy="1527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CA3507F-0BF8-F349-8BE5-F629E3F392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0800000" flipV="1">
            <a:off x="5785758" y="945129"/>
            <a:ext cx="5138057" cy="8364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62F7992F-B7D9-DF45-BB25-4834C49F18B4}"/>
              </a:ext>
            </a:extLst>
          </p:cNvPr>
          <p:cNvSpPr/>
          <p:nvPr/>
        </p:nvSpPr>
        <p:spPr>
          <a:xfrm>
            <a:off x="6655246" y="1585288"/>
            <a:ext cx="677634" cy="7637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RealTime</a:t>
            </a:r>
          </a:p>
        </p:txBody>
      </p:sp>
    </p:spTree>
    <p:extLst>
      <p:ext uri="{BB962C8B-B14F-4D97-AF65-F5344CB8AC3E}">
        <p14:creationId xmlns:p14="http://schemas.microsoft.com/office/powerpoint/2010/main" val="39328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ED27F-666E-2F4E-9B2D-15E31152E2CB}"/>
              </a:ext>
            </a:extLst>
          </p:cNvPr>
          <p:cNvSpPr txBox="1"/>
          <p:nvPr/>
        </p:nvSpPr>
        <p:spPr>
          <a:xfrm>
            <a:off x="1114425" y="1178672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IL" dirty="0"/>
              <a:t>ction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Object that describes what happened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A9E55-DEAD-C247-821A-BD2983910DE6}"/>
              </a:ext>
            </a:extLst>
          </p:cNvPr>
          <p:cNvSpPr txBox="1"/>
          <p:nvPr/>
        </p:nvSpPr>
        <p:spPr>
          <a:xfrm>
            <a:off x="9792382" y="1178672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One state tree for all the app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0DA27-2F5A-5848-806E-9EF1C24918A1}"/>
              </a:ext>
            </a:extLst>
          </p:cNvPr>
          <p:cNvSpPr txBox="1"/>
          <p:nvPr/>
        </p:nvSpPr>
        <p:spPr>
          <a:xfrm>
            <a:off x="3385458" y="1178672"/>
            <a:ext cx="272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Dispatch(action)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Send it to the store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5DDAC-CFCB-AD43-88E6-8FA55A60D786}"/>
              </a:ext>
            </a:extLst>
          </p:cNvPr>
          <p:cNvSpPr txBox="1"/>
          <p:nvPr/>
        </p:nvSpPr>
        <p:spPr>
          <a:xfrm>
            <a:off x="6441623" y="1178672"/>
            <a:ext cx="272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reducer(state, action)</a:t>
            </a:r>
            <a:endParaRPr lang="en-IL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functions that calculate a new state based on the old state and the action</a:t>
            </a:r>
            <a:endParaRPr lang="en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7223A7F-CCD8-9643-9197-DF0466B70821}"/>
              </a:ext>
            </a:extLst>
          </p:cNvPr>
          <p:cNvSpPr/>
          <p:nvPr/>
        </p:nvSpPr>
        <p:spPr>
          <a:xfrm>
            <a:off x="2568348" y="117867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6BC6ADD-6F41-C541-9A6B-5AE6897F6E82}"/>
              </a:ext>
            </a:extLst>
          </p:cNvPr>
          <p:cNvSpPr/>
          <p:nvPr/>
        </p:nvSpPr>
        <p:spPr>
          <a:xfrm>
            <a:off x="5460547" y="117867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CBC55E-26A3-C849-8F06-F8926B2FD016}"/>
              </a:ext>
            </a:extLst>
          </p:cNvPr>
          <p:cNvSpPr/>
          <p:nvPr/>
        </p:nvSpPr>
        <p:spPr>
          <a:xfrm>
            <a:off x="9007250" y="1178672"/>
            <a:ext cx="653143" cy="46885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634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16FB-64EB-F746-AE86-452D06E6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30189879-CEF5-E841-9E74-14FBF700D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207484" cy="6744467"/>
          </a:xfrm>
        </p:spPr>
      </p:pic>
    </p:spTree>
    <p:extLst>
      <p:ext uri="{BB962C8B-B14F-4D97-AF65-F5344CB8AC3E}">
        <p14:creationId xmlns:p14="http://schemas.microsoft.com/office/powerpoint/2010/main" val="54235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B591-97FB-2149-B7CA-621F619A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09BDC3-6ED0-874A-96EC-C0136D8A4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496" y="365125"/>
            <a:ext cx="8195859" cy="6336469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D93C05-3559-6C48-B149-F1EFAB05294D}"/>
              </a:ext>
            </a:extLst>
          </p:cNvPr>
          <p:cNvSpPr/>
          <p:nvPr/>
        </p:nvSpPr>
        <p:spPr>
          <a:xfrm>
            <a:off x="8353329" y="4612720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D89A90-F9DD-344E-9971-593FA964F682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9240560" y="2631042"/>
            <a:ext cx="479607" cy="1981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236CFE-9C32-5740-84B1-848F6C51B03A}"/>
              </a:ext>
            </a:extLst>
          </p:cNvPr>
          <p:cNvSpPr/>
          <p:nvPr/>
        </p:nvSpPr>
        <p:spPr>
          <a:xfrm>
            <a:off x="7873722" y="2245280"/>
            <a:ext cx="2733675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(how to change)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4ED7CF-E72A-BE44-88EB-BDB4FCF45603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1477945"/>
            <a:ext cx="1010961" cy="7190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41382A2-3864-4140-B5A6-5F402F8B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34" y="0"/>
            <a:ext cx="10237500" cy="6893250"/>
          </a:xfrm>
        </p:spPr>
      </p:pic>
    </p:spTree>
    <p:extLst>
      <p:ext uri="{BB962C8B-B14F-4D97-AF65-F5344CB8AC3E}">
        <p14:creationId xmlns:p14="http://schemas.microsoft.com/office/powerpoint/2010/main" val="134076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D7B1E39-4C46-F04A-8AE0-26FF02A2E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4028821" cy="6858000"/>
          </a:xfrm>
        </p:spPr>
      </p:pic>
    </p:spTree>
    <p:extLst>
      <p:ext uri="{BB962C8B-B14F-4D97-AF65-F5344CB8AC3E}">
        <p14:creationId xmlns:p14="http://schemas.microsoft.com/office/powerpoint/2010/main" val="171787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FEB6-2769-E14A-BBDD-E93B160E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2560BA1-A849-5344-9228-A53C5952B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63" y="0"/>
            <a:ext cx="11359463" cy="6858000"/>
          </a:xfrm>
        </p:spPr>
      </p:pic>
    </p:spTree>
    <p:extLst>
      <p:ext uri="{BB962C8B-B14F-4D97-AF65-F5344CB8AC3E}">
        <p14:creationId xmlns:p14="http://schemas.microsoft.com/office/powerpoint/2010/main" val="278798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evel 26">
            <a:extLst>
              <a:ext uri="{FF2B5EF4-FFF2-40B4-BE49-F238E27FC236}">
                <a16:creationId xmlns:a16="http://schemas.microsoft.com/office/drawing/2014/main" id="{2245834A-BE6D-0F4D-A73F-7A992534B6FC}"/>
              </a:ext>
            </a:extLst>
          </p:cNvPr>
          <p:cNvSpPr/>
          <p:nvPr/>
        </p:nvSpPr>
        <p:spPr>
          <a:xfrm>
            <a:off x="3714751" y="4086225"/>
            <a:ext cx="1249134" cy="50006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ADD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04D389-1F87-9142-B811-994B178C7257}"/>
              </a:ext>
            </a:extLst>
          </p:cNvPr>
          <p:cNvSpPr/>
          <p:nvPr/>
        </p:nvSpPr>
        <p:spPr>
          <a:xfrm>
            <a:off x="7143750" y="4586288"/>
            <a:ext cx="147501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47660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2C5D564-F68A-B44F-811C-3156BCACD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194" y="0"/>
            <a:ext cx="8415765" cy="6879843"/>
          </a:xfrm>
        </p:spPr>
      </p:pic>
    </p:spTree>
    <p:extLst>
      <p:ext uri="{BB962C8B-B14F-4D97-AF65-F5344CB8AC3E}">
        <p14:creationId xmlns:p14="http://schemas.microsoft.com/office/powerpoint/2010/main" val="261305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7197-4FF0-AA45-826D-A44F1889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41382A2-3864-4140-B5A6-5F402F8B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50" y="0"/>
            <a:ext cx="10237500" cy="68932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82FD8B-FBC9-0044-B16A-AFF25CBEE039}"/>
              </a:ext>
            </a:extLst>
          </p:cNvPr>
          <p:cNvSpPr/>
          <p:nvPr/>
        </p:nvSpPr>
        <p:spPr>
          <a:xfrm>
            <a:off x="4963886" y="2143496"/>
            <a:ext cx="4227615" cy="285008"/>
          </a:xfrm>
          <a:prstGeom prst="rect">
            <a:avLst/>
          </a:prstGeom>
          <a:solidFill>
            <a:srgbClr val="4472C4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348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The Redux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068914" y="4261188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3F70B6-047B-804C-8083-5577974253CA}"/>
              </a:ext>
            </a:extLst>
          </p:cNvPr>
          <p:cNvSpPr/>
          <p:nvPr/>
        </p:nvSpPr>
        <p:spPr>
          <a:xfrm>
            <a:off x="3722921" y="3974987"/>
            <a:ext cx="1423305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useSelector</a:t>
            </a:r>
            <a:endParaRPr lang="en-IL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4E3BABC-B172-604D-A7F2-7282F249F3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4270889" y="2460119"/>
            <a:ext cx="1678554" cy="13511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CE69478-64B0-5245-A32E-8A131467D9F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16200000" flipH="1">
            <a:off x="5800785" y="2281405"/>
            <a:ext cx="1964755" cy="19948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D946B2-0831-AF45-9EC6-62DFB70A458C}"/>
              </a:ext>
            </a:extLst>
          </p:cNvPr>
          <p:cNvSpPr/>
          <p:nvPr/>
        </p:nvSpPr>
        <p:spPr>
          <a:xfrm>
            <a:off x="3642636" y="4580732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FF42358-E536-604C-B939-29DF3C031FF5}"/>
              </a:ext>
            </a:extLst>
          </p:cNvPr>
          <p:cNvSpPr/>
          <p:nvPr/>
        </p:nvSpPr>
        <p:spPr>
          <a:xfrm>
            <a:off x="6951893" y="4795041"/>
            <a:ext cx="1423305" cy="5148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L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0BB5D5B-EDC5-F24B-AAFF-4394B22054F4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2891611" y="2766922"/>
            <a:ext cx="2800165" cy="1344384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A354FF8-DB46-8548-8742-EC576F5F01A3}"/>
              </a:ext>
            </a:extLst>
          </p:cNvPr>
          <p:cNvCxnSpPr>
            <a:cxnSpLocks/>
            <a:stCxn id="19" idx="3"/>
            <a:endCxn id="7" idx="3"/>
          </p:cNvCxnSpPr>
          <p:nvPr/>
        </p:nvCxnSpPr>
        <p:spPr>
          <a:xfrm flipH="1" flipV="1">
            <a:off x="6607628" y="2039031"/>
            <a:ext cx="1767570" cy="3013412"/>
          </a:xfrm>
          <a:prstGeom prst="curvedConnector3">
            <a:avLst>
              <a:gd name="adj1" fmla="val -12933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A8A43A-9BE1-1040-9187-04691E7A2C0E}"/>
              </a:ext>
            </a:extLst>
          </p:cNvPr>
          <p:cNvSpPr/>
          <p:nvPr/>
        </p:nvSpPr>
        <p:spPr>
          <a:xfrm>
            <a:off x="1390657" y="317889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ABA9274-3BB0-6D4F-BA71-47377257936B}"/>
              </a:ext>
            </a:extLst>
          </p:cNvPr>
          <p:cNvSpPr/>
          <p:nvPr/>
        </p:nvSpPr>
        <p:spPr>
          <a:xfrm>
            <a:off x="1715492" y="2056133"/>
            <a:ext cx="2986148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45F120-086B-EA40-97D3-5CBD55FC3D55}"/>
              </a:ext>
            </a:extLst>
          </p:cNvPr>
          <p:cNvSpPr/>
          <p:nvPr/>
        </p:nvSpPr>
        <p:spPr>
          <a:xfrm>
            <a:off x="8173695" y="3165183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EDB3AAC-9116-C149-8AD9-0BFC3B0D5F93}"/>
              </a:ext>
            </a:extLst>
          </p:cNvPr>
          <p:cNvSpPr/>
          <p:nvPr/>
        </p:nvSpPr>
        <p:spPr>
          <a:xfrm>
            <a:off x="6951893" y="2042173"/>
            <a:ext cx="2986148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900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0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503F65-52CB-F145-9385-F5638AFEA78F}"/>
              </a:ext>
            </a:extLst>
          </p:cNvPr>
          <p:cNvSpPr/>
          <p:nvPr/>
        </p:nvSpPr>
        <p:spPr>
          <a:xfrm>
            <a:off x="838199" y="412908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CC519-12D5-4F45-97C7-58685D4BDED9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3571874" y="3429000"/>
            <a:ext cx="1967866" cy="8929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503F65-52CB-F145-9385-F5638AFEA78F}"/>
              </a:ext>
            </a:extLst>
          </p:cNvPr>
          <p:cNvSpPr/>
          <p:nvPr/>
        </p:nvSpPr>
        <p:spPr>
          <a:xfrm>
            <a:off x="166687" y="424338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CC519-12D5-4F45-97C7-58685D4BDED9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 flipV="1">
            <a:off x="2900362" y="3696892"/>
            <a:ext cx="442295" cy="739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A89DC9-8177-7649-991A-70103E2D6848}"/>
              </a:ext>
            </a:extLst>
          </p:cNvPr>
          <p:cNvSpPr/>
          <p:nvPr/>
        </p:nvSpPr>
        <p:spPr>
          <a:xfrm>
            <a:off x="1846614" y="3311130"/>
            <a:ext cx="2992086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0D33C-4C74-054A-93CA-7B5D6320612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838700" y="3429000"/>
            <a:ext cx="701040" cy="75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5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E9D6C34-1CE0-E640-B66E-64EC22D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0" y="0"/>
            <a:ext cx="6652260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503F65-52CB-F145-9385-F5638AFEA78F}"/>
              </a:ext>
            </a:extLst>
          </p:cNvPr>
          <p:cNvSpPr/>
          <p:nvPr/>
        </p:nvSpPr>
        <p:spPr>
          <a:xfrm>
            <a:off x="166687" y="4243388"/>
            <a:ext cx="2733675" cy="385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IL" dirty="0"/>
              <a:t>ctions (type, payload)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FCC519-12D5-4F45-97C7-58685D4BDED9}"/>
              </a:ext>
            </a:extLst>
          </p:cNvPr>
          <p:cNvCxnSpPr>
            <a:cxnSpLocks/>
            <a:stCxn id="3" idx="3"/>
            <a:endCxn id="8" idx="2"/>
          </p:cNvCxnSpPr>
          <p:nvPr/>
        </p:nvCxnSpPr>
        <p:spPr>
          <a:xfrm flipV="1">
            <a:off x="2900362" y="3696892"/>
            <a:ext cx="445264" cy="739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A89DC9-8177-7649-991A-70103E2D6848}"/>
              </a:ext>
            </a:extLst>
          </p:cNvPr>
          <p:cNvSpPr/>
          <p:nvPr/>
        </p:nvSpPr>
        <p:spPr>
          <a:xfrm>
            <a:off x="1852552" y="3311130"/>
            <a:ext cx="2986148" cy="3857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(the way to change)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0D33C-4C74-054A-93CA-7B5D6320612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838700" y="3429000"/>
            <a:ext cx="701040" cy="75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507417-C3C0-C845-A820-D1782842A8B0}"/>
              </a:ext>
            </a:extLst>
          </p:cNvPr>
          <p:cNvGrpSpPr/>
          <p:nvPr/>
        </p:nvGrpSpPr>
        <p:grpSpPr>
          <a:xfrm>
            <a:off x="3471862" y="5086350"/>
            <a:ext cx="1914526" cy="314325"/>
            <a:chOff x="3471862" y="5086350"/>
            <a:chExt cx="1914526" cy="31432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AF07512-772E-8547-9089-8C40D46B0F75}"/>
                </a:ext>
              </a:extLst>
            </p:cNvPr>
            <p:cNvSpPr/>
            <p:nvPr/>
          </p:nvSpPr>
          <p:spPr>
            <a:xfrm>
              <a:off x="3471862" y="5086350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9098EF4-AFCE-3648-AFD9-C8B836DAB282}"/>
                </a:ext>
              </a:extLst>
            </p:cNvPr>
            <p:cNvSpPr/>
            <p:nvPr/>
          </p:nvSpPr>
          <p:spPr>
            <a:xfrm>
              <a:off x="3678382" y="5086350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6CF29C0-765F-E64F-8BCC-ADDDC07A241F}"/>
              </a:ext>
            </a:extLst>
          </p:cNvPr>
          <p:cNvSpPr/>
          <p:nvPr/>
        </p:nvSpPr>
        <p:spPr>
          <a:xfrm>
            <a:off x="3471862" y="4767260"/>
            <a:ext cx="1914526" cy="3143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F09B49-A5CA-1D43-9E0C-9087688A856C}"/>
              </a:ext>
            </a:extLst>
          </p:cNvPr>
          <p:cNvGrpSpPr/>
          <p:nvPr/>
        </p:nvGrpSpPr>
        <p:grpSpPr>
          <a:xfrm>
            <a:off x="3471862" y="5731666"/>
            <a:ext cx="1914526" cy="314325"/>
            <a:chOff x="3471862" y="5731666"/>
            <a:chExt cx="1914526" cy="31432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EA8EC18-F3FA-5445-AC9D-7D355DDF531F}"/>
                </a:ext>
              </a:extLst>
            </p:cNvPr>
            <p:cNvSpPr/>
            <p:nvPr/>
          </p:nvSpPr>
          <p:spPr>
            <a:xfrm>
              <a:off x="3471862" y="5731666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EBE703A-A402-1C4B-A175-A104209515C7}"/>
                </a:ext>
              </a:extLst>
            </p:cNvPr>
            <p:cNvSpPr/>
            <p:nvPr/>
          </p:nvSpPr>
          <p:spPr>
            <a:xfrm>
              <a:off x="3678382" y="5731666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117498-B164-214B-9444-0C050D71CFB6}"/>
              </a:ext>
            </a:extLst>
          </p:cNvPr>
          <p:cNvGrpSpPr/>
          <p:nvPr/>
        </p:nvGrpSpPr>
        <p:grpSpPr>
          <a:xfrm>
            <a:off x="3471862" y="5412576"/>
            <a:ext cx="1914526" cy="314325"/>
            <a:chOff x="3471862" y="5412576"/>
            <a:chExt cx="1914526" cy="31432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D762BFA-5C57-ED48-A523-514D84BE2FAB}"/>
                </a:ext>
              </a:extLst>
            </p:cNvPr>
            <p:cNvSpPr/>
            <p:nvPr/>
          </p:nvSpPr>
          <p:spPr>
            <a:xfrm>
              <a:off x="3471862" y="5412576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5A655A8-4B9F-1446-86DE-7AF024438C70}"/>
                </a:ext>
              </a:extLst>
            </p:cNvPr>
            <p:cNvSpPr/>
            <p:nvPr/>
          </p:nvSpPr>
          <p:spPr>
            <a:xfrm>
              <a:off x="4160044" y="5412576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7686AA-6D1A-2048-9CBE-75C114A89367}"/>
              </a:ext>
            </a:extLst>
          </p:cNvPr>
          <p:cNvGrpSpPr/>
          <p:nvPr/>
        </p:nvGrpSpPr>
        <p:grpSpPr>
          <a:xfrm>
            <a:off x="3471862" y="6391269"/>
            <a:ext cx="1914526" cy="335748"/>
            <a:chOff x="3471862" y="6391269"/>
            <a:chExt cx="1914526" cy="335748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B6A6D42-5203-FE4B-96C5-F65924D0CDA2}"/>
                </a:ext>
              </a:extLst>
            </p:cNvPr>
            <p:cNvSpPr/>
            <p:nvPr/>
          </p:nvSpPr>
          <p:spPr>
            <a:xfrm>
              <a:off x="3471862" y="6391269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B184AD8-CA95-F64D-9400-58710EEDCFE6}"/>
                </a:ext>
              </a:extLst>
            </p:cNvPr>
            <p:cNvSpPr/>
            <p:nvPr/>
          </p:nvSpPr>
          <p:spPr>
            <a:xfrm>
              <a:off x="3492385" y="6412692"/>
              <a:ext cx="185997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289B-6A66-E846-AA23-6CBC45D11A7D}"/>
              </a:ext>
            </a:extLst>
          </p:cNvPr>
          <p:cNvGrpSpPr/>
          <p:nvPr/>
        </p:nvGrpSpPr>
        <p:grpSpPr>
          <a:xfrm>
            <a:off x="3471862" y="6072179"/>
            <a:ext cx="1914526" cy="340513"/>
            <a:chOff x="3471862" y="6072179"/>
            <a:chExt cx="1914526" cy="34051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6D0BA7E-5957-F34D-9621-ABACF2857EBE}"/>
                </a:ext>
              </a:extLst>
            </p:cNvPr>
            <p:cNvSpPr/>
            <p:nvPr/>
          </p:nvSpPr>
          <p:spPr>
            <a:xfrm>
              <a:off x="3471862" y="6072179"/>
              <a:ext cx="1914526" cy="31432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98E760B-304E-2D4E-A69A-A6AAB988A445}"/>
                </a:ext>
              </a:extLst>
            </p:cNvPr>
            <p:cNvSpPr/>
            <p:nvPr/>
          </p:nvSpPr>
          <p:spPr>
            <a:xfrm>
              <a:off x="4904726" y="6098367"/>
              <a:ext cx="481662" cy="31432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2016E1-8415-6C45-95AF-86D6635BD979}"/>
              </a:ext>
            </a:extLst>
          </p:cNvPr>
          <p:cNvSpPr txBox="1"/>
          <p:nvPr/>
        </p:nvSpPr>
        <p:spPr>
          <a:xfrm>
            <a:off x="3492385" y="4243388"/>
            <a:ext cx="15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dirty="0"/>
              <a:t>immutable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A55B2-8E6D-1A4A-9F55-6309526AD473}"/>
              </a:ext>
            </a:extLst>
          </p:cNvPr>
          <p:cNvSpPr txBox="1"/>
          <p:nvPr/>
        </p:nvSpPr>
        <p:spPr>
          <a:xfrm>
            <a:off x="1057276" y="4900613"/>
            <a:ext cx="139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IL" dirty="0"/>
              <a:t>irtual DOM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CD5F-A547-964E-881C-A161DF30A468}"/>
              </a:ext>
            </a:extLst>
          </p:cNvPr>
          <p:cNvSpPr txBox="1"/>
          <p:nvPr/>
        </p:nvSpPr>
        <p:spPr>
          <a:xfrm>
            <a:off x="1204912" y="5569738"/>
            <a:ext cx="124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travel</a:t>
            </a:r>
            <a:endParaRPr lang="en-IL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46A1BC-54B5-DA46-8339-FAA546F5EE93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2452038" y="5085279"/>
            <a:ext cx="1019824" cy="15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A41F42-A8DE-784D-8ED4-84B3C3C6C5C4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>
            <a:off x="2452038" y="5243513"/>
            <a:ext cx="1019824" cy="51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Redux?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04816B1-7ABF-1E40-90EF-157874BD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871537"/>
            <a:ext cx="7977187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6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685-6D84-D84B-A4F5-61354E6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Why use Redux?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6E574-CB30-9F49-B5E4-85FC01C2AB46}"/>
              </a:ext>
            </a:extLst>
          </p:cNvPr>
          <p:cNvSpPr/>
          <p:nvPr/>
        </p:nvSpPr>
        <p:spPr>
          <a:xfrm>
            <a:off x="1578429" y="2387374"/>
            <a:ext cx="3733800" cy="31752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62C86-1769-3B4B-A18F-4D03FFF5FFC1}"/>
              </a:ext>
            </a:extLst>
          </p:cNvPr>
          <p:cNvSpPr/>
          <p:nvPr/>
        </p:nvSpPr>
        <p:spPr>
          <a:xfrm>
            <a:off x="6096000" y="2481943"/>
            <a:ext cx="3733800" cy="30806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850C0-1C62-EB4F-A5EE-C276668F33F6}"/>
              </a:ext>
            </a:extLst>
          </p:cNvPr>
          <p:cNvSpPr/>
          <p:nvPr/>
        </p:nvSpPr>
        <p:spPr>
          <a:xfrm>
            <a:off x="838200" y="1600201"/>
            <a:ext cx="10221686" cy="46590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C26F72-F793-C84B-BA69-C7D639E8A28C}"/>
              </a:ext>
            </a:extLst>
          </p:cNvPr>
          <p:cNvSpPr/>
          <p:nvPr/>
        </p:nvSpPr>
        <p:spPr>
          <a:xfrm>
            <a:off x="4963885" y="1781629"/>
            <a:ext cx="1643743" cy="51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5981F-A8B9-8743-BF68-044E45794A10}"/>
              </a:ext>
            </a:extLst>
          </p:cNvPr>
          <p:cNvSpPr/>
          <p:nvPr/>
        </p:nvSpPr>
        <p:spPr>
          <a:xfrm>
            <a:off x="1752601" y="3022714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5EBD7A-A199-BA4D-841D-ECE17C43AA7C}"/>
              </a:ext>
            </a:extLst>
          </p:cNvPr>
          <p:cNvSpPr/>
          <p:nvPr/>
        </p:nvSpPr>
        <p:spPr>
          <a:xfrm>
            <a:off x="3619502" y="2993119"/>
            <a:ext cx="1534885" cy="24492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6A4F4-584A-2C4E-9524-D574FD20D719}"/>
              </a:ext>
            </a:extLst>
          </p:cNvPr>
          <p:cNvSpPr/>
          <p:nvPr/>
        </p:nvSpPr>
        <p:spPr>
          <a:xfrm>
            <a:off x="3714751" y="3353482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520F65-DC12-CE4C-BCB7-5DEF0C84D80E}"/>
              </a:ext>
            </a:extLst>
          </p:cNvPr>
          <p:cNvSpPr/>
          <p:nvPr/>
        </p:nvSpPr>
        <p:spPr>
          <a:xfrm>
            <a:off x="3129644" y="2481942"/>
            <a:ext cx="1170213" cy="44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BFF37C-14EB-5647-8F04-7223A3052188}"/>
              </a:ext>
            </a:extLst>
          </p:cNvPr>
          <p:cNvSpPr/>
          <p:nvPr/>
        </p:nvSpPr>
        <p:spPr>
          <a:xfrm>
            <a:off x="7015844" y="2735717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65F1-25A5-9241-973E-C7C6406941E1}"/>
              </a:ext>
            </a:extLst>
          </p:cNvPr>
          <p:cNvSpPr/>
          <p:nvPr/>
        </p:nvSpPr>
        <p:spPr>
          <a:xfrm>
            <a:off x="6713764" y="3764187"/>
            <a:ext cx="2343150" cy="1508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A61E6C-27B4-E64B-8E1D-78CAC8F12A22}"/>
              </a:ext>
            </a:extLst>
          </p:cNvPr>
          <p:cNvSpPr/>
          <p:nvPr/>
        </p:nvSpPr>
        <p:spPr>
          <a:xfrm>
            <a:off x="7448552" y="3919540"/>
            <a:ext cx="1170213" cy="5148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IL" dirty="0"/>
              <a:t>ifting state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D6BD452-53B5-8644-A043-DF8B6F845867}"/>
              </a:ext>
            </a:extLst>
          </p:cNvPr>
          <p:cNvCxnSpPr>
            <a:stCxn id="7" idx="1"/>
            <a:endCxn id="11" idx="0"/>
          </p:cNvCxnSpPr>
          <p:nvPr/>
        </p:nvCxnSpPr>
        <p:spPr>
          <a:xfrm rot="10800000" flipV="1">
            <a:off x="3714751" y="2039030"/>
            <a:ext cx="1249134" cy="442911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C885A3-55AA-0D4F-B404-9D43A06C2C1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16200000" flipH="1">
            <a:off x="3793445" y="2847068"/>
            <a:ext cx="427719" cy="58510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31445A1-7183-1B42-856E-74CE69E3B7C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6607628" y="2039031"/>
            <a:ext cx="993323" cy="696686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048B57C-3A48-8745-96C4-9E879C4FC16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7482796" y="3368676"/>
            <a:ext cx="669019" cy="43270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0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259</Words>
  <Application>Microsoft Macintosh PowerPoint</Application>
  <PresentationFormat>Widescreen</PresentationFormat>
  <Paragraphs>78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Redux?</vt:lpstr>
      <vt:lpstr>Why use Redux (speed)?</vt:lpstr>
      <vt:lpstr>Why use Redux (speed)?</vt:lpstr>
      <vt:lpstr>Why use Redux (speed)?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Redux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3</cp:revision>
  <dcterms:created xsi:type="dcterms:W3CDTF">2021-01-13T06:19:49Z</dcterms:created>
  <dcterms:modified xsi:type="dcterms:W3CDTF">2021-01-17T16:33:39Z</dcterms:modified>
</cp:coreProperties>
</file>