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2" r:id="rId6"/>
    <p:sldId id="261" r:id="rId7"/>
    <p:sldId id="264" r:id="rId8"/>
    <p:sldId id="265" r:id="rId9"/>
    <p:sldId id="26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021" autoAdjust="0"/>
  </p:normalViewPr>
  <p:slideViewPr>
    <p:cSldViewPr snapToGrid="0">
      <p:cViewPr varScale="1">
        <p:scale>
          <a:sx n="93" d="100"/>
          <a:sy n="93" d="100"/>
        </p:scale>
        <p:origin x="12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E7339-97BE-4414-BDFF-1375B7BDD5EF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B4467-EA69-4380-8543-14C6CFDF9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05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</a:t>
            </a:r>
            <a:r>
              <a:rPr lang="en-US" dirty="0" err="1"/>
              <a:t>yara</a:t>
            </a:r>
            <a:r>
              <a:rPr lang="en-US" dirty="0"/>
              <a:t> (she/her)</a:t>
            </a:r>
          </a:p>
          <a:p>
            <a:r>
              <a:rPr lang="en-US" dirty="0"/>
              <a:t>Introduce myself</a:t>
            </a:r>
          </a:p>
          <a:p>
            <a:r>
              <a:rPr lang="en-US" dirty="0"/>
              <a:t>Rising sophomore</a:t>
            </a:r>
          </a:p>
          <a:p>
            <a:r>
              <a:rPr lang="en-US" dirty="0" err="1"/>
              <a:t>CoE</a:t>
            </a:r>
            <a:r>
              <a:rPr lang="en-US" dirty="0"/>
              <a:t> at KU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B4467-EA69-4380-8543-14C6CFDF97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42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more algorithms, but their applications are restricted</a:t>
            </a:r>
          </a:p>
          <a:p>
            <a:r>
              <a:rPr lang="en-US" dirty="0"/>
              <a:t>We previously tried Random Forest, but for what we’re trying to do now it won’t work (I tried it, but not too much)</a:t>
            </a:r>
          </a:p>
          <a:p>
            <a:r>
              <a:rPr lang="en-US" dirty="0"/>
              <a:t>RF doesn’t take ragged inputs</a:t>
            </a:r>
          </a:p>
          <a:p>
            <a:r>
              <a:rPr lang="en-US" dirty="0"/>
              <a:t>Neural networks are the most flexible and customizable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B4467-EA69-4380-8543-14C6CFDF97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55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Predicting something less precise with less error can be easier that predicting individual velocities and distances for every object within a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B4467-EA69-4380-8543-14C6CFDF97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45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B4467-EA69-4380-8543-14C6CFDF97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can see, loss is decreasing but accuracy is low</a:t>
            </a:r>
          </a:p>
          <a:p>
            <a:r>
              <a:rPr lang="en-US" dirty="0"/>
              <a:t>Moreover, the model tends to predict the same value over and over all the time for all 3 velocity components</a:t>
            </a:r>
          </a:p>
          <a:p>
            <a:r>
              <a:rPr lang="en-US" dirty="0"/>
              <a:t>My speculation: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Activation function is not working as intended (nodes are not getting activated, so they don’t transfer data, leading to repeated results)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Loss function is broken, making the prediction that minimizes loss not the same as the prediction that is correct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 inputting enough data and not training for long enough: it is normal to train a model for hours or days or even longer with thousands of data points. Meanwhile, we’re looking for instant gratification…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need to input weights somehow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B4467-EA69-4380-8543-14C6CFDF97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1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June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June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7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June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4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June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3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June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1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June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7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June 9,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June 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1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June 9,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7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June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June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9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June 9,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2169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18" r:id="rId4"/>
    <p:sldLayoutId id="2147483719" r:id="rId5"/>
    <p:sldLayoutId id="2147483724" r:id="rId6"/>
    <p:sldLayoutId id="2147483720" r:id="rId7"/>
    <p:sldLayoutId id="2147483721" r:id="rId8"/>
    <p:sldLayoutId id="2147483722" r:id="rId9"/>
    <p:sldLayoutId id="2147483723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fmFfD2RIcg?feature=oembe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araAlShorman/Research-spring-2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867D4CD3-B8DB-B66F-11ED-6CB071CF3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37" r="11545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3567E-2164-AD25-455C-A570D65F2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5" y="2950387"/>
            <a:ext cx="3077044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2700" dirty="0">
                <a:solidFill>
                  <a:schemeClr val="bg1"/>
                </a:solidFill>
              </a:rPr>
              <a:t>Machine Learning to Predict Velocities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319D2-9869-5B4C-786E-446452820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Yara Al-Shorman</a:t>
            </a:r>
          </a:p>
        </p:txBody>
      </p:sp>
    </p:spTree>
    <p:extLst>
      <p:ext uri="{BB962C8B-B14F-4D97-AF65-F5344CB8AC3E}">
        <p14:creationId xmlns:p14="http://schemas.microsoft.com/office/powerpoint/2010/main" val="1336226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E942C-7DBF-819C-C1E4-9313A312D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04445"/>
            <a:ext cx="9144000" cy="282618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8605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2886-27DF-33AA-1237-4C57F30A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43620-8431-F7ED-A6E1-E5CB3ECF9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possible method to predict/estimate bulk flows could be by using ML</a:t>
            </a:r>
          </a:p>
          <a:p>
            <a:r>
              <a:rPr lang="en-US" dirty="0"/>
              <a:t>Python, </a:t>
            </a:r>
            <a:r>
              <a:rPr lang="en-US" dirty="0" err="1"/>
              <a:t>Tensorflow</a:t>
            </a:r>
            <a:endParaRPr lang="en-US" dirty="0"/>
          </a:p>
          <a:p>
            <a:r>
              <a:rPr lang="en-US" dirty="0"/>
              <a:t>Supervised ML: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r>
              <a:rPr lang="en-US" dirty="0"/>
              <a:t>Algorithms:</a:t>
            </a:r>
          </a:p>
          <a:p>
            <a:pPr lvl="1"/>
            <a:r>
              <a:rPr lang="en-US" dirty="0"/>
              <a:t>Neural Networks</a:t>
            </a:r>
          </a:p>
          <a:p>
            <a:pPr lvl="1"/>
            <a:r>
              <a:rPr lang="en-US" dirty="0"/>
              <a:t>Random Forest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2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CB1C0-9A00-31FC-FECE-F5EBBAA7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3E123-EE3E-494F-AF6B-DC980E3E2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Inspired by the human brain</a:t>
            </a:r>
          </a:p>
          <a:p>
            <a:r>
              <a:rPr lang="en-US" dirty="0"/>
              <a:t>Consist of ‘neurons’ called nodes that are interconnected in layers</a:t>
            </a:r>
          </a:p>
        </p:txBody>
      </p:sp>
      <p:pic>
        <p:nvPicPr>
          <p:cNvPr id="6" name="Online Media 5" title="Neural Network In 5 Minutes | What Is A Neural Network? | How Neural Networks Work | Simplilearn">
            <a:hlinkClick r:id="" action="ppaction://media"/>
            <a:extLst>
              <a:ext uri="{FF2B5EF4-FFF2-40B4-BE49-F238E27FC236}">
                <a16:creationId xmlns:a16="http://schemas.microsoft.com/office/drawing/2014/main" id="{70306B02-C773-EE22-B1A8-EBADA306282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595561" y="3082247"/>
            <a:ext cx="5793358" cy="327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1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ADE2-5E6E-562D-7791-DB14F5A38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10658-9680-F82D-369A-3BD397271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the model predict the </a:t>
            </a:r>
            <a:r>
              <a:rPr lang="en-US" dirty="0" err="1"/>
              <a:t>bulkflow</a:t>
            </a:r>
            <a:r>
              <a:rPr lang="en-US" dirty="0"/>
              <a:t> of a cluster from the get-go</a:t>
            </a:r>
          </a:p>
          <a:p>
            <a:r>
              <a:rPr lang="en-US" dirty="0"/>
              <a:t>Input: a large set of cluster data [redshift, distance mod, </a:t>
            </a:r>
            <a:r>
              <a:rPr lang="en-US" dirty="0" err="1"/>
              <a:t>glon</a:t>
            </a:r>
            <a:r>
              <a:rPr lang="en-US" dirty="0"/>
              <a:t>, </a:t>
            </a:r>
            <a:r>
              <a:rPr lang="en-US" dirty="0" err="1"/>
              <a:t>glat</a:t>
            </a:r>
            <a:r>
              <a:rPr lang="en-US" dirty="0"/>
              <a:t>]</a:t>
            </a:r>
          </a:p>
          <a:p>
            <a:r>
              <a:rPr lang="en-US" dirty="0"/>
              <a:t>Output: </a:t>
            </a:r>
            <a:r>
              <a:rPr lang="en-US" dirty="0" err="1"/>
              <a:t>bulkflow</a:t>
            </a:r>
            <a:r>
              <a:rPr lang="en-US" dirty="0"/>
              <a:t> in component form: [bx, by, </a:t>
            </a:r>
            <a:r>
              <a:rPr lang="en-US" dirty="0" err="1"/>
              <a:t>bz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5404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B67B-9150-A7AF-A722-1AC3DD11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09A3C-CCF6-2923-3DF9-F483D5393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better the training of the model:</a:t>
            </a:r>
          </a:p>
          <a:p>
            <a:pPr lvl="1"/>
            <a:r>
              <a:rPr lang="en-US" dirty="0"/>
              <a:t>Need more data</a:t>
            </a:r>
          </a:p>
          <a:p>
            <a:pPr lvl="1"/>
            <a:r>
              <a:rPr lang="en-US" dirty="0"/>
              <a:t>Solution: Rotate existing data: CF3-Outerrim-cz-rand</a:t>
            </a:r>
          </a:p>
          <a:p>
            <a:pPr lvl="2"/>
            <a:r>
              <a:rPr lang="en-US" dirty="0"/>
              <a:t>Generated 3000 new catalogues from the existing 300</a:t>
            </a:r>
          </a:p>
          <a:p>
            <a:pPr lvl="2"/>
            <a:r>
              <a:rPr lang="en-US" dirty="0"/>
              <a:t>10 variations of each</a:t>
            </a:r>
          </a:p>
          <a:p>
            <a:pPr lvl="2"/>
            <a:r>
              <a:rPr lang="en-US" dirty="0"/>
              <a:t>Code and generated data uploaded to shared Drive</a:t>
            </a:r>
          </a:p>
          <a:p>
            <a:pPr lvl="2"/>
            <a:r>
              <a:rPr lang="en-US" dirty="0"/>
              <a:t>Additionally, all my code is uploaded to </a:t>
            </a:r>
            <a:r>
              <a:rPr lang="en-US" dirty="0" err="1"/>
              <a:t>Github</a:t>
            </a:r>
            <a:endParaRPr lang="en-US" dirty="0"/>
          </a:p>
          <a:p>
            <a:pPr lvl="3"/>
            <a:r>
              <a:rPr lang="en-US" dirty="0"/>
              <a:t>Repository link is in the reference (documentation) sheet I uploaded with the data</a:t>
            </a:r>
          </a:p>
          <a:p>
            <a:pPr lvl="3"/>
            <a:r>
              <a:rPr lang="en-US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https://github.com/YaraAlShorman/Research-spring-22</a:t>
            </a:r>
            <a:endParaRPr lang="en-US" dirty="0">
              <a:solidFill>
                <a:srgbClr val="7030A0"/>
              </a:solidFill>
            </a:endParaRPr>
          </a:p>
          <a:p>
            <a:pPr lvl="3"/>
            <a:r>
              <a:rPr lang="en-US" dirty="0"/>
              <a:t>This presentation will also likely end up on there</a:t>
            </a:r>
          </a:p>
        </p:txBody>
      </p:sp>
    </p:spTree>
    <p:extLst>
      <p:ext uri="{BB962C8B-B14F-4D97-AF65-F5344CB8AC3E}">
        <p14:creationId xmlns:p14="http://schemas.microsoft.com/office/powerpoint/2010/main" val="355718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4C7BF-B4B0-9180-EB52-6C7B8997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D52BE-4CB4-37AB-F9D6-E29CAD201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-&gt; </a:t>
            </a:r>
            <a:r>
              <a:rPr lang="en-US" dirty="0" err="1"/>
              <a:t>Tensorflow</a:t>
            </a:r>
            <a:endParaRPr lang="en-US" dirty="0"/>
          </a:p>
          <a:p>
            <a:r>
              <a:rPr lang="en-US" dirty="0" err="1"/>
              <a:t>Numpy</a:t>
            </a:r>
            <a:r>
              <a:rPr lang="en-US" dirty="0"/>
              <a:t> arrays -&gt; </a:t>
            </a:r>
            <a:r>
              <a:rPr lang="en-US" dirty="0" err="1"/>
              <a:t>Tensorflow</a:t>
            </a:r>
            <a:r>
              <a:rPr lang="en-US" dirty="0"/>
              <a:t> tensors</a:t>
            </a:r>
          </a:p>
          <a:p>
            <a:r>
              <a:rPr lang="en-US" dirty="0"/>
              <a:t>Uniform input -&gt; Ragged input</a:t>
            </a:r>
          </a:p>
          <a:p>
            <a:r>
              <a:rPr lang="en-US" dirty="0"/>
              <a:t>Due to the increased complexity of the input:</a:t>
            </a:r>
          </a:p>
          <a:p>
            <a:pPr lvl="1"/>
            <a:r>
              <a:rPr lang="en-US" dirty="0"/>
              <a:t>GPU for training</a:t>
            </a:r>
          </a:p>
          <a:p>
            <a:pPr lvl="1"/>
            <a:r>
              <a:rPr lang="en-US" dirty="0"/>
              <a:t>KU Supercomputers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E51B9-51FA-97DC-38B2-E01575EE86B2}"/>
              </a:ext>
            </a:extLst>
          </p:cNvPr>
          <p:cNvSpPr txBox="1"/>
          <p:nvPr/>
        </p:nvSpPr>
        <p:spPr>
          <a:xfrm>
            <a:off x="7715892" y="1660636"/>
            <a:ext cx="161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(my favorite)</a:t>
            </a:r>
          </a:p>
        </p:txBody>
      </p:sp>
    </p:spTree>
    <p:extLst>
      <p:ext uri="{BB962C8B-B14F-4D97-AF65-F5344CB8AC3E}">
        <p14:creationId xmlns:p14="http://schemas.microsoft.com/office/powerpoint/2010/main" val="200687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D224-C041-58D8-8358-B9F0CD614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 am right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73FF8-B4EA-C4B7-AD21-CD6A5EC07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Trying to optimize the model I am currently working on</a:t>
            </a:r>
          </a:p>
          <a:p>
            <a:r>
              <a:rPr lang="en-US" dirty="0"/>
              <a:t>Learning a lot about</a:t>
            </a:r>
          </a:p>
          <a:p>
            <a:pPr lvl="1"/>
            <a:r>
              <a:rPr lang="en-US" dirty="0" err="1"/>
              <a:t>Keras</a:t>
            </a:r>
            <a:r>
              <a:rPr lang="en-US" dirty="0"/>
              <a:t> layers</a:t>
            </a:r>
          </a:p>
          <a:p>
            <a:pPr lvl="1"/>
            <a:r>
              <a:rPr lang="en-US" dirty="0"/>
              <a:t>Loss/activation functions</a:t>
            </a:r>
          </a:p>
          <a:p>
            <a:pPr lvl="1"/>
            <a:r>
              <a:rPr lang="en-US" dirty="0"/>
              <a:t>Data preprocessing </a:t>
            </a:r>
          </a:p>
          <a:p>
            <a:r>
              <a:rPr lang="en-US" dirty="0"/>
              <a:t>Tried to run the model on many variations of the </a:t>
            </a:r>
            <a:r>
              <a:rPr lang="en-US" i="1" dirty="0"/>
              <a:t>same </a:t>
            </a:r>
            <a:r>
              <a:rPr lang="en-US" dirty="0"/>
              <a:t>catalogue</a:t>
            </a:r>
          </a:p>
          <a:p>
            <a:r>
              <a:rPr lang="en-US" dirty="0"/>
              <a:t>Trying to visualize the data in different ways that may help in analyzing possible issues</a:t>
            </a:r>
          </a:p>
          <a:p>
            <a:r>
              <a:rPr lang="en-US" dirty="0"/>
              <a:t>Accuracy is not improving, but I still have a couple of ideas in mind</a:t>
            </a:r>
          </a:p>
        </p:txBody>
      </p:sp>
    </p:spTree>
    <p:extLst>
      <p:ext uri="{BB962C8B-B14F-4D97-AF65-F5344CB8AC3E}">
        <p14:creationId xmlns:p14="http://schemas.microsoft.com/office/powerpoint/2010/main" val="84856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AC6A-D2DC-0B50-DDC3-5DEEFD546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current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0064B7-0E77-F671-FDA5-67AD85D3A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2823" y="2029968"/>
            <a:ext cx="10126354" cy="4146567"/>
          </a:xfrm>
        </p:spPr>
      </p:pic>
    </p:spTree>
    <p:extLst>
      <p:ext uri="{BB962C8B-B14F-4D97-AF65-F5344CB8AC3E}">
        <p14:creationId xmlns:p14="http://schemas.microsoft.com/office/powerpoint/2010/main" val="575320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73E3D4-5D93-1FCB-1709-8AB0A4675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47" y="215583"/>
            <a:ext cx="7156825" cy="603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2021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LeftStep">
      <a:dk1>
        <a:srgbClr val="000000"/>
      </a:dk1>
      <a:lt1>
        <a:srgbClr val="FFFFFF"/>
      </a:lt1>
      <a:dk2>
        <a:srgbClr val="1E1833"/>
      </a:dk2>
      <a:lt2>
        <a:srgbClr val="F0F3F2"/>
      </a:lt2>
      <a:accent1>
        <a:srgbClr val="D63A8C"/>
      </a:accent1>
      <a:accent2>
        <a:srgbClr val="C428BC"/>
      </a:accent2>
      <a:accent3>
        <a:srgbClr val="9E3AD6"/>
      </a:accent3>
      <a:accent4>
        <a:srgbClr val="4F2DC6"/>
      </a:accent4>
      <a:accent5>
        <a:srgbClr val="3A58D6"/>
      </a:accent5>
      <a:accent6>
        <a:srgbClr val="2887C4"/>
      </a:accent6>
      <a:hlink>
        <a:srgbClr val="349C65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179</TotalTime>
  <Words>508</Words>
  <Application>Microsoft Office PowerPoint</Application>
  <PresentationFormat>Widescreen</PresentationFormat>
  <Paragraphs>69</Paragraphs>
  <Slides>10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Nova</vt:lpstr>
      <vt:lpstr>GradientRiseVTI</vt:lpstr>
      <vt:lpstr>Machine Learning to Predict Velocities</vt:lpstr>
      <vt:lpstr>OVERVIEW</vt:lpstr>
      <vt:lpstr>Neural Networks</vt:lpstr>
      <vt:lpstr>Improved idea</vt:lpstr>
      <vt:lpstr>The Data</vt:lpstr>
      <vt:lpstr>Technical details</vt:lpstr>
      <vt:lpstr>Where I am right now</vt:lpstr>
      <vt:lpstr>Data from current model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to Predict Velocities</dc:title>
  <dc:creator>Yara Al-Shorman</dc:creator>
  <cp:lastModifiedBy>Yara Al-Shorman</cp:lastModifiedBy>
  <cp:revision>4</cp:revision>
  <dcterms:created xsi:type="dcterms:W3CDTF">2022-06-09T02:38:20Z</dcterms:created>
  <dcterms:modified xsi:type="dcterms:W3CDTF">2022-06-09T21:10:06Z</dcterms:modified>
</cp:coreProperties>
</file>