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5840"/>
  </p:normalViewPr>
  <p:slideViewPr>
    <p:cSldViewPr snapToGrid="0">
      <p:cViewPr varScale="1">
        <p:scale>
          <a:sx n="84" d="100"/>
          <a:sy n="84" d="100"/>
        </p:scale>
        <p:origin x="21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851A-C1EF-E447-88BA-7988532693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827CF-C1AC-F14E-8F28-45AB6681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694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3389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80083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6778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3472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60166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6861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3555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827CF-C1AC-F14E-8F28-45AB6681E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4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3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6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4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9666-DE6D-A642-90B4-317B5755D466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2557-989E-2A46-B92F-54915E3FD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ED510D8-540D-D5EC-42D4-4AE0CB563F84}"/>
              </a:ext>
            </a:extLst>
          </p:cNvPr>
          <p:cNvSpPr/>
          <p:nvPr/>
        </p:nvSpPr>
        <p:spPr>
          <a:xfrm>
            <a:off x="-2771" y="240983"/>
            <a:ext cx="13718771" cy="955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FE05B-8F22-3A1A-B837-555811D62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89" t="7576" r="12097"/>
          <a:stretch/>
        </p:blipFill>
        <p:spPr>
          <a:xfrm>
            <a:off x="1803918" y="5210300"/>
            <a:ext cx="3609694" cy="4532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AB7CD-E7CD-9C91-C82A-21879E059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" b="50000"/>
          <a:stretch/>
        </p:blipFill>
        <p:spPr>
          <a:xfrm>
            <a:off x="6775630" y="974056"/>
            <a:ext cx="6134581" cy="3086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37A4A-EBBD-9DE1-AA30-49631430F2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8" t="49359"/>
          <a:stretch/>
        </p:blipFill>
        <p:spPr>
          <a:xfrm>
            <a:off x="6916200" y="5533849"/>
            <a:ext cx="5928166" cy="3126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AFB689-75A8-69BD-29B6-FDE5976EF2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5" t="5913" r="13870" b="21163"/>
          <a:stretch/>
        </p:blipFill>
        <p:spPr>
          <a:xfrm>
            <a:off x="1956248" y="744460"/>
            <a:ext cx="3333509" cy="3397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18506C-C965-3FFB-FC25-05D0E094407F}"/>
              </a:ext>
            </a:extLst>
          </p:cNvPr>
          <p:cNvSpPr txBox="1"/>
          <p:nvPr/>
        </p:nvSpPr>
        <p:spPr>
          <a:xfrm>
            <a:off x="6500777" y="217829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CECE7-260B-9B0E-2FD8-4475383C0E5C}"/>
              </a:ext>
            </a:extLst>
          </p:cNvPr>
          <p:cNvSpPr txBox="1"/>
          <p:nvPr/>
        </p:nvSpPr>
        <p:spPr>
          <a:xfrm>
            <a:off x="1202108" y="217829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itchFamily="2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937B1-A2C5-8918-58BD-FAD5E9D0CAF1}"/>
              </a:ext>
            </a:extLst>
          </p:cNvPr>
          <p:cNvSpPr txBox="1"/>
          <p:nvPr/>
        </p:nvSpPr>
        <p:spPr>
          <a:xfrm>
            <a:off x="6500777" y="4868081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itchFamily="2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B1345-7408-A8C8-0496-FD4AD2550DEA}"/>
              </a:ext>
            </a:extLst>
          </p:cNvPr>
          <p:cNvSpPr txBox="1"/>
          <p:nvPr/>
        </p:nvSpPr>
        <p:spPr>
          <a:xfrm>
            <a:off x="1203794" y="4868082"/>
            <a:ext cx="320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itchFamily="2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947D8-4DA8-F895-9AAA-809D8D6CEABA}"/>
              </a:ext>
            </a:extLst>
          </p:cNvPr>
          <p:cNvSpPr txBox="1"/>
          <p:nvPr/>
        </p:nvSpPr>
        <p:spPr>
          <a:xfrm rot="19506525">
            <a:off x="1525141" y="760110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 do not track or 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 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71599-7911-0FAA-7108-239B98534EFB}"/>
              </a:ext>
            </a:extLst>
          </p:cNvPr>
          <p:cNvSpPr txBox="1"/>
          <p:nvPr/>
        </p:nvSpPr>
        <p:spPr>
          <a:xfrm rot="2190181">
            <a:off x="3800305" y="832978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 schedule specific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days each week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15404-35AD-A1F2-FBEB-61091C311FD8}"/>
              </a:ext>
            </a:extLst>
          </p:cNvPr>
          <p:cNvSpPr txBox="1"/>
          <p:nvPr/>
        </p:nvSpPr>
        <p:spPr>
          <a:xfrm rot="17741262">
            <a:off x="4366752" y="2900259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 set specific time each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B8CA5-6303-7C2C-520C-58323F5F78CD}"/>
              </a:ext>
            </a:extLst>
          </p:cNvPr>
          <p:cNvSpPr txBox="1"/>
          <p:nvPr/>
        </p:nvSpPr>
        <p:spPr>
          <a:xfrm rot="4068180">
            <a:off x="916679" y="2882071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 set time before deadlines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FB9F7-A6E5-FE0B-F721-CB7927E5C003}"/>
              </a:ext>
            </a:extLst>
          </p:cNvPr>
          <p:cNvSpPr txBox="1"/>
          <p:nvPr/>
        </p:nvSpPr>
        <p:spPr>
          <a:xfrm>
            <a:off x="2581616" y="4019571"/>
            <a:ext cx="1960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 set time during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weekends or breaks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E7F6F-C8CC-F518-6B96-1A662BDF98AC}"/>
              </a:ext>
            </a:extLst>
          </p:cNvPr>
          <p:cNvSpPr txBox="1"/>
          <p:nvPr/>
        </p:nvSpPr>
        <p:spPr>
          <a:xfrm rot="12306465" flipV="1">
            <a:off x="3878914" y="5188656"/>
            <a:ext cx="9653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893AB-733F-3EEC-27A2-901FB46C49D0}"/>
              </a:ext>
            </a:extLst>
          </p:cNvPr>
          <p:cNvSpPr txBox="1"/>
          <p:nvPr/>
        </p:nvSpPr>
        <p:spPr>
          <a:xfrm rot="15367599" flipV="1">
            <a:off x="4930960" y="6302019"/>
            <a:ext cx="9653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Electronic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19022-C551-56F5-2335-A09B2420D43E}"/>
              </a:ext>
            </a:extLst>
          </p:cNvPr>
          <p:cNvSpPr txBox="1"/>
          <p:nvPr/>
        </p:nvSpPr>
        <p:spPr>
          <a:xfrm rot="7735552" flipV="1">
            <a:off x="4418676" y="7882164"/>
            <a:ext cx="12639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Electronic spreadsheet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F49301-B5B1-9E53-9CBE-F1883FA236A5}"/>
              </a:ext>
            </a:extLst>
          </p:cNvPr>
          <p:cNvSpPr txBox="1"/>
          <p:nvPr/>
        </p:nvSpPr>
        <p:spPr>
          <a:xfrm rot="10800000" flipV="1">
            <a:off x="2170094" y="8668904"/>
            <a:ext cx="278708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Check-in with a writing accountability/support group</a:t>
            </a: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A055F9-4D36-FDBA-1BD5-023D7E91B873}"/>
              </a:ext>
            </a:extLst>
          </p:cNvPr>
          <p:cNvSpPr txBox="1"/>
          <p:nvPr/>
        </p:nvSpPr>
        <p:spPr>
          <a:xfrm rot="14044540" flipV="1">
            <a:off x="1463625" y="7855194"/>
            <a:ext cx="12639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Physical notebook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A509F3-67BE-3DB9-D3A2-052CA150DF6D}"/>
              </a:ext>
            </a:extLst>
          </p:cNvPr>
          <p:cNvSpPr txBox="1"/>
          <p:nvPr/>
        </p:nvSpPr>
        <p:spPr>
          <a:xfrm rot="6528285" flipV="1">
            <a:off x="1188471" y="6340689"/>
            <a:ext cx="12639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 do not track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74CD4-F2B2-12C4-0F95-456EBBD897BA}"/>
              </a:ext>
            </a:extLst>
          </p:cNvPr>
          <p:cNvSpPr txBox="1"/>
          <p:nvPr/>
        </p:nvSpPr>
        <p:spPr>
          <a:xfrm rot="9457487" flipV="1">
            <a:off x="2023189" y="4991361"/>
            <a:ext cx="15446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Check-in with advisor or mentor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EAD048-5301-9ED6-7C51-40312D3DBF68}"/>
              </a:ext>
            </a:extLst>
          </p:cNvPr>
          <p:cNvSpPr/>
          <p:nvPr/>
        </p:nvSpPr>
        <p:spPr>
          <a:xfrm>
            <a:off x="6731259" y="974058"/>
            <a:ext cx="320232" cy="346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7CFFB4-E14C-ACE0-BF95-A25B062528D7}"/>
              </a:ext>
            </a:extLst>
          </p:cNvPr>
          <p:cNvSpPr/>
          <p:nvPr/>
        </p:nvSpPr>
        <p:spPr>
          <a:xfrm>
            <a:off x="9174249" y="3738335"/>
            <a:ext cx="3264805" cy="34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F6BA7-F0A0-3A37-3313-F4FC6678B391}"/>
              </a:ext>
            </a:extLst>
          </p:cNvPr>
          <p:cNvSpPr txBox="1"/>
          <p:nvPr/>
        </p:nvSpPr>
        <p:spPr>
          <a:xfrm>
            <a:off x="9302185" y="3802138"/>
            <a:ext cx="491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Predicted first-author publications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84E24-C953-34C2-0D97-46351F4F2666}"/>
              </a:ext>
            </a:extLst>
          </p:cNvPr>
          <p:cNvSpPr/>
          <p:nvPr/>
        </p:nvSpPr>
        <p:spPr>
          <a:xfrm>
            <a:off x="9174249" y="8294578"/>
            <a:ext cx="3264805" cy="34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CBFF9-952C-96EE-FAAD-FBCEC046F276}"/>
              </a:ext>
            </a:extLst>
          </p:cNvPr>
          <p:cNvSpPr txBox="1"/>
          <p:nvPr/>
        </p:nvSpPr>
        <p:spPr>
          <a:xfrm>
            <a:off x="9305820" y="8458892"/>
            <a:ext cx="491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Predicted first-author publications</a:t>
            </a:r>
          </a:p>
        </p:txBody>
      </p:sp>
    </p:spTree>
    <p:extLst>
      <p:ext uri="{BB962C8B-B14F-4D97-AF65-F5344CB8AC3E}">
        <p14:creationId xmlns:p14="http://schemas.microsoft.com/office/powerpoint/2010/main" val="367725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66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 A</dc:creator>
  <cp:lastModifiedBy>Yara A</cp:lastModifiedBy>
  <cp:revision>8</cp:revision>
  <dcterms:created xsi:type="dcterms:W3CDTF">2022-08-16T17:12:24Z</dcterms:created>
  <dcterms:modified xsi:type="dcterms:W3CDTF">2022-09-19T20:46:23Z</dcterms:modified>
</cp:coreProperties>
</file>