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3"/>
    <p:restoredTop sz="95840"/>
  </p:normalViewPr>
  <p:slideViewPr>
    <p:cSldViewPr snapToGrid="0">
      <p:cViewPr>
        <p:scale>
          <a:sx n="106" d="100"/>
          <a:sy n="106" d="100"/>
        </p:scale>
        <p:origin x="216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9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FA37C45-8D96-2AA9-5D03-21991CD9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1" y="3667760"/>
            <a:ext cx="8547100" cy="34188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E7DE82-42E8-2A08-027A-26C6FA37E684}"/>
              </a:ext>
            </a:extLst>
          </p:cNvPr>
          <p:cNvSpPr/>
          <p:nvPr/>
        </p:nvSpPr>
        <p:spPr>
          <a:xfrm>
            <a:off x="5565474" y="6801390"/>
            <a:ext cx="3264806" cy="28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F3F33-BF39-581E-161B-CE1E30B71B49}"/>
              </a:ext>
            </a:extLst>
          </p:cNvPr>
          <p:cNvSpPr/>
          <p:nvPr/>
        </p:nvSpPr>
        <p:spPr>
          <a:xfrm>
            <a:off x="1259456" y="6811550"/>
            <a:ext cx="3264806" cy="28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36E4E-9A41-3891-2AAC-1CCA7B1C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08" y="653549"/>
            <a:ext cx="4026568" cy="301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EB1B9-3C80-24A2-ABDB-5FF7AD7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18" y="587159"/>
            <a:ext cx="4026568" cy="30199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00F682-4EBC-5FBD-6444-28CBB3B6A05B}"/>
              </a:ext>
            </a:extLst>
          </p:cNvPr>
          <p:cNvSpPr txBox="1"/>
          <p:nvPr/>
        </p:nvSpPr>
        <p:spPr>
          <a:xfrm>
            <a:off x="218243" y="345775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writing process is…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8366F-FF32-236C-8C90-8494E9C2A1CA}"/>
              </a:ext>
            </a:extLst>
          </p:cNvPr>
          <p:cNvSpPr txBox="1"/>
          <p:nvPr/>
        </p:nvSpPr>
        <p:spPr>
          <a:xfrm>
            <a:off x="4491794" y="345774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peer-review process is…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FABB1-5D5D-5C19-1B49-06F07BBEA777}"/>
              </a:ext>
            </a:extLst>
          </p:cNvPr>
          <p:cNvSpPr txBox="1">
            <a:spLocks noChangeAspect="1"/>
          </p:cNvSpPr>
          <p:nvPr/>
        </p:nvSpPr>
        <p:spPr>
          <a:xfrm>
            <a:off x="153305" y="3657603"/>
            <a:ext cx="3886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DA437-4879-4217-973E-FAE8412A8311}"/>
              </a:ext>
            </a:extLst>
          </p:cNvPr>
          <p:cNvSpPr txBox="1">
            <a:spLocks noChangeAspect="1"/>
          </p:cNvSpPr>
          <p:nvPr/>
        </p:nvSpPr>
        <p:spPr>
          <a:xfrm>
            <a:off x="4547940" y="3647443"/>
            <a:ext cx="4572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7BF1F-1C2D-EEBB-90C3-2DAB7E358AAE}"/>
              </a:ext>
            </a:extLst>
          </p:cNvPr>
          <p:cNvSpPr txBox="1"/>
          <p:nvPr/>
        </p:nvSpPr>
        <p:spPr>
          <a:xfrm>
            <a:off x="5954863" y="6848924"/>
            <a:ext cx="28429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Predicted first-author publications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3349D-2142-0810-A73E-E81FD80A34F4}"/>
              </a:ext>
            </a:extLst>
          </p:cNvPr>
          <p:cNvSpPr txBox="1"/>
          <p:nvPr/>
        </p:nvSpPr>
        <p:spPr>
          <a:xfrm>
            <a:off x="1682030" y="6848924"/>
            <a:ext cx="28422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Predicted first-author publications</a:t>
            </a:r>
          </a:p>
        </p:txBody>
      </p:sp>
    </p:spTree>
    <p:extLst>
      <p:ext uri="{BB962C8B-B14F-4D97-AF65-F5344CB8AC3E}">
        <p14:creationId xmlns:p14="http://schemas.microsoft.com/office/powerpoint/2010/main" val="57371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 A</dc:creator>
  <cp:lastModifiedBy>Yara A</cp:lastModifiedBy>
  <cp:revision>8</cp:revision>
  <dcterms:created xsi:type="dcterms:W3CDTF">2022-08-16T17:12:24Z</dcterms:created>
  <dcterms:modified xsi:type="dcterms:W3CDTF">2022-09-19T20:45:58Z</dcterms:modified>
</cp:coreProperties>
</file>