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969"/>
    <p:restoredTop sz="95840"/>
  </p:normalViewPr>
  <p:slideViewPr>
    <p:cSldViewPr snapToGrid="0">
      <p:cViewPr>
        <p:scale>
          <a:sx n="112" d="100"/>
          <a:sy n="112" d="100"/>
        </p:scale>
        <p:origin x="10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09B3-8C73-4BE8-AD1D-EB0F42F3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9D19A-9445-914E-26AA-971A2670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FC28-52F7-7252-9196-7EE60CC9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2AC1-ED08-7B3E-A4B2-2F95C307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1C051-678F-6C39-EE27-ABAD362B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17D1-597E-7861-8A18-18374E0B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AC4A-52AC-F4E2-CB5C-FD82F863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B83-F61D-2F01-C9E1-28081FE1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F9C6-3140-35C9-E66C-B5544334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CC66-6CCB-3876-A420-881BD1C2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955E1-427F-90D3-E36F-3CE666620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27B82-5B1F-BAAC-39F9-56E42F19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1125-F42A-0131-C20D-1D5CAD55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D564-FDC7-0E5C-B004-F4F27595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4E77-7E7F-63E1-2842-55D9725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5BB-F624-31BD-5E04-E951F07A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957F-A253-1165-30F0-88EB3147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6EBC-BB07-A05B-F20F-EE5A3FE1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C462-6982-B5FB-3C2A-731FB730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4466-62E3-4A48-42A1-CABFD88C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CF6F-8708-5C08-607D-51173CA9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3D0A-8C5C-1EE8-9F98-39F5A917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6E3E-7A67-2D91-1AC8-7057502E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744A-B9B0-4B03-36ED-B4F17B55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BC2A-50C6-3A08-178E-0490D86E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16F6-8BB8-9AF3-6A6F-0D3B2627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3014-4F64-1F3C-09FA-4D1795A96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94513-BC89-1BF8-06A6-686B7B52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EAA80-15A6-6807-ACDF-D044F92E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473F-5DD7-6032-5A8A-FD4B62C5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98B8-1C50-308C-58FF-78CC93D5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8D62-AA92-F9EF-9E94-9AF6AE90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4D7F-4F0E-EA42-D7F0-92DEBCF2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411F-0B53-5A29-4B4D-7C9D7545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8090B-2E44-BF58-F3D1-6C8E95A38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CAFD0-FE27-F0AF-A3BE-C564E88E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C5D48-96BF-0236-AF65-B58F1963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09BB9-214C-AD0A-6A23-178B9EF1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4AE3F-7D29-49CF-263D-472B915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4D43-7401-3CE2-8723-9FE0508B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6CB-F565-476B-0E13-07A0CDE9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2D1DF-0326-E868-32EB-61FE7850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E384A-571C-85B4-1ED2-0B58CFC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F2801-B332-4E12-3F4E-46BF9CBF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85699-E3E5-65C0-02C5-ED751D63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A057-B37B-44F3-C25D-7B2C176C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A794-FF01-939E-F927-B175F8E8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4EC8-960C-2BE4-9801-9946D77A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9FD88-20E1-ADBA-0B1E-6B78C08A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97CA-BAB5-20AC-5753-C744D30E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DE5FF-7CA4-F259-D341-A9D428FA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B0E0-24C3-EA7C-76D2-9C402C14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CEF-70F1-4C9E-989D-A580BEED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B21AA-6B58-84CD-BCD2-5D57944C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E58DA-A737-58A1-E903-3275FAC5C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978C-06B8-370A-8B33-2649555B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AD31A-91A4-2A4F-B4DE-E5E7CDDE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34F9-07C9-F6CD-748D-3363ED9E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128A1-F9B4-174B-4ED4-9620F4CC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BCFC-9A20-792B-E78A-AC1B87A0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B8B0-2456-440E-F35F-AD57BC739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9666-DE6D-A642-90B4-317B5755D466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D526-5D85-3905-C209-A2BBD741F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4789-4B2B-70F4-92BA-E487D211B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A37C45-8D96-2AA9-5D03-21991CD9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03" y="3439160"/>
            <a:ext cx="8547100" cy="341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36E4E-9A41-3891-2AAC-1CCA7B1C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70" y="424949"/>
            <a:ext cx="4026568" cy="301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EB1B9-3C80-24A2-ABDB-5FF7AD7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580" y="358559"/>
            <a:ext cx="4026568" cy="3019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00F682-4EBC-5FBD-6444-28CBB3B6A05B}"/>
              </a:ext>
            </a:extLst>
          </p:cNvPr>
          <p:cNvSpPr txBox="1"/>
          <p:nvPr/>
        </p:nvSpPr>
        <p:spPr>
          <a:xfrm>
            <a:off x="1309103" y="117172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writing process is…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8366F-FF32-236C-8C90-8494E9C2A1CA}"/>
              </a:ext>
            </a:extLst>
          </p:cNvPr>
          <p:cNvSpPr txBox="1"/>
          <p:nvPr/>
        </p:nvSpPr>
        <p:spPr>
          <a:xfrm>
            <a:off x="5582653" y="117171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peer-review process is…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FABB1-5D5D-5C19-1B49-06F07BBEA777}"/>
              </a:ext>
            </a:extLst>
          </p:cNvPr>
          <p:cNvSpPr txBox="1">
            <a:spLocks noChangeAspect="1"/>
          </p:cNvSpPr>
          <p:nvPr/>
        </p:nvSpPr>
        <p:spPr>
          <a:xfrm>
            <a:off x="1244167" y="3429000"/>
            <a:ext cx="3886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DA437-4879-4217-973E-FAE8412A8311}"/>
              </a:ext>
            </a:extLst>
          </p:cNvPr>
          <p:cNvSpPr txBox="1">
            <a:spLocks noChangeAspect="1"/>
          </p:cNvSpPr>
          <p:nvPr/>
        </p:nvSpPr>
        <p:spPr>
          <a:xfrm>
            <a:off x="5638799" y="3418840"/>
            <a:ext cx="4572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7371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 A</dc:creator>
  <cp:lastModifiedBy>Yara A</cp:lastModifiedBy>
  <cp:revision>4</cp:revision>
  <dcterms:created xsi:type="dcterms:W3CDTF">2022-08-16T17:12:24Z</dcterms:created>
  <dcterms:modified xsi:type="dcterms:W3CDTF">2022-08-16T19:12:26Z</dcterms:modified>
</cp:coreProperties>
</file>