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840"/>
  </p:normalViewPr>
  <p:slideViewPr>
    <p:cSldViewPr snapToGrid="0">
      <p:cViewPr>
        <p:scale>
          <a:sx n="96" d="100"/>
          <a:sy n="96" d="100"/>
        </p:scale>
        <p:origin x="2056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851A-C1EF-E447-88BA-79885326931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27CF-C1AC-F14E-8F28-45AB6681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827CF-C1AC-F14E-8F28-45AB6681E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09B3-8C73-4BE8-AD1D-EB0F42F3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9D19A-9445-914E-26AA-971A2670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FC28-52F7-7252-9196-7EE60CC9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2AC1-ED08-7B3E-A4B2-2F95C307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C051-678F-6C39-EE27-ABAD362B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17D1-597E-7861-8A18-18374E0B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AC4A-52AC-F4E2-CB5C-FD82F863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B83-F61D-2F01-C9E1-28081FE1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F9C6-3140-35C9-E66C-B5544334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CC66-6CCB-3876-A420-881BD1C2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955E1-427F-90D3-E36F-3CE666620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27B82-5B1F-BAAC-39F9-56E42F19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1125-F42A-0131-C20D-1D5CAD55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D564-FDC7-0E5C-B004-F4F27595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4E77-7E7F-63E1-2842-55D9725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5BB-F624-31BD-5E04-E951F07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957F-A253-1165-30F0-88EB3147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6EBC-BB07-A05B-F20F-EE5A3FE1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C462-6982-B5FB-3C2A-731FB730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4466-62E3-4A48-42A1-CABFD88C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CF6F-8708-5C08-607D-51173CA9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3D0A-8C5C-1EE8-9F98-39F5A917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6E3E-7A67-2D91-1AC8-7057502E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744A-B9B0-4B03-36ED-B4F17B55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BC2A-50C6-3A08-178E-0490D86E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16F6-8BB8-9AF3-6A6F-0D3B2627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3014-4F64-1F3C-09FA-4D1795A96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94513-BC89-1BF8-06A6-686B7B52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AA80-15A6-6807-ACDF-D044F92E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473F-5DD7-6032-5A8A-FD4B62C5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98B8-1C50-308C-58FF-78CC93D5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8D62-AA92-F9EF-9E94-9AF6AE90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4D7F-4F0E-EA42-D7F0-92DEBCF2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411F-0B53-5A29-4B4D-7C9D7545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8090B-2E44-BF58-F3D1-6C8E95A38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CAFD0-FE27-F0AF-A3BE-C564E88E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C5D48-96BF-0236-AF65-B58F1963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09BB9-214C-AD0A-6A23-178B9EF1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4AE3F-7D29-49CF-263D-472B915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4D43-7401-3CE2-8723-9FE0508B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6CB-F565-476B-0E13-07A0CDE9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2D1DF-0326-E868-32EB-61FE7850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E384A-571C-85B4-1ED2-0B58CFC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F2801-B332-4E12-3F4E-46BF9CBF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85699-E3E5-65C0-02C5-ED751D63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A057-B37B-44F3-C25D-7B2C176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A794-FF01-939E-F927-B175F8E8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4EC8-960C-2BE4-9801-9946D77A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9FD88-20E1-ADBA-0B1E-6B78C08A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97CA-BAB5-20AC-5753-C744D30E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E5FF-7CA4-F259-D341-A9D428F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B0E0-24C3-EA7C-76D2-9C402C14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CEF-70F1-4C9E-989D-A580BEED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B21AA-6B58-84CD-BCD2-5D57944C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58DA-A737-58A1-E903-3275FAC5C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978C-06B8-370A-8B33-2649555B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D31A-91A4-2A4F-B4DE-E5E7CDDE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34F9-07C9-F6CD-748D-3363ED9E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128A1-F9B4-174B-4ED4-9620F4CC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BCFC-9A20-792B-E78A-AC1B87A0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B8B0-2456-440E-F35F-AD57BC739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D526-5D85-3905-C209-A2BBD741F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4789-4B2B-70F4-92BA-E487D211B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ED510D8-540D-D5EC-42D4-4AE0CB563F84}"/>
              </a:ext>
            </a:extLst>
          </p:cNvPr>
          <p:cNvSpPr/>
          <p:nvPr/>
        </p:nvSpPr>
        <p:spPr>
          <a:xfrm>
            <a:off x="-764771" y="-897775"/>
            <a:ext cx="14813280" cy="955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FE05B-8F22-3A1A-B837-555811D62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89" t="7576" r="12097"/>
          <a:stretch/>
        </p:blipFill>
        <p:spPr>
          <a:xfrm>
            <a:off x="1041918" y="4067297"/>
            <a:ext cx="3609694" cy="4532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AB7CD-E7CD-9C91-C82A-21879E059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" b="50000"/>
          <a:stretch/>
        </p:blipFill>
        <p:spPr>
          <a:xfrm>
            <a:off x="6013627" y="-168944"/>
            <a:ext cx="6134581" cy="3086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37A4A-EBBD-9DE1-AA30-49631430F2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8" t="49359"/>
          <a:stretch/>
        </p:blipFill>
        <p:spPr>
          <a:xfrm>
            <a:off x="6154199" y="4390846"/>
            <a:ext cx="5928166" cy="3126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FB689-75A8-69BD-29B6-FDE5976EF2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5" t="5913" r="13870" b="21163"/>
          <a:stretch/>
        </p:blipFill>
        <p:spPr>
          <a:xfrm>
            <a:off x="1194245" y="-398543"/>
            <a:ext cx="3333509" cy="3397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8506C-C965-3FFB-FC25-05D0E094407F}"/>
              </a:ext>
            </a:extLst>
          </p:cNvPr>
          <p:cNvSpPr txBox="1"/>
          <p:nvPr/>
        </p:nvSpPr>
        <p:spPr>
          <a:xfrm>
            <a:off x="5738776" y="-555983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CECE7-260B-9B0E-2FD8-4475383C0E5C}"/>
              </a:ext>
            </a:extLst>
          </p:cNvPr>
          <p:cNvSpPr txBox="1"/>
          <p:nvPr/>
        </p:nvSpPr>
        <p:spPr>
          <a:xfrm>
            <a:off x="448761" y="-552432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937B1-A2C5-8918-58BD-FAD5E9D0CAF1}"/>
              </a:ext>
            </a:extLst>
          </p:cNvPr>
          <p:cNvSpPr txBox="1"/>
          <p:nvPr/>
        </p:nvSpPr>
        <p:spPr>
          <a:xfrm>
            <a:off x="5738776" y="3725078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B1345-7408-A8C8-0496-FD4AD2550DEA}"/>
              </a:ext>
            </a:extLst>
          </p:cNvPr>
          <p:cNvSpPr txBox="1"/>
          <p:nvPr/>
        </p:nvSpPr>
        <p:spPr>
          <a:xfrm>
            <a:off x="441793" y="3725079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947D8-4DA8-F895-9AAA-809D8D6CEABA}"/>
              </a:ext>
            </a:extLst>
          </p:cNvPr>
          <p:cNvSpPr txBox="1"/>
          <p:nvPr/>
        </p:nvSpPr>
        <p:spPr>
          <a:xfrm rot="19506525">
            <a:off x="763138" y="-382893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 do not track or 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 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71599-7911-0FAA-7108-239B98534EFB}"/>
              </a:ext>
            </a:extLst>
          </p:cNvPr>
          <p:cNvSpPr txBox="1"/>
          <p:nvPr/>
        </p:nvSpPr>
        <p:spPr>
          <a:xfrm rot="2190181">
            <a:off x="3038302" y="-310025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schedule specific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each week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15404-35AD-A1F2-FBEB-61091C311FD8}"/>
              </a:ext>
            </a:extLst>
          </p:cNvPr>
          <p:cNvSpPr txBox="1"/>
          <p:nvPr/>
        </p:nvSpPr>
        <p:spPr>
          <a:xfrm rot="17741262">
            <a:off x="3604749" y="1757256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set specific time each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B8CA5-6303-7C2C-520C-58323F5F78CD}"/>
              </a:ext>
            </a:extLst>
          </p:cNvPr>
          <p:cNvSpPr txBox="1"/>
          <p:nvPr/>
        </p:nvSpPr>
        <p:spPr>
          <a:xfrm rot="4068180">
            <a:off x="154676" y="1739068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set time before deadlines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FB9F7-A6E5-FE0B-F721-CB7927E5C003}"/>
              </a:ext>
            </a:extLst>
          </p:cNvPr>
          <p:cNvSpPr txBox="1"/>
          <p:nvPr/>
        </p:nvSpPr>
        <p:spPr>
          <a:xfrm>
            <a:off x="1819613" y="2876568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set time during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weekends or breaks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E7F6F-C8CC-F518-6B96-1A662BDF98AC}"/>
              </a:ext>
            </a:extLst>
          </p:cNvPr>
          <p:cNvSpPr txBox="1"/>
          <p:nvPr/>
        </p:nvSpPr>
        <p:spPr>
          <a:xfrm rot="12306465" flipV="1">
            <a:off x="3116911" y="4045653"/>
            <a:ext cx="965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893AB-733F-3EEC-27A2-901FB46C49D0}"/>
              </a:ext>
            </a:extLst>
          </p:cNvPr>
          <p:cNvSpPr txBox="1"/>
          <p:nvPr/>
        </p:nvSpPr>
        <p:spPr>
          <a:xfrm rot="15367599" flipV="1">
            <a:off x="4168957" y="5159016"/>
            <a:ext cx="965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19022-C551-56F5-2335-A09B2420D43E}"/>
              </a:ext>
            </a:extLst>
          </p:cNvPr>
          <p:cNvSpPr txBox="1"/>
          <p:nvPr/>
        </p:nvSpPr>
        <p:spPr>
          <a:xfrm rot="7735552" flipV="1">
            <a:off x="3656675" y="6739161"/>
            <a:ext cx="12639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spreadsheet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49301-B5B1-9E53-9CBE-F1883FA236A5}"/>
              </a:ext>
            </a:extLst>
          </p:cNvPr>
          <p:cNvSpPr txBox="1"/>
          <p:nvPr/>
        </p:nvSpPr>
        <p:spPr>
          <a:xfrm rot="10800000" flipV="1">
            <a:off x="1524697" y="7444018"/>
            <a:ext cx="2787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Check-in with a writing accountability/support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055F9-4D36-FDBA-1BD5-023D7E91B873}"/>
              </a:ext>
            </a:extLst>
          </p:cNvPr>
          <p:cNvSpPr txBox="1"/>
          <p:nvPr/>
        </p:nvSpPr>
        <p:spPr>
          <a:xfrm rot="14044540" flipV="1">
            <a:off x="701624" y="6712192"/>
            <a:ext cx="12639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notebook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A509F3-67BE-3DB9-D3A2-052CA150DF6D}"/>
              </a:ext>
            </a:extLst>
          </p:cNvPr>
          <p:cNvSpPr txBox="1"/>
          <p:nvPr/>
        </p:nvSpPr>
        <p:spPr>
          <a:xfrm rot="6528285" flipV="1">
            <a:off x="426471" y="5197686"/>
            <a:ext cx="12639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 not track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74CD4-F2B2-12C4-0F95-456EBBD897BA}"/>
              </a:ext>
            </a:extLst>
          </p:cNvPr>
          <p:cNvSpPr txBox="1"/>
          <p:nvPr/>
        </p:nvSpPr>
        <p:spPr>
          <a:xfrm rot="9457487" flipV="1">
            <a:off x="1261189" y="3848358"/>
            <a:ext cx="15446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Check-in with advisor or mentor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EAD048-5301-9ED6-7C51-40312D3DBF68}"/>
              </a:ext>
            </a:extLst>
          </p:cNvPr>
          <p:cNvSpPr/>
          <p:nvPr/>
        </p:nvSpPr>
        <p:spPr>
          <a:xfrm>
            <a:off x="5969258" y="-168944"/>
            <a:ext cx="320232" cy="34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</dc:creator>
  <cp:lastModifiedBy>Yara A</cp:lastModifiedBy>
  <cp:revision>5</cp:revision>
  <dcterms:created xsi:type="dcterms:W3CDTF">2022-08-16T17:12:24Z</dcterms:created>
  <dcterms:modified xsi:type="dcterms:W3CDTF">2022-08-16T19:57:02Z</dcterms:modified>
</cp:coreProperties>
</file>