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1.jp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4.jpg" ContentType="image/jpeg"/>
  <Override PartName="/ppt/notesSlides/notesSlide8.xml" ContentType="application/vnd.openxmlformats-officedocument.presentationml.notesSlide+xml"/>
  <Override PartName="/ppt/media/image16.jpg" ContentType="image/jpeg"/>
  <Override PartName="/ppt/media/image17.jpg" ContentType="image/jpe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28"/>
  </p:notesMasterIdLst>
  <p:sldIdLst>
    <p:sldId id="256" r:id="rId2"/>
    <p:sldId id="258" r:id="rId3"/>
    <p:sldId id="259" r:id="rId4"/>
    <p:sldId id="260" r:id="rId5"/>
    <p:sldId id="261" r:id="rId6"/>
    <p:sldId id="262" r:id="rId7"/>
    <p:sldId id="263" r:id="rId8"/>
    <p:sldId id="300" r:id="rId9"/>
    <p:sldId id="302" r:id="rId10"/>
    <p:sldId id="315" r:id="rId11"/>
    <p:sldId id="316" r:id="rId12"/>
    <p:sldId id="317" r:id="rId13"/>
    <p:sldId id="318" r:id="rId14"/>
    <p:sldId id="319" r:id="rId15"/>
    <p:sldId id="303" r:id="rId16"/>
    <p:sldId id="304" r:id="rId17"/>
    <p:sldId id="309" r:id="rId18"/>
    <p:sldId id="310" r:id="rId19"/>
    <p:sldId id="311" r:id="rId20"/>
    <p:sldId id="312" r:id="rId21"/>
    <p:sldId id="305" r:id="rId22"/>
    <p:sldId id="313" r:id="rId23"/>
    <p:sldId id="314" r:id="rId24"/>
    <p:sldId id="306" r:id="rId25"/>
    <p:sldId id="308" r:id="rId26"/>
    <p:sldId id="32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207B2E-E504-47C4-B95D-942700176845}" v="355" dt="2024-05-08T02:00:22.609"/>
  </p1510:revLst>
</p1510:revInfo>
</file>

<file path=ppt/tableStyles.xml><?xml version="1.0" encoding="utf-8"?>
<a:tblStyleLst xmlns:a="http://schemas.openxmlformats.org/drawingml/2006/main" def="{5C22544A-7EE6-4342-B048-85BDC9FD1C3A}">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ra 20211040" userId="7d211d9e-0dfa-431f-a495-f4cb9eb45ee0" providerId="ADAL" clId="{5F207B2E-E504-47C4-B95D-942700176845}"/>
    <pc:docChg chg="undo custSel addSld delSld modSld sldOrd">
      <pc:chgData name="Yara 20211040" userId="7d211d9e-0dfa-431f-a495-f4cb9eb45ee0" providerId="ADAL" clId="{5F207B2E-E504-47C4-B95D-942700176845}" dt="2024-05-08T02:00:22.609" v="1334"/>
      <pc:docMkLst>
        <pc:docMk/>
      </pc:docMkLst>
      <pc:sldChg chg="addSp delSp modSp mod modAnim">
        <pc:chgData name="Yara 20211040" userId="7d211d9e-0dfa-431f-a495-f4cb9eb45ee0" providerId="ADAL" clId="{5F207B2E-E504-47C4-B95D-942700176845}" dt="2024-05-04T18:42:11.509" v="610" actId="14100"/>
        <pc:sldMkLst>
          <pc:docMk/>
          <pc:sldMk cId="4214713832" sldId="256"/>
        </pc:sldMkLst>
        <pc:spChg chg="mod">
          <ac:chgData name="Yara 20211040" userId="7d211d9e-0dfa-431f-a495-f4cb9eb45ee0" providerId="ADAL" clId="{5F207B2E-E504-47C4-B95D-942700176845}" dt="2024-05-04T18:42:11.509" v="610" actId="14100"/>
          <ac:spMkLst>
            <pc:docMk/>
            <pc:sldMk cId="4214713832" sldId="256"/>
            <ac:spMk id="3" creationId="{981B586A-C37A-ED1D-70BA-AD317E1ABF69}"/>
          </ac:spMkLst>
        </pc:spChg>
        <pc:picChg chg="add del mod">
          <ac:chgData name="Yara 20211040" userId="7d211d9e-0dfa-431f-a495-f4cb9eb45ee0" providerId="ADAL" clId="{5F207B2E-E504-47C4-B95D-942700176845}" dt="2024-04-11T12:57:02.468" v="578" actId="1076"/>
          <ac:picMkLst>
            <pc:docMk/>
            <pc:sldMk cId="4214713832" sldId="256"/>
            <ac:picMk id="22" creationId="{01643338-A321-BAF5-A152-4932C2E04B0D}"/>
          </ac:picMkLst>
        </pc:picChg>
      </pc:sldChg>
      <pc:sldChg chg="addSp delSp modSp del mod ord">
        <pc:chgData name="Yara 20211040" userId="7d211d9e-0dfa-431f-a495-f4cb9eb45ee0" providerId="ADAL" clId="{5F207B2E-E504-47C4-B95D-942700176845}" dt="2024-04-11T12:42:05.684" v="508" actId="47"/>
        <pc:sldMkLst>
          <pc:docMk/>
          <pc:sldMk cId="945293118" sldId="257"/>
        </pc:sldMkLst>
        <pc:spChg chg="del">
          <ac:chgData name="Yara 20211040" userId="7d211d9e-0dfa-431f-a495-f4cb9eb45ee0" providerId="ADAL" clId="{5F207B2E-E504-47C4-B95D-942700176845}" dt="2024-04-11T12:06:32.364" v="83" actId="478"/>
          <ac:spMkLst>
            <pc:docMk/>
            <pc:sldMk cId="945293118" sldId="257"/>
            <ac:spMk id="5" creationId="{56990C62-F174-3236-E6F7-561EF78961AE}"/>
          </ac:spMkLst>
        </pc:spChg>
        <pc:spChg chg="mod">
          <ac:chgData name="Yara 20211040" userId="7d211d9e-0dfa-431f-a495-f4cb9eb45ee0" providerId="ADAL" clId="{5F207B2E-E504-47C4-B95D-942700176845}" dt="2024-04-11T12:05:43.126" v="67" actId="20577"/>
          <ac:spMkLst>
            <pc:docMk/>
            <pc:sldMk cId="945293118" sldId="257"/>
            <ac:spMk id="10" creationId="{3778DCB5-0798-D1B0-9C79-C9D3DF519FB7}"/>
          </ac:spMkLst>
        </pc:spChg>
        <pc:spChg chg="add mod">
          <ac:chgData name="Yara 20211040" userId="7d211d9e-0dfa-431f-a495-f4cb9eb45ee0" providerId="ADAL" clId="{5F207B2E-E504-47C4-B95D-942700176845}" dt="2024-04-11T12:27:26.771" v="203" actId="1076"/>
          <ac:spMkLst>
            <pc:docMk/>
            <pc:sldMk cId="945293118" sldId="257"/>
            <ac:spMk id="11" creationId="{0F480173-1975-D642-F76A-D4D80A7D4886}"/>
          </ac:spMkLst>
        </pc:spChg>
      </pc:sldChg>
      <pc:sldChg chg="addSp delSp modSp new mod ord setBg modAnim">
        <pc:chgData name="Yara 20211040" userId="7d211d9e-0dfa-431f-a495-f4cb9eb45ee0" providerId="ADAL" clId="{5F207B2E-E504-47C4-B95D-942700176845}" dt="2024-05-08T01:45:00.628" v="1161"/>
        <pc:sldMkLst>
          <pc:docMk/>
          <pc:sldMk cId="2472889535" sldId="258"/>
        </pc:sldMkLst>
        <pc:spChg chg="del">
          <ac:chgData name="Yara 20211040" userId="7d211d9e-0dfa-431f-a495-f4cb9eb45ee0" providerId="ADAL" clId="{5F207B2E-E504-47C4-B95D-942700176845}" dt="2024-04-11T12:03:30.391" v="1" actId="478"/>
          <ac:spMkLst>
            <pc:docMk/>
            <pc:sldMk cId="2472889535" sldId="258"/>
            <ac:spMk id="2" creationId="{B39B5964-CD46-D3B4-6E2A-248582463CFC}"/>
          </ac:spMkLst>
        </pc:spChg>
        <pc:spChg chg="del">
          <ac:chgData name="Yara 20211040" userId="7d211d9e-0dfa-431f-a495-f4cb9eb45ee0" providerId="ADAL" clId="{5F207B2E-E504-47C4-B95D-942700176845}" dt="2024-04-11T12:03:30.391" v="1" actId="478"/>
          <ac:spMkLst>
            <pc:docMk/>
            <pc:sldMk cId="2472889535" sldId="258"/>
            <ac:spMk id="3" creationId="{4E07A6A9-0F6D-C437-EB14-DD84318A22B6}"/>
          </ac:spMkLst>
        </pc:spChg>
        <pc:spChg chg="add mod">
          <ac:chgData name="Yara 20211040" userId="7d211d9e-0dfa-431f-a495-f4cb9eb45ee0" providerId="ADAL" clId="{5F207B2E-E504-47C4-B95D-942700176845}" dt="2024-05-08T01:43:46.153" v="1147" actId="1076"/>
          <ac:spMkLst>
            <pc:docMk/>
            <pc:sldMk cId="2472889535" sldId="258"/>
            <ac:spMk id="4" creationId="{C7671D35-7995-A072-57F5-F5C00AF1D6F3}"/>
          </ac:spMkLst>
        </pc:spChg>
        <pc:spChg chg="add mod">
          <ac:chgData name="Yara 20211040" userId="7d211d9e-0dfa-431f-a495-f4cb9eb45ee0" providerId="ADAL" clId="{5F207B2E-E504-47C4-B95D-942700176845}" dt="2024-04-11T12:47:02.334" v="535" actId="2711"/>
          <ac:spMkLst>
            <pc:docMk/>
            <pc:sldMk cId="2472889535" sldId="258"/>
            <ac:spMk id="5" creationId="{6FF1938E-2445-6B2E-37EA-749B6DD285B3}"/>
          </ac:spMkLst>
        </pc:spChg>
        <pc:spChg chg="add del mod">
          <ac:chgData name="Yara 20211040" userId="7d211d9e-0dfa-431f-a495-f4cb9eb45ee0" providerId="ADAL" clId="{5F207B2E-E504-47C4-B95D-942700176845}" dt="2024-04-11T12:14:12.007" v="124" actId="478"/>
          <ac:spMkLst>
            <pc:docMk/>
            <pc:sldMk cId="2472889535" sldId="258"/>
            <ac:spMk id="8" creationId="{40E08C06-25AD-E55A-5DC9-6E399D92D53E}"/>
          </ac:spMkLst>
        </pc:spChg>
        <pc:spChg chg="add del">
          <ac:chgData name="Yara 20211040" userId="7d211d9e-0dfa-431f-a495-f4cb9eb45ee0" providerId="ADAL" clId="{5F207B2E-E504-47C4-B95D-942700176845}" dt="2024-04-11T12:16:49.021" v="140" actId="26606"/>
          <ac:spMkLst>
            <pc:docMk/>
            <pc:sldMk cId="2472889535" sldId="258"/>
            <ac:spMk id="70" creationId="{C53527CE-0857-4148-A439-03E1284D2FB0}"/>
          </ac:spMkLst>
        </pc:spChg>
        <pc:spChg chg="add del">
          <ac:chgData name="Yara 20211040" userId="7d211d9e-0dfa-431f-a495-f4cb9eb45ee0" providerId="ADAL" clId="{5F207B2E-E504-47C4-B95D-942700176845}" dt="2024-04-11T12:16:52.563" v="142" actId="26606"/>
          <ac:spMkLst>
            <pc:docMk/>
            <pc:sldMk cId="2472889535" sldId="258"/>
            <ac:spMk id="72" creationId="{B8AA8937-D869-4CEB-9DB3-A2AAE5433D81}"/>
          </ac:spMkLst>
        </pc:spChg>
        <pc:spChg chg="add del">
          <ac:chgData name="Yara 20211040" userId="7d211d9e-0dfa-431f-a495-f4cb9eb45ee0" providerId="ADAL" clId="{5F207B2E-E504-47C4-B95D-942700176845}" dt="2024-04-11T12:16:52.563" v="142" actId="26606"/>
          <ac:spMkLst>
            <pc:docMk/>
            <pc:sldMk cId="2472889535" sldId="258"/>
            <ac:spMk id="108" creationId="{C7F15AEE-302F-4C4B-8669-7D196FA2CAB3}"/>
          </ac:spMkLst>
        </pc:spChg>
        <pc:spChg chg="add del">
          <ac:chgData name="Yara 20211040" userId="7d211d9e-0dfa-431f-a495-f4cb9eb45ee0" providerId="ADAL" clId="{5F207B2E-E504-47C4-B95D-942700176845}" dt="2024-04-11T12:16:52.563" v="142" actId="26606"/>
          <ac:spMkLst>
            <pc:docMk/>
            <pc:sldMk cId="2472889535" sldId="258"/>
            <ac:spMk id="140" creationId="{B84EE3D2-B06F-47DE-AAC1-4DB46BF88382}"/>
          </ac:spMkLst>
        </pc:spChg>
        <pc:spChg chg="add del">
          <ac:chgData name="Yara 20211040" userId="7d211d9e-0dfa-431f-a495-f4cb9eb45ee0" providerId="ADAL" clId="{5F207B2E-E504-47C4-B95D-942700176845}" dt="2024-04-11T12:16:52.563" v="142" actId="26606"/>
          <ac:spMkLst>
            <pc:docMk/>
            <pc:sldMk cId="2472889535" sldId="258"/>
            <ac:spMk id="195" creationId="{17121B47-384D-4AA6-BFEE-9EB117D2A4DA}"/>
          </ac:spMkLst>
        </pc:spChg>
        <pc:spChg chg="add del">
          <ac:chgData name="Yara 20211040" userId="7d211d9e-0dfa-431f-a495-f4cb9eb45ee0" providerId="ADAL" clId="{5F207B2E-E504-47C4-B95D-942700176845}" dt="2024-04-11T12:16:54.786" v="144" actId="26606"/>
          <ac:spMkLst>
            <pc:docMk/>
            <pc:sldMk cId="2472889535" sldId="258"/>
            <ac:spMk id="198" creationId="{C53527CE-0857-4148-A439-03E1284D2FB0}"/>
          </ac:spMkLst>
        </pc:spChg>
        <pc:spChg chg="add del">
          <ac:chgData name="Yara 20211040" userId="7d211d9e-0dfa-431f-a495-f4cb9eb45ee0" providerId="ADAL" clId="{5F207B2E-E504-47C4-B95D-942700176845}" dt="2024-04-11T12:17:03.553" v="146" actId="26606"/>
          <ac:spMkLst>
            <pc:docMk/>
            <pc:sldMk cId="2472889535" sldId="258"/>
            <ac:spMk id="258" creationId="{945D478C-A9A5-4832-89D8-703607711BB1}"/>
          </ac:spMkLst>
        </pc:spChg>
        <pc:spChg chg="add del">
          <ac:chgData name="Yara 20211040" userId="7d211d9e-0dfa-431f-a495-f4cb9eb45ee0" providerId="ADAL" clId="{5F207B2E-E504-47C4-B95D-942700176845}" dt="2024-04-11T12:17:03.553" v="146" actId="26606"/>
          <ac:spMkLst>
            <pc:docMk/>
            <pc:sldMk cId="2472889535" sldId="258"/>
            <ac:spMk id="259" creationId="{0FB7F7C0-216C-466B-8AF5-7744BB34005C}"/>
          </ac:spMkLst>
        </pc:spChg>
        <pc:spChg chg="add del">
          <ac:chgData name="Yara 20211040" userId="7d211d9e-0dfa-431f-a495-f4cb9eb45ee0" providerId="ADAL" clId="{5F207B2E-E504-47C4-B95D-942700176845}" dt="2024-04-11T12:17:12.463" v="148" actId="26606"/>
          <ac:spMkLst>
            <pc:docMk/>
            <pc:sldMk cId="2472889535" sldId="258"/>
            <ac:spMk id="266" creationId="{C53527CE-0857-4148-A439-03E1284D2FB0}"/>
          </ac:spMkLst>
        </pc:spChg>
        <pc:spChg chg="add del">
          <ac:chgData name="Yara 20211040" userId="7d211d9e-0dfa-431f-a495-f4cb9eb45ee0" providerId="ADAL" clId="{5F207B2E-E504-47C4-B95D-942700176845}" dt="2024-04-11T12:17:15.292" v="150" actId="26606"/>
          <ac:spMkLst>
            <pc:docMk/>
            <pc:sldMk cId="2472889535" sldId="258"/>
            <ac:spMk id="326" creationId="{945D478C-A9A5-4832-89D8-703607711BB1}"/>
          </ac:spMkLst>
        </pc:spChg>
        <pc:spChg chg="add del">
          <ac:chgData name="Yara 20211040" userId="7d211d9e-0dfa-431f-a495-f4cb9eb45ee0" providerId="ADAL" clId="{5F207B2E-E504-47C4-B95D-942700176845}" dt="2024-04-11T12:17:15.292" v="150" actId="26606"/>
          <ac:spMkLst>
            <pc:docMk/>
            <pc:sldMk cId="2472889535" sldId="258"/>
            <ac:spMk id="327" creationId="{0FB7F7C0-216C-466B-8AF5-7744BB34005C}"/>
          </ac:spMkLst>
        </pc:spChg>
        <pc:spChg chg="add mod">
          <ac:chgData name="Yara 20211040" userId="7d211d9e-0dfa-431f-a495-f4cb9eb45ee0" providerId="ADAL" clId="{5F207B2E-E504-47C4-B95D-942700176845}" dt="2024-04-11T12:47:02.334" v="535" actId="2711"/>
          <ac:spMkLst>
            <pc:docMk/>
            <pc:sldMk cId="2472889535" sldId="258"/>
            <ac:spMk id="330" creationId="{17121B47-384D-4AA6-BFEE-9EB117D2A4DA}"/>
          </ac:spMkLst>
        </pc:spChg>
        <pc:spChg chg="add mod">
          <ac:chgData name="Yara 20211040" userId="7d211d9e-0dfa-431f-a495-f4cb9eb45ee0" providerId="ADAL" clId="{5F207B2E-E504-47C4-B95D-942700176845}" dt="2024-04-11T12:47:02.334" v="535" actId="2711"/>
          <ac:spMkLst>
            <pc:docMk/>
            <pc:sldMk cId="2472889535" sldId="258"/>
            <ac:spMk id="331" creationId="{B8AA8937-D869-4CEB-9DB3-A2AAE5433D81}"/>
          </ac:spMkLst>
        </pc:spChg>
        <pc:spChg chg="add mod">
          <ac:chgData name="Yara 20211040" userId="7d211d9e-0dfa-431f-a495-f4cb9eb45ee0" providerId="ADAL" clId="{5F207B2E-E504-47C4-B95D-942700176845}" dt="2024-04-11T12:47:02.334" v="535" actId="2711"/>
          <ac:spMkLst>
            <pc:docMk/>
            <pc:sldMk cId="2472889535" sldId="258"/>
            <ac:spMk id="333" creationId="{C7F15AEE-302F-4C4B-8669-7D196FA2CAB3}"/>
          </ac:spMkLst>
        </pc:spChg>
        <pc:spChg chg="add mod">
          <ac:chgData name="Yara 20211040" userId="7d211d9e-0dfa-431f-a495-f4cb9eb45ee0" providerId="ADAL" clId="{5F207B2E-E504-47C4-B95D-942700176845}" dt="2024-04-11T12:47:02.334" v="535" actId="2711"/>
          <ac:spMkLst>
            <pc:docMk/>
            <pc:sldMk cId="2472889535" sldId="258"/>
            <ac:spMk id="335" creationId="{B84EE3D2-B06F-47DE-AAC1-4DB46BF88382}"/>
          </ac:spMkLst>
        </pc:spChg>
        <pc:grpChg chg="add del">
          <ac:chgData name="Yara 20211040" userId="7d211d9e-0dfa-431f-a495-f4cb9eb45ee0" providerId="ADAL" clId="{5F207B2E-E504-47C4-B95D-942700176845}" dt="2024-04-11T12:16:49.021" v="140" actId="26606"/>
          <ac:grpSpMkLst>
            <pc:docMk/>
            <pc:sldMk cId="2472889535" sldId="258"/>
            <ac:grpSpMk id="11" creationId="{71AFD227-869A-489C-A9B5-3F0498DF3C0C}"/>
          </ac:grpSpMkLst>
        </pc:grpChg>
        <pc:grpChg chg="add del">
          <ac:chgData name="Yara 20211040" userId="7d211d9e-0dfa-431f-a495-f4cb9eb45ee0" providerId="ADAL" clId="{5F207B2E-E504-47C4-B95D-942700176845}" dt="2024-04-11T12:16:52.563" v="142" actId="26606"/>
          <ac:grpSpMkLst>
            <pc:docMk/>
            <pc:sldMk cId="2472889535" sldId="258"/>
            <ac:grpSpMk id="73" creationId="{71AFD227-869A-489C-A9B5-3F0498DF3C0C}"/>
          </ac:grpSpMkLst>
        </pc:grpChg>
        <pc:grpChg chg="add del">
          <ac:chgData name="Yara 20211040" userId="7d211d9e-0dfa-431f-a495-f4cb9eb45ee0" providerId="ADAL" clId="{5F207B2E-E504-47C4-B95D-942700176845}" dt="2024-04-11T12:16:52.563" v="142" actId="26606"/>
          <ac:grpSpMkLst>
            <pc:docMk/>
            <pc:sldMk cId="2472889535" sldId="258"/>
            <ac:grpSpMk id="74" creationId="{907BB5BD-1455-4A2D-BC94-E2DAD6A196A3}"/>
          </ac:grpSpMkLst>
        </pc:grpChg>
        <pc:grpChg chg="add del">
          <ac:chgData name="Yara 20211040" userId="7d211d9e-0dfa-431f-a495-f4cb9eb45ee0" providerId="ADAL" clId="{5F207B2E-E504-47C4-B95D-942700176845}" dt="2024-04-11T12:16:52.563" v="142" actId="26606"/>
          <ac:grpSpMkLst>
            <pc:docMk/>
            <pc:sldMk cId="2472889535" sldId="258"/>
            <ac:grpSpMk id="110" creationId="{621CBB89-F05D-42D3-8CC5-B792E533F24E}"/>
          </ac:grpSpMkLst>
        </pc:grpChg>
        <pc:grpChg chg="add del">
          <ac:chgData name="Yara 20211040" userId="7d211d9e-0dfa-431f-a495-f4cb9eb45ee0" providerId="ADAL" clId="{5F207B2E-E504-47C4-B95D-942700176845}" dt="2024-04-11T12:16:54.786" v="144" actId="26606"/>
          <ac:grpSpMkLst>
            <pc:docMk/>
            <pc:sldMk cId="2472889535" sldId="258"/>
            <ac:grpSpMk id="197" creationId="{71AFD227-869A-489C-A9B5-3F0498DF3C0C}"/>
          </ac:grpSpMkLst>
        </pc:grpChg>
        <pc:grpChg chg="add del">
          <ac:chgData name="Yara 20211040" userId="7d211d9e-0dfa-431f-a495-f4cb9eb45ee0" providerId="ADAL" clId="{5F207B2E-E504-47C4-B95D-942700176845}" dt="2024-04-11T12:17:03.553" v="146" actId="26606"/>
          <ac:grpSpMkLst>
            <pc:docMk/>
            <pc:sldMk cId="2472889535" sldId="258"/>
            <ac:grpSpMk id="200" creationId="{71AFD227-869A-489C-A9B5-3F0498DF3C0C}"/>
          </ac:grpSpMkLst>
        </pc:grpChg>
        <pc:grpChg chg="add del">
          <ac:chgData name="Yara 20211040" userId="7d211d9e-0dfa-431f-a495-f4cb9eb45ee0" providerId="ADAL" clId="{5F207B2E-E504-47C4-B95D-942700176845}" dt="2024-04-11T12:17:03.553" v="146" actId="26606"/>
          <ac:grpSpMkLst>
            <pc:docMk/>
            <pc:sldMk cId="2472889535" sldId="258"/>
            <ac:grpSpMk id="260" creationId="{67A83510-2790-4866-911D-2E1588DF5FCC}"/>
          </ac:grpSpMkLst>
        </pc:grpChg>
        <pc:grpChg chg="add del">
          <ac:chgData name="Yara 20211040" userId="7d211d9e-0dfa-431f-a495-f4cb9eb45ee0" providerId="ADAL" clId="{5F207B2E-E504-47C4-B95D-942700176845}" dt="2024-04-11T12:17:12.463" v="148" actId="26606"/>
          <ac:grpSpMkLst>
            <pc:docMk/>
            <pc:sldMk cId="2472889535" sldId="258"/>
            <ac:grpSpMk id="265" creationId="{71AFD227-869A-489C-A9B5-3F0498DF3C0C}"/>
          </ac:grpSpMkLst>
        </pc:grpChg>
        <pc:grpChg chg="add del">
          <ac:chgData name="Yara 20211040" userId="7d211d9e-0dfa-431f-a495-f4cb9eb45ee0" providerId="ADAL" clId="{5F207B2E-E504-47C4-B95D-942700176845}" dt="2024-04-11T12:17:15.292" v="150" actId="26606"/>
          <ac:grpSpMkLst>
            <pc:docMk/>
            <pc:sldMk cId="2472889535" sldId="258"/>
            <ac:grpSpMk id="268" creationId="{71AFD227-869A-489C-A9B5-3F0498DF3C0C}"/>
          </ac:grpSpMkLst>
        </pc:grpChg>
        <pc:grpChg chg="add mod">
          <ac:chgData name="Yara 20211040" userId="7d211d9e-0dfa-431f-a495-f4cb9eb45ee0" providerId="ADAL" clId="{5F207B2E-E504-47C4-B95D-942700176845}" dt="2024-04-11T12:47:02.334" v="535" actId="2711"/>
          <ac:grpSpMkLst>
            <pc:docMk/>
            <pc:sldMk cId="2472889535" sldId="258"/>
            <ac:grpSpMk id="329" creationId="{71AFD227-869A-489C-A9B5-3F0498DF3C0C}"/>
          </ac:grpSpMkLst>
        </pc:grpChg>
        <pc:grpChg chg="add mod">
          <ac:chgData name="Yara 20211040" userId="7d211d9e-0dfa-431f-a495-f4cb9eb45ee0" providerId="ADAL" clId="{5F207B2E-E504-47C4-B95D-942700176845}" dt="2024-04-11T12:47:02.334" v="535" actId="2711"/>
          <ac:grpSpMkLst>
            <pc:docMk/>
            <pc:sldMk cId="2472889535" sldId="258"/>
            <ac:grpSpMk id="332" creationId="{907BB5BD-1455-4A2D-BC94-E2DAD6A196A3}"/>
          </ac:grpSpMkLst>
        </pc:grpChg>
        <pc:grpChg chg="add mod">
          <ac:chgData name="Yara 20211040" userId="7d211d9e-0dfa-431f-a495-f4cb9eb45ee0" providerId="ADAL" clId="{5F207B2E-E504-47C4-B95D-942700176845}" dt="2024-04-11T12:47:02.334" v="535" actId="2711"/>
          <ac:grpSpMkLst>
            <pc:docMk/>
            <pc:sldMk cId="2472889535" sldId="258"/>
            <ac:grpSpMk id="334" creationId="{621CBB89-F05D-42D3-8CC5-B792E533F24E}"/>
          </ac:grpSpMkLst>
        </pc:grpChg>
        <pc:graphicFrameChg chg="add mod modGraphic">
          <ac:chgData name="Yara 20211040" userId="7d211d9e-0dfa-431f-a495-f4cb9eb45ee0" providerId="ADAL" clId="{5F207B2E-E504-47C4-B95D-942700176845}" dt="2024-05-05T15:52:27.703" v="718" actId="14734"/>
          <ac:graphicFrameMkLst>
            <pc:docMk/>
            <pc:sldMk cId="2472889535" sldId="258"/>
            <ac:graphicFrameMk id="6" creationId="{773CFC98-AC7D-EE1C-931E-7F7822C7BB64}"/>
          </ac:graphicFrameMkLst>
        </pc:graphicFrameChg>
      </pc:sldChg>
      <pc:sldChg chg="addSp delSp modSp new mod ord setBg addAnim modAnim">
        <pc:chgData name="Yara 20211040" userId="7d211d9e-0dfa-431f-a495-f4cb9eb45ee0" providerId="ADAL" clId="{5F207B2E-E504-47C4-B95D-942700176845}" dt="2024-05-08T01:45:33.626" v="1171" actId="1076"/>
        <pc:sldMkLst>
          <pc:docMk/>
          <pc:sldMk cId="3494330375" sldId="259"/>
        </pc:sldMkLst>
        <pc:spChg chg="del">
          <ac:chgData name="Yara 20211040" userId="7d211d9e-0dfa-431f-a495-f4cb9eb45ee0" providerId="ADAL" clId="{5F207B2E-E504-47C4-B95D-942700176845}" dt="2024-04-11T12:15:52.363" v="133" actId="478"/>
          <ac:spMkLst>
            <pc:docMk/>
            <pc:sldMk cId="3494330375" sldId="259"/>
            <ac:spMk id="2" creationId="{C48467BE-50AA-F336-0453-9E9AB9FF525B}"/>
          </ac:spMkLst>
        </pc:spChg>
        <pc:spChg chg="del">
          <ac:chgData name="Yara 20211040" userId="7d211d9e-0dfa-431f-a495-f4cb9eb45ee0" providerId="ADAL" clId="{5F207B2E-E504-47C4-B95D-942700176845}" dt="2024-04-11T12:15:52.363" v="133" actId="478"/>
          <ac:spMkLst>
            <pc:docMk/>
            <pc:sldMk cId="3494330375" sldId="259"/>
            <ac:spMk id="3" creationId="{8128A806-BD56-DCE5-0400-E652AAB5C2F6}"/>
          </ac:spMkLst>
        </pc:spChg>
        <pc:spChg chg="add mod">
          <ac:chgData name="Yara 20211040" userId="7d211d9e-0dfa-431f-a495-f4cb9eb45ee0" providerId="ADAL" clId="{5F207B2E-E504-47C4-B95D-942700176845}" dt="2024-04-11T12:15:48.465" v="132"/>
          <ac:spMkLst>
            <pc:docMk/>
            <pc:sldMk cId="3494330375" sldId="259"/>
            <ac:spMk id="5" creationId="{34CCE844-2FAB-9B7C-376D-BEF109840579}"/>
          </ac:spMkLst>
        </pc:spChg>
        <pc:spChg chg="add mod ord">
          <ac:chgData name="Yara 20211040" userId="7d211d9e-0dfa-431f-a495-f4cb9eb45ee0" providerId="ADAL" clId="{5F207B2E-E504-47C4-B95D-942700176845}" dt="2024-04-11T12:47:11.813" v="537" actId="1036"/>
          <ac:spMkLst>
            <pc:docMk/>
            <pc:sldMk cId="3494330375" sldId="259"/>
            <ac:spMk id="7" creationId="{519CE5FB-52EC-5F9C-5FC7-F1DB1AB85620}"/>
          </ac:spMkLst>
        </pc:spChg>
        <pc:spChg chg="add mod">
          <ac:chgData name="Yara 20211040" userId="7d211d9e-0dfa-431f-a495-f4cb9eb45ee0" providerId="ADAL" clId="{5F207B2E-E504-47C4-B95D-942700176845}" dt="2024-05-08T01:45:33.626" v="1171" actId="1076"/>
          <ac:spMkLst>
            <pc:docMk/>
            <pc:sldMk cId="3494330375" sldId="259"/>
            <ac:spMk id="8" creationId="{6EFDDC04-2481-4504-0C6C-41D91DD6C31E}"/>
          </ac:spMkLst>
        </pc:spChg>
        <pc:spChg chg="add del">
          <ac:chgData name="Yara 20211040" userId="7d211d9e-0dfa-431f-a495-f4cb9eb45ee0" providerId="ADAL" clId="{5F207B2E-E504-47C4-B95D-942700176845}" dt="2024-04-11T12:17:33.304" v="154" actId="26606"/>
          <ac:spMkLst>
            <pc:docMk/>
            <pc:sldMk cId="3494330375" sldId="259"/>
            <ac:spMk id="71" creationId="{17121B47-384D-4AA6-BFEE-9EB117D2A4DA}"/>
          </ac:spMkLst>
        </pc:spChg>
        <pc:spChg chg="add del">
          <ac:chgData name="Yara 20211040" userId="7d211d9e-0dfa-431f-a495-f4cb9eb45ee0" providerId="ADAL" clId="{5F207B2E-E504-47C4-B95D-942700176845}" dt="2024-04-11T12:17:33.304" v="154" actId="26606"/>
          <ac:spMkLst>
            <pc:docMk/>
            <pc:sldMk cId="3494330375" sldId="259"/>
            <ac:spMk id="73" creationId="{B8AA8937-D869-4CEB-9DB3-A2AAE5433D81}"/>
          </ac:spMkLst>
        </pc:spChg>
        <pc:spChg chg="add del">
          <ac:chgData name="Yara 20211040" userId="7d211d9e-0dfa-431f-a495-f4cb9eb45ee0" providerId="ADAL" clId="{5F207B2E-E504-47C4-B95D-942700176845}" dt="2024-04-11T12:17:33.304" v="154" actId="26606"/>
          <ac:spMkLst>
            <pc:docMk/>
            <pc:sldMk cId="3494330375" sldId="259"/>
            <ac:spMk id="75" creationId="{B84EE3D2-B06F-47DE-AAC1-4DB46BF88382}"/>
          </ac:spMkLst>
        </pc:spChg>
        <pc:spChg chg="add del">
          <ac:chgData name="Yara 20211040" userId="7d211d9e-0dfa-431f-a495-f4cb9eb45ee0" providerId="ADAL" clId="{5F207B2E-E504-47C4-B95D-942700176845}" dt="2024-04-11T12:17:33.238" v="153" actId="26606"/>
          <ac:spMkLst>
            <pc:docMk/>
            <pc:sldMk cId="3494330375" sldId="259"/>
            <ac:spMk id="231" creationId="{17121B47-384D-4AA6-BFEE-9EB117D2A4DA}"/>
          </ac:spMkLst>
        </pc:spChg>
        <pc:spChg chg="add del">
          <ac:chgData name="Yara 20211040" userId="7d211d9e-0dfa-431f-a495-f4cb9eb45ee0" providerId="ADAL" clId="{5F207B2E-E504-47C4-B95D-942700176845}" dt="2024-04-11T12:17:33.238" v="153" actId="26606"/>
          <ac:spMkLst>
            <pc:docMk/>
            <pc:sldMk cId="3494330375" sldId="259"/>
            <ac:spMk id="233" creationId="{B8AA8937-D869-4CEB-9DB3-A2AAE5433D81}"/>
          </ac:spMkLst>
        </pc:spChg>
        <pc:spChg chg="add del">
          <ac:chgData name="Yara 20211040" userId="7d211d9e-0dfa-431f-a495-f4cb9eb45ee0" providerId="ADAL" clId="{5F207B2E-E504-47C4-B95D-942700176845}" dt="2024-04-11T12:17:33.238" v="153" actId="26606"/>
          <ac:spMkLst>
            <pc:docMk/>
            <pc:sldMk cId="3494330375" sldId="259"/>
            <ac:spMk id="269" creationId="{C7F15AEE-302F-4C4B-8669-7D196FA2CAB3}"/>
          </ac:spMkLst>
        </pc:spChg>
        <pc:spChg chg="add del">
          <ac:chgData name="Yara 20211040" userId="7d211d9e-0dfa-431f-a495-f4cb9eb45ee0" providerId="ADAL" clId="{5F207B2E-E504-47C4-B95D-942700176845}" dt="2024-04-11T12:17:33.238" v="153" actId="26606"/>
          <ac:spMkLst>
            <pc:docMk/>
            <pc:sldMk cId="3494330375" sldId="259"/>
            <ac:spMk id="301" creationId="{B84EE3D2-B06F-47DE-AAC1-4DB46BF88382}"/>
          </ac:spMkLst>
        </pc:spChg>
        <pc:spChg chg="add del">
          <ac:chgData name="Yara 20211040" userId="7d211d9e-0dfa-431f-a495-f4cb9eb45ee0" providerId="ADAL" clId="{5F207B2E-E504-47C4-B95D-942700176845}" dt="2024-04-11T12:18:52.460" v="160" actId="26606"/>
          <ac:spMkLst>
            <pc:docMk/>
            <pc:sldMk cId="3494330375" sldId="259"/>
            <ac:spMk id="378" creationId="{945D478C-A9A5-4832-89D8-703607711BB1}"/>
          </ac:spMkLst>
        </pc:spChg>
        <pc:spChg chg="add del">
          <ac:chgData name="Yara 20211040" userId="7d211d9e-0dfa-431f-a495-f4cb9eb45ee0" providerId="ADAL" clId="{5F207B2E-E504-47C4-B95D-942700176845}" dt="2024-04-11T12:18:52.460" v="160" actId="26606"/>
          <ac:spMkLst>
            <pc:docMk/>
            <pc:sldMk cId="3494330375" sldId="259"/>
            <ac:spMk id="379" creationId="{0FB7F7C0-216C-466B-8AF5-7744BB34005C}"/>
          </ac:spMkLst>
        </pc:spChg>
        <pc:spChg chg="add del">
          <ac:chgData name="Yara 20211040" userId="7d211d9e-0dfa-431f-a495-f4cb9eb45ee0" providerId="ADAL" clId="{5F207B2E-E504-47C4-B95D-942700176845}" dt="2024-04-11T12:18:45.227" v="157" actId="26606"/>
          <ac:spMkLst>
            <pc:docMk/>
            <pc:sldMk cId="3494330375" sldId="259"/>
            <ac:spMk id="507" creationId="{D6F5F07B-A917-442C-82D5-5719737E9E68}"/>
          </ac:spMkLst>
        </pc:spChg>
        <pc:spChg chg="add del">
          <ac:chgData name="Yara 20211040" userId="7d211d9e-0dfa-431f-a495-f4cb9eb45ee0" providerId="ADAL" clId="{5F207B2E-E504-47C4-B95D-942700176845}" dt="2024-04-11T12:18:45.227" v="157" actId="26606"/>
          <ac:spMkLst>
            <pc:docMk/>
            <pc:sldMk cId="3494330375" sldId="259"/>
            <ac:spMk id="509" creationId="{C6C3E48C-655A-4982-8E73-7FB0D9E650FE}"/>
          </ac:spMkLst>
        </pc:spChg>
        <pc:spChg chg="add del">
          <ac:chgData name="Yara 20211040" userId="7d211d9e-0dfa-431f-a495-f4cb9eb45ee0" providerId="ADAL" clId="{5F207B2E-E504-47C4-B95D-942700176845}" dt="2024-04-11T12:18:52.100" v="159" actId="26606"/>
          <ac:spMkLst>
            <pc:docMk/>
            <pc:sldMk cId="3494330375" sldId="259"/>
            <ac:spMk id="632" creationId="{D6F5F07B-A917-442C-82D5-5719737E9E68}"/>
          </ac:spMkLst>
        </pc:spChg>
        <pc:spChg chg="add del">
          <ac:chgData name="Yara 20211040" userId="7d211d9e-0dfa-431f-a495-f4cb9eb45ee0" providerId="ADAL" clId="{5F207B2E-E504-47C4-B95D-942700176845}" dt="2024-04-11T12:18:52.100" v="159" actId="26606"/>
          <ac:spMkLst>
            <pc:docMk/>
            <pc:sldMk cId="3494330375" sldId="259"/>
            <ac:spMk id="633" creationId="{646C6347-670A-4289-8E1E-A6D48C2F2C00}"/>
          </ac:spMkLst>
        </pc:spChg>
        <pc:spChg chg="add del">
          <ac:chgData name="Yara 20211040" userId="7d211d9e-0dfa-431f-a495-f4cb9eb45ee0" providerId="ADAL" clId="{5F207B2E-E504-47C4-B95D-942700176845}" dt="2024-04-11T12:27:00.811" v="194" actId="26606"/>
          <ac:spMkLst>
            <pc:docMk/>
            <pc:sldMk cId="3494330375" sldId="259"/>
            <ac:spMk id="636" creationId="{945D478C-A9A5-4832-89D8-703607711BB1}"/>
          </ac:spMkLst>
        </pc:spChg>
        <pc:spChg chg="add del">
          <ac:chgData name="Yara 20211040" userId="7d211d9e-0dfa-431f-a495-f4cb9eb45ee0" providerId="ADAL" clId="{5F207B2E-E504-47C4-B95D-942700176845}" dt="2024-04-11T12:27:00.811" v="194" actId="26606"/>
          <ac:spMkLst>
            <pc:docMk/>
            <pc:sldMk cId="3494330375" sldId="259"/>
            <ac:spMk id="637" creationId="{0FB7F7C0-216C-466B-8AF5-7744BB34005C}"/>
          </ac:spMkLst>
        </pc:spChg>
        <pc:spChg chg="add del">
          <ac:chgData name="Yara 20211040" userId="7d211d9e-0dfa-431f-a495-f4cb9eb45ee0" providerId="ADAL" clId="{5F207B2E-E504-47C4-B95D-942700176845}" dt="2024-04-11T12:26:52.064" v="191" actId="26606"/>
          <ac:spMkLst>
            <pc:docMk/>
            <pc:sldMk cId="3494330375" sldId="259"/>
            <ac:spMk id="786" creationId="{C53527CE-0857-4148-A439-03E1284D2FB0}"/>
          </ac:spMkLst>
        </pc:spChg>
        <pc:spChg chg="add del">
          <ac:chgData name="Yara 20211040" userId="7d211d9e-0dfa-431f-a495-f4cb9eb45ee0" providerId="ADAL" clId="{5F207B2E-E504-47C4-B95D-942700176845}" dt="2024-04-11T12:27:00.768" v="193" actId="26606"/>
          <ac:spMkLst>
            <pc:docMk/>
            <pc:sldMk cId="3494330375" sldId="259"/>
            <ac:spMk id="1049" creationId="{17121B47-384D-4AA6-BFEE-9EB117D2A4DA}"/>
          </ac:spMkLst>
        </pc:spChg>
        <pc:spChg chg="add mod">
          <ac:chgData name="Yara 20211040" userId="7d211d9e-0dfa-431f-a495-f4cb9eb45ee0" providerId="ADAL" clId="{5F207B2E-E504-47C4-B95D-942700176845}" dt="2024-04-11T12:47:11.813" v="537" actId="1036"/>
          <ac:spMkLst>
            <pc:docMk/>
            <pc:sldMk cId="3494330375" sldId="259"/>
            <ac:spMk id="1052" creationId="{17121B47-384D-4AA6-BFEE-9EB117D2A4DA}"/>
          </ac:spMkLst>
        </pc:spChg>
        <pc:spChg chg="add mod">
          <ac:chgData name="Yara 20211040" userId="7d211d9e-0dfa-431f-a495-f4cb9eb45ee0" providerId="ADAL" clId="{5F207B2E-E504-47C4-B95D-942700176845}" dt="2024-04-11T12:47:11.813" v="537" actId="1036"/>
          <ac:spMkLst>
            <pc:docMk/>
            <pc:sldMk cId="3494330375" sldId="259"/>
            <ac:spMk id="1053" creationId="{B8AA8937-D869-4CEB-9DB3-A2AAE5433D81}"/>
          </ac:spMkLst>
        </pc:spChg>
        <pc:spChg chg="add mod">
          <ac:chgData name="Yara 20211040" userId="7d211d9e-0dfa-431f-a495-f4cb9eb45ee0" providerId="ADAL" clId="{5F207B2E-E504-47C4-B95D-942700176845}" dt="2024-04-11T12:47:11.813" v="537" actId="1036"/>
          <ac:spMkLst>
            <pc:docMk/>
            <pc:sldMk cId="3494330375" sldId="259"/>
            <ac:spMk id="1087" creationId="{C7F15AEE-302F-4C4B-8669-7D196FA2CAB3}"/>
          </ac:spMkLst>
        </pc:spChg>
        <pc:spChg chg="add mod">
          <ac:chgData name="Yara 20211040" userId="7d211d9e-0dfa-431f-a495-f4cb9eb45ee0" providerId="ADAL" clId="{5F207B2E-E504-47C4-B95D-942700176845}" dt="2024-04-11T12:47:11.813" v="537" actId="1036"/>
          <ac:spMkLst>
            <pc:docMk/>
            <pc:sldMk cId="3494330375" sldId="259"/>
            <ac:spMk id="1117" creationId="{B84EE3D2-B06F-47DE-AAC1-4DB46BF88382}"/>
          </ac:spMkLst>
        </pc:spChg>
        <pc:grpChg chg="add del">
          <ac:chgData name="Yara 20211040" userId="7d211d9e-0dfa-431f-a495-f4cb9eb45ee0" providerId="ADAL" clId="{5F207B2E-E504-47C4-B95D-942700176845}" dt="2024-04-11T12:17:33.304" v="154" actId="26606"/>
          <ac:grpSpMkLst>
            <pc:docMk/>
            <pc:sldMk cId="3494330375" sldId="259"/>
            <ac:grpSpMk id="12" creationId="{71AFD227-869A-489C-A9B5-3F0498DF3C0C}"/>
          </ac:grpSpMkLst>
        </pc:grpChg>
        <pc:grpChg chg="add del">
          <ac:chgData name="Yara 20211040" userId="7d211d9e-0dfa-431f-a495-f4cb9eb45ee0" providerId="ADAL" clId="{5F207B2E-E504-47C4-B95D-942700176845}" dt="2024-04-11T12:17:33.304" v="154" actId="26606"/>
          <ac:grpSpMkLst>
            <pc:docMk/>
            <pc:sldMk cId="3494330375" sldId="259"/>
            <ac:grpSpMk id="77" creationId="{6599FC7B-1DF7-4530-83E5-C095D4A2DE14}"/>
          </ac:grpSpMkLst>
        </pc:grpChg>
        <pc:grpChg chg="add del">
          <ac:chgData name="Yara 20211040" userId="7d211d9e-0dfa-431f-a495-f4cb9eb45ee0" providerId="ADAL" clId="{5F207B2E-E504-47C4-B95D-942700176845}" dt="2024-04-11T12:17:33.238" v="153" actId="26606"/>
          <ac:grpSpMkLst>
            <pc:docMk/>
            <pc:sldMk cId="3494330375" sldId="259"/>
            <ac:grpSpMk id="172" creationId="{71AFD227-869A-489C-A9B5-3F0498DF3C0C}"/>
          </ac:grpSpMkLst>
        </pc:grpChg>
        <pc:grpChg chg="add del">
          <ac:chgData name="Yara 20211040" userId="7d211d9e-0dfa-431f-a495-f4cb9eb45ee0" providerId="ADAL" clId="{5F207B2E-E504-47C4-B95D-942700176845}" dt="2024-04-11T12:17:33.238" v="153" actId="26606"/>
          <ac:grpSpMkLst>
            <pc:docMk/>
            <pc:sldMk cId="3494330375" sldId="259"/>
            <ac:grpSpMk id="235" creationId="{907BB5BD-1455-4A2D-BC94-E2DAD6A196A3}"/>
          </ac:grpSpMkLst>
        </pc:grpChg>
        <pc:grpChg chg="add del">
          <ac:chgData name="Yara 20211040" userId="7d211d9e-0dfa-431f-a495-f4cb9eb45ee0" providerId="ADAL" clId="{5F207B2E-E504-47C4-B95D-942700176845}" dt="2024-04-11T12:17:33.238" v="153" actId="26606"/>
          <ac:grpSpMkLst>
            <pc:docMk/>
            <pc:sldMk cId="3494330375" sldId="259"/>
            <ac:grpSpMk id="271" creationId="{621CBB89-F05D-42D3-8CC5-B792E533F24E}"/>
          </ac:grpSpMkLst>
        </pc:grpChg>
        <pc:grpChg chg="add del">
          <ac:chgData name="Yara 20211040" userId="7d211d9e-0dfa-431f-a495-f4cb9eb45ee0" providerId="ADAL" clId="{5F207B2E-E504-47C4-B95D-942700176845}" dt="2024-04-11T12:18:52.460" v="160" actId="26606"/>
          <ac:grpSpMkLst>
            <pc:docMk/>
            <pc:sldMk cId="3494330375" sldId="259"/>
            <ac:grpSpMk id="320" creationId="{71AFD227-869A-489C-A9B5-3F0498DF3C0C}"/>
          </ac:grpSpMkLst>
        </pc:grpChg>
        <pc:grpChg chg="add del">
          <ac:chgData name="Yara 20211040" userId="7d211d9e-0dfa-431f-a495-f4cb9eb45ee0" providerId="ADAL" clId="{5F207B2E-E504-47C4-B95D-942700176845}" dt="2024-04-11T12:18:52.460" v="160" actId="26606"/>
          <ac:grpSpMkLst>
            <pc:docMk/>
            <pc:sldMk cId="3494330375" sldId="259"/>
            <ac:grpSpMk id="380" creationId="{5020A6AE-B717-4124-91F1-AB61221C71D2}"/>
          </ac:grpSpMkLst>
        </pc:grpChg>
        <pc:grpChg chg="add del">
          <ac:chgData name="Yara 20211040" userId="7d211d9e-0dfa-431f-a495-f4cb9eb45ee0" providerId="ADAL" clId="{5F207B2E-E504-47C4-B95D-942700176845}" dt="2024-04-11T12:18:45.227" v="157" actId="26606"/>
          <ac:grpSpMkLst>
            <pc:docMk/>
            <pc:sldMk cId="3494330375" sldId="259"/>
            <ac:grpSpMk id="448" creationId="{71AFD227-869A-489C-A9B5-3F0498DF3C0C}"/>
          </ac:grpSpMkLst>
        </pc:grpChg>
        <pc:grpChg chg="add del">
          <ac:chgData name="Yara 20211040" userId="7d211d9e-0dfa-431f-a495-f4cb9eb45ee0" providerId="ADAL" clId="{5F207B2E-E504-47C4-B95D-942700176845}" dt="2024-04-11T12:18:52.100" v="159" actId="26606"/>
          <ac:grpSpMkLst>
            <pc:docMk/>
            <pc:sldMk cId="3494330375" sldId="259"/>
            <ac:grpSpMk id="511" creationId="{145196E9-03A4-438A-B85E-4CEB070DB37C}"/>
          </ac:grpSpMkLst>
        </pc:grpChg>
        <pc:grpChg chg="add del">
          <ac:chgData name="Yara 20211040" userId="7d211d9e-0dfa-431f-a495-f4cb9eb45ee0" providerId="ADAL" clId="{5F207B2E-E504-47C4-B95D-942700176845}" dt="2024-04-11T12:18:52.100" v="159" actId="26606"/>
          <ac:grpSpMkLst>
            <pc:docMk/>
            <pc:sldMk cId="3494330375" sldId="259"/>
            <ac:grpSpMk id="543" creationId="{71AFD227-869A-489C-A9B5-3F0498DF3C0C}"/>
          </ac:grpSpMkLst>
        </pc:grpChg>
        <pc:grpChg chg="add del">
          <ac:chgData name="Yara 20211040" userId="7d211d9e-0dfa-431f-a495-f4cb9eb45ee0" providerId="ADAL" clId="{5F207B2E-E504-47C4-B95D-942700176845}" dt="2024-04-11T12:18:52.100" v="159" actId="26606"/>
          <ac:grpSpMkLst>
            <pc:docMk/>
            <pc:sldMk cId="3494330375" sldId="259"/>
            <ac:grpSpMk id="544" creationId="{EDB9709B-28DB-4BE5-9BA0-118925967E7D}"/>
          </ac:grpSpMkLst>
        </pc:grpChg>
        <pc:grpChg chg="add del">
          <ac:chgData name="Yara 20211040" userId="7d211d9e-0dfa-431f-a495-f4cb9eb45ee0" providerId="ADAL" clId="{5F207B2E-E504-47C4-B95D-942700176845}" dt="2024-04-11T12:27:00.811" v="194" actId="26606"/>
          <ac:grpSpMkLst>
            <pc:docMk/>
            <pc:sldMk cId="3494330375" sldId="259"/>
            <ac:grpSpMk id="635" creationId="{71AFD227-869A-489C-A9B5-3F0498DF3C0C}"/>
          </ac:grpSpMkLst>
        </pc:grpChg>
        <pc:grpChg chg="add del">
          <ac:chgData name="Yara 20211040" userId="7d211d9e-0dfa-431f-a495-f4cb9eb45ee0" providerId="ADAL" clId="{5F207B2E-E504-47C4-B95D-942700176845}" dt="2024-04-11T12:27:00.811" v="194" actId="26606"/>
          <ac:grpSpMkLst>
            <pc:docMk/>
            <pc:sldMk cId="3494330375" sldId="259"/>
            <ac:grpSpMk id="638" creationId="{5020A6AE-B717-4124-91F1-AB61221C71D2}"/>
          </ac:grpSpMkLst>
        </pc:grpChg>
        <pc:grpChg chg="add del">
          <ac:chgData name="Yara 20211040" userId="7d211d9e-0dfa-431f-a495-f4cb9eb45ee0" providerId="ADAL" clId="{5F207B2E-E504-47C4-B95D-942700176845}" dt="2024-04-11T12:26:52.064" v="191" actId="26606"/>
          <ac:grpSpMkLst>
            <pc:docMk/>
            <pc:sldMk cId="3494330375" sldId="259"/>
            <ac:grpSpMk id="727" creationId="{71AFD227-869A-489C-A9B5-3F0498DF3C0C}"/>
          </ac:grpSpMkLst>
        </pc:grpChg>
        <pc:grpChg chg="add del">
          <ac:chgData name="Yara 20211040" userId="7d211d9e-0dfa-431f-a495-f4cb9eb45ee0" providerId="ADAL" clId="{5F207B2E-E504-47C4-B95D-942700176845}" dt="2024-04-11T12:27:00.768" v="193" actId="26606"/>
          <ac:grpSpMkLst>
            <pc:docMk/>
            <pc:sldMk cId="3494330375" sldId="259"/>
            <ac:grpSpMk id="788" creationId="{2CB9C70C-9B50-4D83-B8B9-1A0FFA2CB1A5}"/>
          </ac:grpSpMkLst>
        </pc:grpChg>
        <pc:grpChg chg="add del">
          <ac:chgData name="Yara 20211040" userId="7d211d9e-0dfa-431f-a495-f4cb9eb45ee0" providerId="ADAL" clId="{5F207B2E-E504-47C4-B95D-942700176845}" dt="2024-04-11T12:27:00.768" v="193" actId="26606"/>
          <ac:grpSpMkLst>
            <pc:docMk/>
            <pc:sldMk cId="3494330375" sldId="259"/>
            <ac:grpSpMk id="991" creationId="{71AFD227-869A-489C-A9B5-3F0498DF3C0C}"/>
          </ac:grpSpMkLst>
        </pc:grpChg>
        <pc:grpChg chg="add mod">
          <ac:chgData name="Yara 20211040" userId="7d211d9e-0dfa-431f-a495-f4cb9eb45ee0" providerId="ADAL" clId="{5F207B2E-E504-47C4-B95D-942700176845}" dt="2024-04-11T12:47:11.813" v="537" actId="1036"/>
          <ac:grpSpMkLst>
            <pc:docMk/>
            <pc:sldMk cId="3494330375" sldId="259"/>
            <ac:grpSpMk id="1051" creationId="{71AFD227-869A-489C-A9B5-3F0498DF3C0C}"/>
          </ac:grpSpMkLst>
        </pc:grpChg>
        <pc:grpChg chg="add mod">
          <ac:chgData name="Yara 20211040" userId="7d211d9e-0dfa-431f-a495-f4cb9eb45ee0" providerId="ADAL" clId="{5F207B2E-E504-47C4-B95D-942700176845}" dt="2024-04-11T12:47:11.813" v="537" actId="1036"/>
          <ac:grpSpMkLst>
            <pc:docMk/>
            <pc:sldMk cId="3494330375" sldId="259"/>
            <ac:grpSpMk id="1054" creationId="{907BB5BD-1455-4A2D-BC94-E2DAD6A196A3}"/>
          </ac:grpSpMkLst>
        </pc:grpChg>
        <pc:grpChg chg="add mod">
          <ac:chgData name="Yara 20211040" userId="7d211d9e-0dfa-431f-a495-f4cb9eb45ee0" providerId="ADAL" clId="{5F207B2E-E504-47C4-B95D-942700176845}" dt="2024-04-11T12:47:11.813" v="537" actId="1036"/>
          <ac:grpSpMkLst>
            <pc:docMk/>
            <pc:sldMk cId="3494330375" sldId="259"/>
            <ac:grpSpMk id="1088" creationId="{621CBB89-F05D-42D3-8CC5-B792E533F24E}"/>
          </ac:grpSpMkLst>
        </pc:grpChg>
        <pc:picChg chg="add mod">
          <ac:chgData name="Yara 20211040" userId="7d211d9e-0dfa-431f-a495-f4cb9eb45ee0" providerId="ADAL" clId="{5F207B2E-E504-47C4-B95D-942700176845}" dt="2024-04-11T12:15:45.247" v="129"/>
          <ac:picMkLst>
            <pc:docMk/>
            <pc:sldMk cId="3494330375" sldId="259"/>
            <ac:picMk id="4" creationId="{208BA046-897B-D2D6-780A-1C2D0AE66CF2}"/>
          </ac:picMkLst>
        </pc:picChg>
        <pc:picChg chg="add mod ord modCrop">
          <ac:chgData name="Yara 20211040" userId="7d211d9e-0dfa-431f-a495-f4cb9eb45ee0" providerId="ADAL" clId="{5F207B2E-E504-47C4-B95D-942700176845}" dt="2024-04-11T12:47:11.813" v="537" actId="1036"/>
          <ac:picMkLst>
            <pc:docMk/>
            <pc:sldMk cId="3494330375" sldId="259"/>
            <ac:picMk id="6" creationId="{40028F60-C39C-A56E-AF98-664D8373817F}"/>
          </ac:picMkLst>
        </pc:picChg>
      </pc:sldChg>
      <pc:sldChg chg="addSp delSp modSp new mod ord setBg modAnim">
        <pc:chgData name="Yara 20211040" userId="7d211d9e-0dfa-431f-a495-f4cb9eb45ee0" providerId="ADAL" clId="{5F207B2E-E504-47C4-B95D-942700176845}" dt="2024-05-08T01:45:50.288" v="1174"/>
        <pc:sldMkLst>
          <pc:docMk/>
          <pc:sldMk cId="2589749680" sldId="260"/>
        </pc:sldMkLst>
        <pc:spChg chg="del">
          <ac:chgData name="Yara 20211040" userId="7d211d9e-0dfa-431f-a495-f4cb9eb45ee0" providerId="ADAL" clId="{5F207B2E-E504-47C4-B95D-942700176845}" dt="2024-04-11T12:22:07.630" v="172" actId="478"/>
          <ac:spMkLst>
            <pc:docMk/>
            <pc:sldMk cId="2589749680" sldId="260"/>
            <ac:spMk id="2" creationId="{AA14E75F-E07F-EDEB-DC18-F048850FABF2}"/>
          </ac:spMkLst>
        </pc:spChg>
        <pc:spChg chg="del">
          <ac:chgData name="Yara 20211040" userId="7d211d9e-0dfa-431f-a495-f4cb9eb45ee0" providerId="ADAL" clId="{5F207B2E-E504-47C4-B95D-942700176845}" dt="2024-04-11T12:22:07.630" v="172" actId="478"/>
          <ac:spMkLst>
            <pc:docMk/>
            <pc:sldMk cId="2589749680" sldId="260"/>
            <ac:spMk id="3" creationId="{11BB380E-A088-0D3F-009B-819471EACDEC}"/>
          </ac:spMkLst>
        </pc:spChg>
        <pc:spChg chg="add mod">
          <ac:chgData name="Yara 20211040" userId="7d211d9e-0dfa-431f-a495-f4cb9eb45ee0" providerId="ADAL" clId="{5F207B2E-E504-47C4-B95D-942700176845}" dt="2024-04-11T12:47:25.161" v="538" actId="2711"/>
          <ac:spMkLst>
            <pc:docMk/>
            <pc:sldMk cId="2589749680" sldId="260"/>
            <ac:spMk id="4" creationId="{FECB6CE2-C26A-DA39-5FCB-8B3A72E3B2C2}"/>
          </ac:spMkLst>
        </pc:spChg>
        <pc:spChg chg="add mod">
          <ac:chgData name="Yara 20211040" userId="7d211d9e-0dfa-431f-a495-f4cb9eb45ee0" providerId="ADAL" clId="{5F207B2E-E504-47C4-B95D-942700176845}" dt="2024-05-04T18:48:16.725" v="612" actId="20577"/>
          <ac:spMkLst>
            <pc:docMk/>
            <pc:sldMk cId="2589749680" sldId="260"/>
            <ac:spMk id="5" creationId="{B0789EDB-449D-21EA-8A83-12F5C157600C}"/>
          </ac:spMkLst>
        </pc:spChg>
        <pc:spChg chg="add mod">
          <ac:chgData name="Yara 20211040" userId="7d211d9e-0dfa-431f-a495-f4cb9eb45ee0" providerId="ADAL" clId="{5F207B2E-E504-47C4-B95D-942700176845}" dt="2024-04-11T12:47:25.161" v="538" actId="2711"/>
          <ac:spMkLst>
            <pc:docMk/>
            <pc:sldMk cId="2589749680" sldId="260"/>
            <ac:spMk id="6" creationId="{E032E1B0-2FEC-529F-F969-36FD02C9CEF3}"/>
          </ac:spMkLst>
        </pc:spChg>
        <pc:spChg chg="add del">
          <ac:chgData name="Yara 20211040" userId="7d211d9e-0dfa-431f-a495-f4cb9eb45ee0" providerId="ADAL" clId="{5F207B2E-E504-47C4-B95D-942700176845}" dt="2024-04-11T12:24:29.974" v="185" actId="26606"/>
          <ac:spMkLst>
            <pc:docMk/>
            <pc:sldMk cId="2589749680" sldId="260"/>
            <ac:spMk id="12" creationId="{0B7ED827-06A5-4778-9BB3-74A28B33DA65}"/>
          </ac:spMkLst>
        </pc:spChg>
        <pc:spChg chg="add del">
          <ac:chgData name="Yara 20211040" userId="7d211d9e-0dfa-431f-a495-f4cb9eb45ee0" providerId="ADAL" clId="{5F207B2E-E504-47C4-B95D-942700176845}" dt="2024-04-11T12:24:29.974" v="185" actId="26606"/>
          <ac:spMkLst>
            <pc:docMk/>
            <pc:sldMk cId="2589749680" sldId="260"/>
            <ac:spMk id="14" creationId="{D699C7C3-AA26-499B-BAF7-AA8B95CA076A}"/>
          </ac:spMkLst>
        </pc:spChg>
        <pc:spChg chg="add del">
          <ac:chgData name="Yara 20211040" userId="7d211d9e-0dfa-431f-a495-f4cb9eb45ee0" providerId="ADAL" clId="{5F207B2E-E504-47C4-B95D-942700176845}" dt="2024-04-11T12:24:29.974" v="185" actId="26606"/>
          <ac:spMkLst>
            <pc:docMk/>
            <pc:sldMk cId="2589749680" sldId="260"/>
            <ac:spMk id="16" creationId="{EABD46F8-DB46-4291-9AAA-77A9EDEEBF27}"/>
          </ac:spMkLst>
        </pc:spChg>
        <pc:spChg chg="add del mod">
          <ac:chgData name="Yara 20211040" userId="7d211d9e-0dfa-431f-a495-f4cb9eb45ee0" providerId="ADAL" clId="{5F207B2E-E504-47C4-B95D-942700176845}" dt="2024-04-11T12:47:25.161" v="538" actId="2711"/>
          <ac:spMkLst>
            <pc:docMk/>
            <pc:sldMk cId="2589749680" sldId="260"/>
            <ac:spMk id="79" creationId="{0B7ED827-06A5-4778-9BB3-74A28B33DA65}"/>
          </ac:spMkLst>
        </pc:spChg>
        <pc:spChg chg="add del mod">
          <ac:chgData name="Yara 20211040" userId="7d211d9e-0dfa-431f-a495-f4cb9eb45ee0" providerId="ADAL" clId="{5F207B2E-E504-47C4-B95D-942700176845}" dt="2024-04-11T12:47:25.161" v="538" actId="2711"/>
          <ac:spMkLst>
            <pc:docMk/>
            <pc:sldMk cId="2589749680" sldId="260"/>
            <ac:spMk id="80" creationId="{EABD46F8-DB46-4291-9AAA-77A9EDEEBF27}"/>
          </ac:spMkLst>
        </pc:spChg>
        <pc:spChg chg="add del">
          <ac:chgData name="Yara 20211040" userId="7d211d9e-0dfa-431f-a495-f4cb9eb45ee0" providerId="ADAL" clId="{5F207B2E-E504-47C4-B95D-942700176845}" dt="2024-04-11T12:25:34.731" v="189" actId="26606"/>
          <ac:spMkLst>
            <pc:docMk/>
            <pc:sldMk cId="2589749680" sldId="260"/>
            <ac:spMk id="149" creationId="{CFB03654-F8D1-4066-85B5-5BA57499B18A}"/>
          </ac:spMkLst>
        </pc:spChg>
        <pc:spChg chg="add del">
          <ac:chgData name="Yara 20211040" userId="7d211d9e-0dfa-431f-a495-f4cb9eb45ee0" providerId="ADAL" clId="{5F207B2E-E504-47C4-B95D-942700176845}" dt="2024-04-11T12:25:34.731" v="189" actId="26606"/>
          <ac:spMkLst>
            <pc:docMk/>
            <pc:sldMk cId="2589749680" sldId="260"/>
            <ac:spMk id="151" creationId="{EF061512-DEB6-4638-9292-91DD254630D0}"/>
          </ac:spMkLst>
        </pc:spChg>
        <pc:spChg chg="add del">
          <ac:chgData name="Yara 20211040" userId="7d211d9e-0dfa-431f-a495-f4cb9eb45ee0" providerId="ADAL" clId="{5F207B2E-E504-47C4-B95D-942700176845}" dt="2024-04-11T12:25:34.731" v="189" actId="26606"/>
          <ac:spMkLst>
            <pc:docMk/>
            <pc:sldMk cId="2589749680" sldId="260"/>
            <ac:spMk id="153" creationId="{7615BC76-014D-4BD0-A843-994E2D759826}"/>
          </ac:spMkLst>
        </pc:spChg>
        <pc:grpChg chg="add del">
          <ac:chgData name="Yara 20211040" userId="7d211d9e-0dfa-431f-a495-f4cb9eb45ee0" providerId="ADAL" clId="{5F207B2E-E504-47C4-B95D-942700176845}" dt="2024-04-11T12:24:29.974" v="185" actId="26606"/>
          <ac:grpSpMkLst>
            <pc:docMk/>
            <pc:sldMk cId="2589749680" sldId="260"/>
            <ac:grpSpMk id="18" creationId="{A3AB7683-6CAB-46C4-A2AE-1046AF1106D0}"/>
          </ac:grpSpMkLst>
        </pc:grpChg>
        <pc:grpChg chg="add del mod">
          <ac:chgData name="Yara 20211040" userId="7d211d9e-0dfa-431f-a495-f4cb9eb45ee0" providerId="ADAL" clId="{5F207B2E-E504-47C4-B95D-942700176845}" dt="2024-04-11T12:47:25.161" v="538" actId="2711"/>
          <ac:grpSpMkLst>
            <pc:docMk/>
            <pc:sldMk cId="2589749680" sldId="260"/>
            <ac:grpSpMk id="82" creationId="{4D05F8F4-735B-49D1-A6E4-AA1632C49A76}"/>
          </ac:grpSpMkLst>
        </pc:grpChg>
        <pc:grpChg chg="add del">
          <ac:chgData name="Yara 20211040" userId="7d211d9e-0dfa-431f-a495-f4cb9eb45ee0" providerId="ADAL" clId="{5F207B2E-E504-47C4-B95D-942700176845}" dt="2024-04-11T12:25:34.731" v="189" actId="26606"/>
          <ac:grpSpMkLst>
            <pc:docMk/>
            <pc:sldMk cId="2589749680" sldId="260"/>
            <ac:grpSpMk id="155" creationId="{86B666D3-7550-4348-AD73-27B831A5E488}"/>
          </ac:grpSpMkLst>
        </pc:grpChg>
        <pc:picChg chg="add del">
          <ac:chgData name="Yara 20211040" userId="7d211d9e-0dfa-431f-a495-f4cb9eb45ee0" providerId="ADAL" clId="{5F207B2E-E504-47C4-B95D-942700176845}" dt="2024-04-11T12:24:29.974" v="185" actId="26606"/>
          <ac:picMkLst>
            <pc:docMk/>
            <pc:sldMk cId="2589749680" sldId="260"/>
            <ac:picMk id="8" creationId="{6FD56E92-3558-808A-0124-A8FA097DC584}"/>
          </ac:picMkLst>
        </pc:picChg>
        <pc:picChg chg="add del">
          <ac:chgData name="Yara 20211040" userId="7d211d9e-0dfa-431f-a495-f4cb9eb45ee0" providerId="ADAL" clId="{5F207B2E-E504-47C4-B95D-942700176845}" dt="2024-04-11T12:24:49.135" v="187" actId="478"/>
          <ac:picMkLst>
            <pc:docMk/>
            <pc:sldMk cId="2589749680" sldId="260"/>
            <ac:picMk id="81" creationId="{BD504B0D-8D88-5164-1873-88C88375A874}"/>
          </ac:picMkLst>
        </pc:picChg>
        <pc:picChg chg="add del">
          <ac:chgData name="Yara 20211040" userId="7d211d9e-0dfa-431f-a495-f4cb9eb45ee0" providerId="ADAL" clId="{5F207B2E-E504-47C4-B95D-942700176845}" dt="2024-04-11T12:25:34.731" v="189" actId="26606"/>
          <ac:picMkLst>
            <pc:docMk/>
            <pc:sldMk cId="2589749680" sldId="260"/>
            <ac:picMk id="146" creationId="{96C36FC2-92F4-9373-BF0D-C6A9E05CE89D}"/>
          </ac:picMkLst>
        </pc:picChg>
      </pc:sldChg>
      <pc:sldChg chg="addSp delSp modSp new mod ord modAnim">
        <pc:chgData name="Yara 20211040" userId="7d211d9e-0dfa-431f-a495-f4cb9eb45ee0" providerId="ADAL" clId="{5F207B2E-E504-47C4-B95D-942700176845}" dt="2024-05-08T01:46:34.673" v="1183"/>
        <pc:sldMkLst>
          <pc:docMk/>
          <pc:sldMk cId="380120635" sldId="261"/>
        </pc:sldMkLst>
        <pc:spChg chg="del">
          <ac:chgData name="Yara 20211040" userId="7d211d9e-0dfa-431f-a495-f4cb9eb45ee0" providerId="ADAL" clId="{5F207B2E-E504-47C4-B95D-942700176845}" dt="2024-04-11T12:29:14.457" v="204" actId="478"/>
          <ac:spMkLst>
            <pc:docMk/>
            <pc:sldMk cId="380120635" sldId="261"/>
            <ac:spMk id="2" creationId="{F05CBDEC-8328-A5A7-6A93-F70CD2FD54C4}"/>
          </ac:spMkLst>
        </pc:spChg>
        <pc:spChg chg="del">
          <ac:chgData name="Yara 20211040" userId="7d211d9e-0dfa-431f-a495-f4cb9eb45ee0" providerId="ADAL" clId="{5F207B2E-E504-47C4-B95D-942700176845}" dt="2024-04-11T12:29:14.457" v="204" actId="478"/>
          <ac:spMkLst>
            <pc:docMk/>
            <pc:sldMk cId="380120635" sldId="261"/>
            <ac:spMk id="3" creationId="{0493E6BB-8A2D-257B-510E-23E6A9B38DDF}"/>
          </ac:spMkLst>
        </pc:spChg>
        <pc:spChg chg="add mod">
          <ac:chgData name="Yara 20211040" userId="7d211d9e-0dfa-431f-a495-f4cb9eb45ee0" providerId="ADAL" clId="{5F207B2E-E504-47C4-B95D-942700176845}" dt="2024-04-11T12:47:39.145" v="539" actId="2711"/>
          <ac:spMkLst>
            <pc:docMk/>
            <pc:sldMk cId="380120635" sldId="261"/>
            <ac:spMk id="4" creationId="{58BCB4E3-5F29-642C-111D-DF51AE4018C9}"/>
          </ac:spMkLst>
        </pc:spChg>
        <pc:spChg chg="add mod">
          <ac:chgData name="Yara 20211040" userId="7d211d9e-0dfa-431f-a495-f4cb9eb45ee0" providerId="ADAL" clId="{5F207B2E-E504-47C4-B95D-942700176845}" dt="2024-04-11T12:47:39.145" v="539" actId="2711"/>
          <ac:spMkLst>
            <pc:docMk/>
            <pc:sldMk cId="380120635" sldId="261"/>
            <ac:spMk id="5" creationId="{CDF21357-2000-F6B3-758B-2157AC36496A}"/>
          </ac:spMkLst>
        </pc:spChg>
        <pc:spChg chg="add mod">
          <ac:chgData name="Yara 20211040" userId="7d211d9e-0dfa-431f-a495-f4cb9eb45ee0" providerId="ADAL" clId="{5F207B2E-E504-47C4-B95D-942700176845}" dt="2024-04-11T12:47:39.145" v="539" actId="2711"/>
          <ac:spMkLst>
            <pc:docMk/>
            <pc:sldMk cId="380120635" sldId="261"/>
            <ac:spMk id="6" creationId="{02CAAD17-8101-E5BA-8202-B36EF063B208}"/>
          </ac:spMkLst>
        </pc:spChg>
        <pc:spChg chg="add del mod">
          <ac:chgData name="Yara 20211040" userId="7d211d9e-0dfa-431f-a495-f4cb9eb45ee0" providerId="ADAL" clId="{5F207B2E-E504-47C4-B95D-942700176845}" dt="2024-04-11T12:47:39.145" v="539" actId="2711"/>
          <ac:spMkLst>
            <pc:docMk/>
            <pc:sldMk cId="380120635" sldId="261"/>
            <ac:spMk id="7" creationId="{C2B60B85-4756-0E70-E2CB-FBBF06342400}"/>
          </ac:spMkLst>
        </pc:spChg>
        <pc:graphicFrameChg chg="add del">
          <ac:chgData name="Yara 20211040" userId="7d211d9e-0dfa-431f-a495-f4cb9eb45ee0" providerId="ADAL" clId="{5F207B2E-E504-47C4-B95D-942700176845}" dt="2024-04-11T12:29:52.771" v="209" actId="26606"/>
          <ac:graphicFrameMkLst>
            <pc:docMk/>
            <pc:sldMk cId="380120635" sldId="261"/>
            <ac:graphicFrameMk id="9" creationId="{5F3926F0-3CD9-52F7-0055-5C4695227597}"/>
          </ac:graphicFrameMkLst>
        </pc:graphicFrameChg>
      </pc:sldChg>
      <pc:sldChg chg="addSp delSp modSp new mod setBg modAnim">
        <pc:chgData name="Yara 20211040" userId="7d211d9e-0dfa-431f-a495-f4cb9eb45ee0" providerId="ADAL" clId="{5F207B2E-E504-47C4-B95D-942700176845}" dt="2024-05-08T01:47:06.542" v="1186"/>
        <pc:sldMkLst>
          <pc:docMk/>
          <pc:sldMk cId="2133257065" sldId="262"/>
        </pc:sldMkLst>
        <pc:spChg chg="del">
          <ac:chgData name="Yara 20211040" userId="7d211d9e-0dfa-431f-a495-f4cb9eb45ee0" providerId="ADAL" clId="{5F207B2E-E504-47C4-B95D-942700176845}" dt="2024-04-11T12:39:22.733" v="471" actId="478"/>
          <ac:spMkLst>
            <pc:docMk/>
            <pc:sldMk cId="2133257065" sldId="262"/>
            <ac:spMk id="2" creationId="{E4719A56-412C-0136-7DFE-487C9CFE1206}"/>
          </ac:spMkLst>
        </pc:spChg>
        <pc:spChg chg="del">
          <ac:chgData name="Yara 20211040" userId="7d211d9e-0dfa-431f-a495-f4cb9eb45ee0" providerId="ADAL" clId="{5F207B2E-E504-47C4-B95D-942700176845}" dt="2024-04-11T12:39:22.733" v="471" actId="478"/>
          <ac:spMkLst>
            <pc:docMk/>
            <pc:sldMk cId="2133257065" sldId="262"/>
            <ac:spMk id="3" creationId="{538249EA-7185-0751-A2A6-67C9E6D0C504}"/>
          </ac:spMkLst>
        </pc:spChg>
        <pc:spChg chg="add mod ord">
          <ac:chgData name="Yara 20211040" userId="7d211d9e-0dfa-431f-a495-f4cb9eb45ee0" providerId="ADAL" clId="{5F207B2E-E504-47C4-B95D-942700176845}" dt="2024-04-11T12:47:48.949" v="541" actId="1036"/>
          <ac:spMkLst>
            <pc:docMk/>
            <pc:sldMk cId="2133257065" sldId="262"/>
            <ac:spMk id="4" creationId="{97140420-28BB-0666-B327-2F0504AC8290}"/>
          </ac:spMkLst>
        </pc:spChg>
        <pc:spChg chg="add mod ord">
          <ac:chgData name="Yara 20211040" userId="7d211d9e-0dfa-431f-a495-f4cb9eb45ee0" providerId="ADAL" clId="{5F207B2E-E504-47C4-B95D-942700176845}" dt="2024-04-11T12:47:48.949" v="541" actId="1036"/>
          <ac:spMkLst>
            <pc:docMk/>
            <pc:sldMk cId="2133257065" sldId="262"/>
            <ac:spMk id="5" creationId="{11A27847-F83D-A75D-AED2-F6BA5275046F}"/>
          </ac:spMkLst>
        </pc:spChg>
        <pc:spChg chg="add mod">
          <ac:chgData name="Yara 20211040" userId="7d211d9e-0dfa-431f-a495-f4cb9eb45ee0" providerId="ADAL" clId="{5F207B2E-E504-47C4-B95D-942700176845}" dt="2024-04-11T12:47:48.949" v="541" actId="1036"/>
          <ac:spMkLst>
            <pc:docMk/>
            <pc:sldMk cId="2133257065" sldId="262"/>
            <ac:spMk id="6" creationId="{DA027EB4-3FC2-A15F-0E1C-01BFDF70F0CF}"/>
          </ac:spMkLst>
        </pc:spChg>
        <pc:spChg chg="add del mod">
          <ac:chgData name="Yara 20211040" userId="7d211d9e-0dfa-431f-a495-f4cb9eb45ee0" providerId="ADAL" clId="{5F207B2E-E504-47C4-B95D-942700176845}" dt="2024-04-11T12:41:05.923" v="497"/>
          <ac:spMkLst>
            <pc:docMk/>
            <pc:sldMk cId="2133257065" sldId="262"/>
            <ac:spMk id="7" creationId="{AA5A7C96-21F4-7156-2089-EDC8A5072D45}"/>
          </ac:spMkLst>
        </pc:spChg>
        <pc:spChg chg="add mod">
          <ac:chgData name="Yara 20211040" userId="7d211d9e-0dfa-431f-a495-f4cb9eb45ee0" providerId="ADAL" clId="{5F207B2E-E504-47C4-B95D-942700176845}" dt="2024-05-04T18:53:17.583" v="628" actId="20577"/>
          <ac:spMkLst>
            <pc:docMk/>
            <pc:sldMk cId="2133257065" sldId="262"/>
            <ac:spMk id="8" creationId="{ECDBBE57-8372-745C-2322-95D477A3F041}"/>
          </ac:spMkLst>
        </pc:spChg>
        <pc:spChg chg="add del">
          <ac:chgData name="Yara 20211040" userId="7d211d9e-0dfa-431f-a495-f4cb9eb45ee0" providerId="ADAL" clId="{5F207B2E-E504-47C4-B95D-942700176845}" dt="2024-04-11T12:40:00.302" v="476" actId="26606"/>
          <ac:spMkLst>
            <pc:docMk/>
            <pc:sldMk cId="2133257065" sldId="262"/>
            <ac:spMk id="73" creationId="{2E702296-C979-4148-99DB-E5913F81FC88}"/>
          </ac:spMkLst>
        </pc:spChg>
        <pc:spChg chg="add del">
          <ac:chgData name="Yara 20211040" userId="7d211d9e-0dfa-431f-a495-f4cb9eb45ee0" providerId="ADAL" clId="{5F207B2E-E504-47C4-B95D-942700176845}" dt="2024-04-11T12:40:00.302" v="476" actId="26606"/>
          <ac:spMkLst>
            <pc:docMk/>
            <pc:sldMk cId="2133257065" sldId="262"/>
            <ac:spMk id="75" creationId="{0C37BE43-110C-4BB0-8B49-D8C3689305C1}"/>
          </ac:spMkLst>
        </pc:spChg>
        <pc:grpChg chg="add del">
          <ac:chgData name="Yara 20211040" userId="7d211d9e-0dfa-431f-a495-f4cb9eb45ee0" providerId="ADAL" clId="{5F207B2E-E504-47C4-B95D-942700176845}" dt="2024-04-11T12:40:00.302" v="476" actId="26606"/>
          <ac:grpSpMkLst>
            <pc:docMk/>
            <pc:sldMk cId="2133257065" sldId="262"/>
            <ac:grpSpMk id="14" creationId="{71AFD227-869A-489C-A9B5-3F0498DF3C0C}"/>
          </ac:grpSpMkLst>
        </pc:grpChg>
        <pc:grpChg chg="add del">
          <ac:chgData name="Yara 20211040" userId="7d211d9e-0dfa-431f-a495-f4cb9eb45ee0" providerId="ADAL" clId="{5F207B2E-E504-47C4-B95D-942700176845}" dt="2024-04-11T12:40:00.302" v="476" actId="26606"/>
          <ac:grpSpMkLst>
            <pc:docMk/>
            <pc:sldMk cId="2133257065" sldId="262"/>
            <ac:grpSpMk id="77" creationId="{5A9A51B5-7383-4F9E-B8A0-B893EA53504A}"/>
          </ac:grpSpMkLst>
        </pc:grpChg>
        <pc:picChg chg="add del">
          <ac:chgData name="Yara 20211040" userId="7d211d9e-0dfa-431f-a495-f4cb9eb45ee0" providerId="ADAL" clId="{5F207B2E-E504-47C4-B95D-942700176845}" dt="2024-04-11T12:40:00.302" v="476" actId="26606"/>
          <ac:picMkLst>
            <pc:docMk/>
            <pc:sldMk cId="2133257065" sldId="262"/>
            <ac:picMk id="11" creationId="{21313E59-3196-74E8-1F16-59A3E0C08315}"/>
          </ac:picMkLst>
        </pc:picChg>
      </pc:sldChg>
      <pc:sldChg chg="addSp delSp modSp add mod modClrScheme modAnim chgLayout">
        <pc:chgData name="Yara 20211040" userId="7d211d9e-0dfa-431f-a495-f4cb9eb45ee0" providerId="ADAL" clId="{5F207B2E-E504-47C4-B95D-942700176845}" dt="2024-05-08T01:58:22.872" v="1326"/>
        <pc:sldMkLst>
          <pc:docMk/>
          <pc:sldMk cId="707789176" sldId="263"/>
        </pc:sldMkLst>
        <pc:spChg chg="add del mod ord">
          <ac:chgData name="Yara 20211040" userId="7d211d9e-0dfa-431f-a495-f4cb9eb45ee0" providerId="ADAL" clId="{5F207B2E-E504-47C4-B95D-942700176845}" dt="2024-04-11T12:43:25.499" v="511" actId="478"/>
          <ac:spMkLst>
            <pc:docMk/>
            <pc:sldMk cId="707789176" sldId="263"/>
            <ac:spMk id="2" creationId="{05DDA6AB-A3A6-40F9-535C-D26A6676B73A}"/>
          </ac:spMkLst>
        </pc:spChg>
        <pc:spChg chg="add del mod ord">
          <ac:chgData name="Yara 20211040" userId="7d211d9e-0dfa-431f-a495-f4cb9eb45ee0" providerId="ADAL" clId="{5F207B2E-E504-47C4-B95D-942700176845}" dt="2024-04-11T12:43:28.865" v="512" actId="478"/>
          <ac:spMkLst>
            <pc:docMk/>
            <pc:sldMk cId="707789176" sldId="263"/>
            <ac:spMk id="3" creationId="{2F782005-75AD-8466-7226-D6F13711910E}"/>
          </ac:spMkLst>
        </pc:spChg>
        <pc:spChg chg="mod">
          <ac:chgData name="Yara 20211040" userId="7d211d9e-0dfa-431f-a495-f4cb9eb45ee0" providerId="ADAL" clId="{5F207B2E-E504-47C4-B95D-942700176845}" dt="2024-04-11T12:47:59.843" v="543" actId="2711"/>
          <ac:spMkLst>
            <pc:docMk/>
            <pc:sldMk cId="707789176" sldId="263"/>
            <ac:spMk id="12" creationId="{EAF8B38C-F9F7-65D8-0F67-F7BAA461DBE7}"/>
          </ac:spMkLst>
        </pc:spChg>
        <pc:spChg chg="mod">
          <ac:chgData name="Yara 20211040" userId="7d211d9e-0dfa-431f-a495-f4cb9eb45ee0" providerId="ADAL" clId="{5F207B2E-E504-47C4-B95D-942700176845}" dt="2024-04-11T12:47:59.843" v="543" actId="2711"/>
          <ac:spMkLst>
            <pc:docMk/>
            <pc:sldMk cId="707789176" sldId="263"/>
            <ac:spMk id="15" creationId="{16C94225-4A56-1828-8A36-AA17F1A4DBF9}"/>
          </ac:spMkLst>
        </pc:spChg>
        <pc:spChg chg="mod">
          <ac:chgData name="Yara 20211040" userId="7d211d9e-0dfa-431f-a495-f4cb9eb45ee0" providerId="ADAL" clId="{5F207B2E-E504-47C4-B95D-942700176845}" dt="2024-04-11T12:47:59.843" v="543" actId="2711"/>
          <ac:spMkLst>
            <pc:docMk/>
            <pc:sldMk cId="707789176" sldId="263"/>
            <ac:spMk id="16" creationId="{8A8AB9EA-C6C2-86E9-0A8E-D7A4EF93FA1B}"/>
          </ac:spMkLst>
        </pc:spChg>
        <pc:spChg chg="mod">
          <ac:chgData name="Yara 20211040" userId="7d211d9e-0dfa-431f-a495-f4cb9eb45ee0" providerId="ADAL" clId="{5F207B2E-E504-47C4-B95D-942700176845}" dt="2024-04-11T12:47:59.843" v="543" actId="2711"/>
          <ac:spMkLst>
            <pc:docMk/>
            <pc:sldMk cId="707789176" sldId="263"/>
            <ac:spMk id="18" creationId="{8601408E-D1E0-64A5-9F0D-214106A516DA}"/>
          </ac:spMkLst>
        </pc:spChg>
        <pc:spChg chg="mod">
          <ac:chgData name="Yara 20211040" userId="7d211d9e-0dfa-431f-a495-f4cb9eb45ee0" providerId="ADAL" clId="{5F207B2E-E504-47C4-B95D-942700176845}" dt="2024-04-11T12:47:59.843" v="543" actId="2711"/>
          <ac:spMkLst>
            <pc:docMk/>
            <pc:sldMk cId="707789176" sldId="263"/>
            <ac:spMk id="19" creationId="{1BFB5E0D-17A7-3D5C-829B-F7D1249E363E}"/>
          </ac:spMkLst>
        </pc:spChg>
        <pc:spChg chg="mod">
          <ac:chgData name="Yara 20211040" userId="7d211d9e-0dfa-431f-a495-f4cb9eb45ee0" providerId="ADAL" clId="{5F207B2E-E504-47C4-B95D-942700176845}" dt="2024-04-11T12:47:59.843" v="543" actId="2711"/>
          <ac:spMkLst>
            <pc:docMk/>
            <pc:sldMk cId="707789176" sldId="263"/>
            <ac:spMk id="20" creationId="{F8CB7F32-5F23-B29F-7F86-6DB4970F6B13}"/>
          </ac:spMkLst>
        </pc:spChg>
        <pc:spChg chg="mod">
          <ac:chgData name="Yara 20211040" userId="7d211d9e-0dfa-431f-a495-f4cb9eb45ee0" providerId="ADAL" clId="{5F207B2E-E504-47C4-B95D-942700176845}" dt="2024-04-11T12:47:59.843" v="543" actId="2711"/>
          <ac:spMkLst>
            <pc:docMk/>
            <pc:sldMk cId="707789176" sldId="263"/>
            <ac:spMk id="24" creationId="{8C5AA3DE-FACC-7089-0BC7-A8A93C28B688}"/>
          </ac:spMkLst>
        </pc:spChg>
        <pc:spChg chg="mod">
          <ac:chgData name="Yara 20211040" userId="7d211d9e-0dfa-431f-a495-f4cb9eb45ee0" providerId="ADAL" clId="{5F207B2E-E504-47C4-B95D-942700176845}" dt="2024-04-11T12:47:59.843" v="543" actId="2711"/>
          <ac:spMkLst>
            <pc:docMk/>
            <pc:sldMk cId="707789176" sldId="263"/>
            <ac:spMk id="26" creationId="{CFE47194-2D7F-ADAF-BC26-BF80C5C480FE}"/>
          </ac:spMkLst>
        </pc:spChg>
        <pc:spChg chg="mod">
          <ac:chgData name="Yara 20211040" userId="7d211d9e-0dfa-431f-a495-f4cb9eb45ee0" providerId="ADAL" clId="{5F207B2E-E504-47C4-B95D-942700176845}" dt="2024-04-11T12:47:59.843" v="543" actId="2711"/>
          <ac:spMkLst>
            <pc:docMk/>
            <pc:sldMk cId="707789176" sldId="263"/>
            <ac:spMk id="27" creationId="{5C046F17-4026-59F8-53A8-9BD678165044}"/>
          </ac:spMkLst>
        </pc:spChg>
        <pc:spChg chg="mod">
          <ac:chgData name="Yara 20211040" userId="7d211d9e-0dfa-431f-a495-f4cb9eb45ee0" providerId="ADAL" clId="{5F207B2E-E504-47C4-B95D-942700176845}" dt="2024-04-11T12:47:59.843" v="543" actId="2711"/>
          <ac:spMkLst>
            <pc:docMk/>
            <pc:sldMk cId="707789176" sldId="263"/>
            <ac:spMk id="28" creationId="{2A5C5E13-A413-A9CA-0C1A-B19B71004930}"/>
          </ac:spMkLst>
        </pc:spChg>
      </pc:sldChg>
      <pc:sldChg chg="delSp add del mod">
        <pc:chgData name="Yara 20211040" userId="7d211d9e-0dfa-431f-a495-f4cb9eb45ee0" providerId="ADAL" clId="{5F207B2E-E504-47C4-B95D-942700176845}" dt="2024-04-11T12:43:57.190" v="519" actId="47"/>
        <pc:sldMkLst>
          <pc:docMk/>
          <pc:sldMk cId="2069393026" sldId="278"/>
        </pc:sldMkLst>
        <pc:spChg chg="del">
          <ac:chgData name="Yara 20211040" userId="7d211d9e-0dfa-431f-a495-f4cb9eb45ee0" providerId="ADAL" clId="{5F207B2E-E504-47C4-B95D-942700176845}" dt="2024-04-11T12:43:35.440" v="513" actId="21"/>
          <ac:spMkLst>
            <pc:docMk/>
            <pc:sldMk cId="2069393026" sldId="278"/>
            <ac:spMk id="25" creationId="{293C23B1-C0FD-903A-21BC-38530BC129EA}"/>
          </ac:spMkLst>
        </pc:spChg>
        <pc:spChg chg="del">
          <ac:chgData name="Yara 20211040" userId="7d211d9e-0dfa-431f-a495-f4cb9eb45ee0" providerId="ADAL" clId="{5F207B2E-E504-47C4-B95D-942700176845}" dt="2024-04-11T12:43:35.440" v="513" actId="21"/>
          <ac:spMkLst>
            <pc:docMk/>
            <pc:sldMk cId="2069393026" sldId="278"/>
            <ac:spMk id="26" creationId="{1494CAD2-ACCB-3E94-71DA-7313400838E7}"/>
          </ac:spMkLst>
        </pc:spChg>
        <pc:spChg chg="del">
          <ac:chgData name="Yara 20211040" userId="7d211d9e-0dfa-431f-a495-f4cb9eb45ee0" providerId="ADAL" clId="{5F207B2E-E504-47C4-B95D-942700176845}" dt="2024-04-11T12:43:35.440" v="513" actId="21"/>
          <ac:spMkLst>
            <pc:docMk/>
            <pc:sldMk cId="2069393026" sldId="278"/>
            <ac:spMk id="27" creationId="{8E8886C8-98D7-D4AA-89E6-7DEC68B7E8BD}"/>
          </ac:spMkLst>
        </pc:spChg>
        <pc:spChg chg="del">
          <ac:chgData name="Yara 20211040" userId="7d211d9e-0dfa-431f-a495-f4cb9eb45ee0" providerId="ADAL" clId="{5F207B2E-E504-47C4-B95D-942700176845}" dt="2024-04-11T12:43:35.440" v="513" actId="21"/>
          <ac:spMkLst>
            <pc:docMk/>
            <pc:sldMk cId="2069393026" sldId="278"/>
            <ac:spMk id="28" creationId="{6D296CFB-8FC4-288A-95A4-57FA645ECADC}"/>
          </ac:spMkLst>
        </pc:spChg>
        <pc:spChg chg="del">
          <ac:chgData name="Yara 20211040" userId="7d211d9e-0dfa-431f-a495-f4cb9eb45ee0" providerId="ADAL" clId="{5F207B2E-E504-47C4-B95D-942700176845}" dt="2024-04-11T12:43:35.440" v="513" actId="21"/>
          <ac:spMkLst>
            <pc:docMk/>
            <pc:sldMk cId="2069393026" sldId="278"/>
            <ac:spMk id="29" creationId="{7D0B994B-CB19-8B80-39B7-7811C5E31314}"/>
          </ac:spMkLst>
        </pc:spChg>
        <pc:spChg chg="del">
          <ac:chgData name="Yara 20211040" userId="7d211d9e-0dfa-431f-a495-f4cb9eb45ee0" providerId="ADAL" clId="{5F207B2E-E504-47C4-B95D-942700176845}" dt="2024-04-11T12:43:35.440" v="513" actId="21"/>
          <ac:spMkLst>
            <pc:docMk/>
            <pc:sldMk cId="2069393026" sldId="278"/>
            <ac:spMk id="30" creationId="{4886F892-A2EE-FA12-9F53-ABE09BA2D583}"/>
          </ac:spMkLst>
        </pc:spChg>
        <pc:spChg chg="del">
          <ac:chgData name="Yara 20211040" userId="7d211d9e-0dfa-431f-a495-f4cb9eb45ee0" providerId="ADAL" clId="{5F207B2E-E504-47C4-B95D-942700176845}" dt="2024-04-11T12:43:35.440" v="513" actId="21"/>
          <ac:spMkLst>
            <pc:docMk/>
            <pc:sldMk cId="2069393026" sldId="278"/>
            <ac:spMk id="31" creationId="{9A04C212-B8B0-4FDF-E85C-E24218FA2A37}"/>
          </ac:spMkLst>
        </pc:spChg>
        <pc:spChg chg="del">
          <ac:chgData name="Yara 20211040" userId="7d211d9e-0dfa-431f-a495-f4cb9eb45ee0" providerId="ADAL" clId="{5F207B2E-E504-47C4-B95D-942700176845}" dt="2024-04-11T12:43:35.440" v="513" actId="21"/>
          <ac:spMkLst>
            <pc:docMk/>
            <pc:sldMk cId="2069393026" sldId="278"/>
            <ac:spMk id="33" creationId="{48EB5F19-2B79-D3C7-799C-483C51681DF4}"/>
          </ac:spMkLst>
        </pc:spChg>
        <pc:spChg chg="del">
          <ac:chgData name="Yara 20211040" userId="7d211d9e-0dfa-431f-a495-f4cb9eb45ee0" providerId="ADAL" clId="{5F207B2E-E504-47C4-B95D-942700176845}" dt="2024-04-11T12:43:35.440" v="513" actId="21"/>
          <ac:spMkLst>
            <pc:docMk/>
            <pc:sldMk cId="2069393026" sldId="278"/>
            <ac:spMk id="34" creationId="{0980E27B-29AD-F3B1-9625-957D511DB026}"/>
          </ac:spMkLst>
        </pc:spChg>
        <pc:spChg chg="del">
          <ac:chgData name="Yara 20211040" userId="7d211d9e-0dfa-431f-a495-f4cb9eb45ee0" providerId="ADAL" clId="{5F207B2E-E504-47C4-B95D-942700176845}" dt="2024-04-11T12:43:35.440" v="513" actId="21"/>
          <ac:spMkLst>
            <pc:docMk/>
            <pc:sldMk cId="2069393026" sldId="278"/>
            <ac:spMk id="35" creationId="{09A86122-3290-D886-F234-7C4EECDF0A2A}"/>
          </ac:spMkLst>
        </pc:spChg>
      </pc:sldChg>
      <pc:sldChg chg="delSp add del mod">
        <pc:chgData name="Yara 20211040" userId="7d211d9e-0dfa-431f-a495-f4cb9eb45ee0" providerId="ADAL" clId="{5F207B2E-E504-47C4-B95D-942700176845}" dt="2024-04-11T12:44:10.832" v="522" actId="47"/>
        <pc:sldMkLst>
          <pc:docMk/>
          <pc:sldMk cId="3525095545" sldId="299"/>
        </pc:sldMkLst>
        <pc:spChg chg="del">
          <ac:chgData name="Yara 20211040" userId="7d211d9e-0dfa-431f-a495-f4cb9eb45ee0" providerId="ADAL" clId="{5F207B2E-E504-47C4-B95D-942700176845}" dt="2024-04-11T12:44:04.092" v="520" actId="21"/>
          <ac:spMkLst>
            <pc:docMk/>
            <pc:sldMk cId="3525095545" sldId="299"/>
            <ac:spMk id="25" creationId="{293C23B1-C0FD-903A-21BC-38530BC129EA}"/>
          </ac:spMkLst>
        </pc:spChg>
        <pc:spChg chg="del">
          <ac:chgData name="Yara 20211040" userId="7d211d9e-0dfa-431f-a495-f4cb9eb45ee0" providerId="ADAL" clId="{5F207B2E-E504-47C4-B95D-942700176845}" dt="2024-04-11T12:44:04.092" v="520" actId="21"/>
          <ac:spMkLst>
            <pc:docMk/>
            <pc:sldMk cId="3525095545" sldId="299"/>
            <ac:spMk id="26" creationId="{1494CAD2-ACCB-3E94-71DA-7313400838E7}"/>
          </ac:spMkLst>
        </pc:spChg>
        <pc:spChg chg="del">
          <ac:chgData name="Yara 20211040" userId="7d211d9e-0dfa-431f-a495-f4cb9eb45ee0" providerId="ADAL" clId="{5F207B2E-E504-47C4-B95D-942700176845}" dt="2024-04-11T12:44:04.092" v="520" actId="21"/>
          <ac:spMkLst>
            <pc:docMk/>
            <pc:sldMk cId="3525095545" sldId="299"/>
            <ac:spMk id="27" creationId="{8E8886C8-98D7-D4AA-89E6-7DEC68B7E8BD}"/>
          </ac:spMkLst>
        </pc:spChg>
        <pc:spChg chg="del">
          <ac:chgData name="Yara 20211040" userId="7d211d9e-0dfa-431f-a495-f4cb9eb45ee0" providerId="ADAL" clId="{5F207B2E-E504-47C4-B95D-942700176845}" dt="2024-04-11T12:44:04.092" v="520" actId="21"/>
          <ac:spMkLst>
            <pc:docMk/>
            <pc:sldMk cId="3525095545" sldId="299"/>
            <ac:spMk id="28" creationId="{6D296CFB-8FC4-288A-95A4-57FA645ECADC}"/>
          </ac:spMkLst>
        </pc:spChg>
        <pc:spChg chg="del">
          <ac:chgData name="Yara 20211040" userId="7d211d9e-0dfa-431f-a495-f4cb9eb45ee0" providerId="ADAL" clId="{5F207B2E-E504-47C4-B95D-942700176845}" dt="2024-04-11T12:44:04.092" v="520" actId="21"/>
          <ac:spMkLst>
            <pc:docMk/>
            <pc:sldMk cId="3525095545" sldId="299"/>
            <ac:spMk id="29" creationId="{7D0B994B-CB19-8B80-39B7-7811C5E31314}"/>
          </ac:spMkLst>
        </pc:spChg>
        <pc:spChg chg="del">
          <ac:chgData name="Yara 20211040" userId="7d211d9e-0dfa-431f-a495-f4cb9eb45ee0" providerId="ADAL" clId="{5F207B2E-E504-47C4-B95D-942700176845}" dt="2024-04-11T12:44:04.092" v="520" actId="21"/>
          <ac:spMkLst>
            <pc:docMk/>
            <pc:sldMk cId="3525095545" sldId="299"/>
            <ac:spMk id="30" creationId="{4886F892-A2EE-FA12-9F53-ABE09BA2D583}"/>
          </ac:spMkLst>
        </pc:spChg>
        <pc:spChg chg="del">
          <ac:chgData name="Yara 20211040" userId="7d211d9e-0dfa-431f-a495-f4cb9eb45ee0" providerId="ADAL" clId="{5F207B2E-E504-47C4-B95D-942700176845}" dt="2024-04-11T12:44:04.092" v="520" actId="21"/>
          <ac:spMkLst>
            <pc:docMk/>
            <pc:sldMk cId="3525095545" sldId="299"/>
            <ac:spMk id="31" creationId="{9A04C212-B8B0-4FDF-E85C-E24218FA2A37}"/>
          </ac:spMkLst>
        </pc:spChg>
        <pc:spChg chg="del">
          <ac:chgData name="Yara 20211040" userId="7d211d9e-0dfa-431f-a495-f4cb9eb45ee0" providerId="ADAL" clId="{5F207B2E-E504-47C4-B95D-942700176845}" dt="2024-04-11T12:44:04.092" v="520" actId="21"/>
          <ac:spMkLst>
            <pc:docMk/>
            <pc:sldMk cId="3525095545" sldId="299"/>
            <ac:spMk id="33" creationId="{48EB5F19-2B79-D3C7-799C-483C51681DF4}"/>
          </ac:spMkLst>
        </pc:spChg>
      </pc:sldChg>
      <pc:sldChg chg="addSp delSp modSp add mod modAnim">
        <pc:chgData name="Yara 20211040" userId="7d211d9e-0dfa-431f-a495-f4cb9eb45ee0" providerId="ADAL" clId="{5F207B2E-E504-47C4-B95D-942700176845}" dt="2024-05-08T01:48:36.108" v="1205"/>
        <pc:sldMkLst>
          <pc:docMk/>
          <pc:sldMk cId="2078496574" sldId="300"/>
        </pc:sldMkLst>
        <pc:spChg chg="add del mod">
          <ac:chgData name="Yara 20211040" userId="7d211d9e-0dfa-431f-a495-f4cb9eb45ee0" providerId="ADAL" clId="{5F207B2E-E504-47C4-B95D-942700176845}" dt="2024-04-11T12:43:46.651" v="517" actId="478"/>
          <ac:spMkLst>
            <pc:docMk/>
            <pc:sldMk cId="2078496574" sldId="300"/>
            <ac:spMk id="2" creationId="{1494CAD2-ACCB-3E94-71DA-7313400838E7}"/>
          </ac:spMkLst>
        </pc:spChg>
        <pc:spChg chg="add del mod">
          <ac:chgData name="Yara 20211040" userId="7d211d9e-0dfa-431f-a495-f4cb9eb45ee0" providerId="ADAL" clId="{5F207B2E-E504-47C4-B95D-942700176845}" dt="2024-04-11T12:43:46.651" v="517" actId="478"/>
          <ac:spMkLst>
            <pc:docMk/>
            <pc:sldMk cId="2078496574" sldId="300"/>
            <ac:spMk id="3" creationId="{8E8886C8-98D7-D4AA-89E6-7DEC68B7E8BD}"/>
          </ac:spMkLst>
        </pc:spChg>
        <pc:spChg chg="add del mod">
          <ac:chgData name="Yara 20211040" userId="7d211d9e-0dfa-431f-a495-f4cb9eb45ee0" providerId="ADAL" clId="{5F207B2E-E504-47C4-B95D-942700176845}" dt="2024-04-11T12:43:46.651" v="517" actId="478"/>
          <ac:spMkLst>
            <pc:docMk/>
            <pc:sldMk cId="2078496574" sldId="300"/>
            <ac:spMk id="4" creationId="{6D296CFB-8FC4-288A-95A4-57FA645ECADC}"/>
          </ac:spMkLst>
        </pc:spChg>
        <pc:spChg chg="add del mod">
          <ac:chgData name="Yara 20211040" userId="7d211d9e-0dfa-431f-a495-f4cb9eb45ee0" providerId="ADAL" clId="{5F207B2E-E504-47C4-B95D-942700176845}" dt="2024-04-11T12:43:46.651" v="517" actId="478"/>
          <ac:spMkLst>
            <pc:docMk/>
            <pc:sldMk cId="2078496574" sldId="300"/>
            <ac:spMk id="5" creationId="{394CB5B9-CF7B-30B2-3C44-110A4871635B}"/>
          </ac:spMkLst>
        </pc:spChg>
        <pc:spChg chg="add del mod">
          <ac:chgData name="Yara 20211040" userId="7d211d9e-0dfa-431f-a495-f4cb9eb45ee0" providerId="ADAL" clId="{5F207B2E-E504-47C4-B95D-942700176845}" dt="2024-04-11T12:43:46.651" v="517" actId="478"/>
          <ac:spMkLst>
            <pc:docMk/>
            <pc:sldMk cId="2078496574" sldId="300"/>
            <ac:spMk id="6" creationId="{4751C4CA-A746-58EA-1500-8ACC3503FCB2}"/>
          </ac:spMkLst>
        </pc:spChg>
        <pc:spChg chg="add del mod">
          <ac:chgData name="Yara 20211040" userId="7d211d9e-0dfa-431f-a495-f4cb9eb45ee0" providerId="ADAL" clId="{5F207B2E-E504-47C4-B95D-942700176845}" dt="2024-04-11T12:43:46.651" v="517" actId="478"/>
          <ac:spMkLst>
            <pc:docMk/>
            <pc:sldMk cId="2078496574" sldId="300"/>
            <ac:spMk id="7" creationId="{10FFE366-AA8F-73B4-4CCB-DD073478E03F}"/>
          </ac:spMkLst>
        </pc:spChg>
        <pc:spChg chg="add del mod">
          <ac:chgData name="Yara 20211040" userId="7d211d9e-0dfa-431f-a495-f4cb9eb45ee0" providerId="ADAL" clId="{5F207B2E-E504-47C4-B95D-942700176845}" dt="2024-04-11T12:43:46.651" v="517" actId="478"/>
          <ac:spMkLst>
            <pc:docMk/>
            <pc:sldMk cId="2078496574" sldId="300"/>
            <ac:spMk id="8" creationId="{347D56AE-238B-E9EA-E073-0D069405E79D}"/>
          </ac:spMkLst>
        </pc:spChg>
        <pc:spChg chg="add del mod">
          <ac:chgData name="Yara 20211040" userId="7d211d9e-0dfa-431f-a495-f4cb9eb45ee0" providerId="ADAL" clId="{5F207B2E-E504-47C4-B95D-942700176845}" dt="2024-04-11T12:43:46.651" v="517" actId="478"/>
          <ac:spMkLst>
            <pc:docMk/>
            <pc:sldMk cId="2078496574" sldId="300"/>
            <ac:spMk id="9" creationId="{53FFCB61-E1C6-C16C-362F-DB3A2A90FFBB}"/>
          </ac:spMkLst>
        </pc:spChg>
        <pc:spChg chg="add del mod">
          <ac:chgData name="Yara 20211040" userId="7d211d9e-0dfa-431f-a495-f4cb9eb45ee0" providerId="ADAL" clId="{5F207B2E-E504-47C4-B95D-942700176845}" dt="2024-04-11T12:43:46.651" v="517" actId="478"/>
          <ac:spMkLst>
            <pc:docMk/>
            <pc:sldMk cId="2078496574" sldId="300"/>
            <ac:spMk id="10" creationId="{69C44D91-8357-FB70-8996-220B5A542644}"/>
          </ac:spMkLst>
        </pc:spChg>
        <pc:spChg chg="add del mod">
          <ac:chgData name="Yara 20211040" userId="7d211d9e-0dfa-431f-a495-f4cb9eb45ee0" providerId="ADAL" clId="{5F207B2E-E504-47C4-B95D-942700176845}" dt="2024-04-11T12:43:46.651" v="517" actId="478"/>
          <ac:spMkLst>
            <pc:docMk/>
            <pc:sldMk cId="2078496574" sldId="300"/>
            <ac:spMk id="11" creationId="{C86D8F61-EF0E-B639-49C1-DC226388DFA2}"/>
          </ac:spMkLst>
        </pc:spChg>
        <pc:spChg chg="del">
          <ac:chgData name="Yara 20211040" userId="7d211d9e-0dfa-431f-a495-f4cb9eb45ee0" providerId="ADAL" clId="{5F207B2E-E504-47C4-B95D-942700176845}" dt="2024-04-11T12:43:46.651" v="517" actId="478"/>
          <ac:spMkLst>
            <pc:docMk/>
            <pc:sldMk cId="2078496574" sldId="300"/>
            <ac:spMk id="12" creationId="{EAF8B38C-F9F7-65D8-0F67-F7BAA461DBE7}"/>
          </ac:spMkLst>
        </pc:spChg>
        <pc:spChg chg="add del mod">
          <ac:chgData name="Yara 20211040" userId="7d211d9e-0dfa-431f-a495-f4cb9eb45ee0" providerId="ADAL" clId="{5F207B2E-E504-47C4-B95D-942700176845}" dt="2024-04-11T12:43:46.651" v="517" actId="478"/>
          <ac:spMkLst>
            <pc:docMk/>
            <pc:sldMk cId="2078496574" sldId="300"/>
            <ac:spMk id="13" creationId="{945B7E89-AAD2-FC0A-1F33-CD2607110BFE}"/>
          </ac:spMkLst>
        </pc:spChg>
        <pc:spChg chg="add del mod">
          <ac:chgData name="Yara 20211040" userId="7d211d9e-0dfa-431f-a495-f4cb9eb45ee0" providerId="ADAL" clId="{5F207B2E-E504-47C4-B95D-942700176845}" dt="2024-04-11T12:43:46.651" v="517" actId="478"/>
          <ac:spMkLst>
            <pc:docMk/>
            <pc:sldMk cId="2078496574" sldId="300"/>
            <ac:spMk id="14" creationId="{C7BC6A2A-A413-296F-AA92-1AEC18895342}"/>
          </ac:spMkLst>
        </pc:spChg>
        <pc:spChg chg="del">
          <ac:chgData name="Yara 20211040" userId="7d211d9e-0dfa-431f-a495-f4cb9eb45ee0" providerId="ADAL" clId="{5F207B2E-E504-47C4-B95D-942700176845}" dt="2024-04-11T12:43:46.651" v="517" actId="478"/>
          <ac:spMkLst>
            <pc:docMk/>
            <pc:sldMk cId="2078496574" sldId="300"/>
            <ac:spMk id="15" creationId="{16C94225-4A56-1828-8A36-AA17F1A4DBF9}"/>
          </ac:spMkLst>
        </pc:spChg>
        <pc:spChg chg="del">
          <ac:chgData name="Yara 20211040" userId="7d211d9e-0dfa-431f-a495-f4cb9eb45ee0" providerId="ADAL" clId="{5F207B2E-E504-47C4-B95D-942700176845}" dt="2024-04-11T12:43:46.651" v="517" actId="478"/>
          <ac:spMkLst>
            <pc:docMk/>
            <pc:sldMk cId="2078496574" sldId="300"/>
            <ac:spMk id="16" creationId="{8A8AB9EA-C6C2-86E9-0A8E-D7A4EF93FA1B}"/>
          </ac:spMkLst>
        </pc:spChg>
        <pc:spChg chg="add del mod">
          <ac:chgData name="Yara 20211040" userId="7d211d9e-0dfa-431f-a495-f4cb9eb45ee0" providerId="ADAL" clId="{5F207B2E-E504-47C4-B95D-942700176845}" dt="2024-04-11T12:43:46.651" v="517" actId="478"/>
          <ac:spMkLst>
            <pc:docMk/>
            <pc:sldMk cId="2078496574" sldId="300"/>
            <ac:spMk id="17" creationId="{380A4652-A2E6-8292-C221-E48FD1795D44}"/>
          </ac:spMkLst>
        </pc:spChg>
        <pc:spChg chg="del">
          <ac:chgData name="Yara 20211040" userId="7d211d9e-0dfa-431f-a495-f4cb9eb45ee0" providerId="ADAL" clId="{5F207B2E-E504-47C4-B95D-942700176845}" dt="2024-04-11T12:43:46.651" v="517" actId="478"/>
          <ac:spMkLst>
            <pc:docMk/>
            <pc:sldMk cId="2078496574" sldId="300"/>
            <ac:spMk id="18" creationId="{8601408E-D1E0-64A5-9F0D-214106A516DA}"/>
          </ac:spMkLst>
        </pc:spChg>
        <pc:spChg chg="del">
          <ac:chgData name="Yara 20211040" userId="7d211d9e-0dfa-431f-a495-f4cb9eb45ee0" providerId="ADAL" clId="{5F207B2E-E504-47C4-B95D-942700176845}" dt="2024-04-11T12:43:46.651" v="517" actId="478"/>
          <ac:spMkLst>
            <pc:docMk/>
            <pc:sldMk cId="2078496574" sldId="300"/>
            <ac:spMk id="19" creationId="{1BFB5E0D-17A7-3D5C-829B-F7D1249E363E}"/>
          </ac:spMkLst>
        </pc:spChg>
        <pc:spChg chg="del">
          <ac:chgData name="Yara 20211040" userId="7d211d9e-0dfa-431f-a495-f4cb9eb45ee0" providerId="ADAL" clId="{5F207B2E-E504-47C4-B95D-942700176845}" dt="2024-04-11T12:43:46.651" v="517" actId="478"/>
          <ac:spMkLst>
            <pc:docMk/>
            <pc:sldMk cId="2078496574" sldId="300"/>
            <ac:spMk id="20" creationId="{F8CB7F32-5F23-B29F-7F86-6DB4970F6B13}"/>
          </ac:spMkLst>
        </pc:spChg>
        <pc:spChg chg="add mod">
          <ac:chgData name="Yara 20211040" userId="7d211d9e-0dfa-431f-a495-f4cb9eb45ee0" providerId="ADAL" clId="{5F207B2E-E504-47C4-B95D-942700176845}" dt="2024-04-11T12:46:52.864" v="534" actId="2711"/>
          <ac:spMkLst>
            <pc:docMk/>
            <pc:sldMk cId="2078496574" sldId="300"/>
            <ac:spMk id="21" creationId="{3EF20BFA-84A3-85CE-E7FE-18DB9D5852D5}"/>
          </ac:spMkLst>
        </pc:spChg>
        <pc:spChg chg="add mod">
          <ac:chgData name="Yara 20211040" userId="7d211d9e-0dfa-431f-a495-f4cb9eb45ee0" providerId="ADAL" clId="{5F207B2E-E504-47C4-B95D-942700176845}" dt="2024-04-11T12:46:52.864" v="534" actId="2711"/>
          <ac:spMkLst>
            <pc:docMk/>
            <pc:sldMk cId="2078496574" sldId="300"/>
            <ac:spMk id="22" creationId="{23D81135-4612-59D2-A208-FFB5F0EFF8DD}"/>
          </ac:spMkLst>
        </pc:spChg>
        <pc:spChg chg="add mod">
          <ac:chgData name="Yara 20211040" userId="7d211d9e-0dfa-431f-a495-f4cb9eb45ee0" providerId="ADAL" clId="{5F207B2E-E504-47C4-B95D-942700176845}" dt="2024-04-11T12:46:52.864" v="534" actId="2711"/>
          <ac:spMkLst>
            <pc:docMk/>
            <pc:sldMk cId="2078496574" sldId="300"/>
            <ac:spMk id="23" creationId="{33A2FB17-2E39-6E5B-A717-995252423623}"/>
          </ac:spMkLst>
        </pc:spChg>
        <pc:spChg chg="del">
          <ac:chgData name="Yara 20211040" userId="7d211d9e-0dfa-431f-a495-f4cb9eb45ee0" providerId="ADAL" clId="{5F207B2E-E504-47C4-B95D-942700176845}" dt="2024-04-11T12:43:46.651" v="517" actId="478"/>
          <ac:spMkLst>
            <pc:docMk/>
            <pc:sldMk cId="2078496574" sldId="300"/>
            <ac:spMk id="24" creationId="{8C5AA3DE-FACC-7089-0BC7-A8A93C28B688}"/>
          </ac:spMkLst>
        </pc:spChg>
        <pc:spChg chg="add del mod">
          <ac:chgData name="Yara 20211040" userId="7d211d9e-0dfa-431f-a495-f4cb9eb45ee0" providerId="ADAL" clId="{5F207B2E-E504-47C4-B95D-942700176845}" dt="2024-04-11T12:43:46.651" v="517" actId="478"/>
          <ac:spMkLst>
            <pc:docMk/>
            <pc:sldMk cId="2078496574" sldId="300"/>
            <ac:spMk id="25" creationId="{293C23B1-C0FD-903A-21BC-38530BC129EA}"/>
          </ac:spMkLst>
        </pc:spChg>
        <pc:spChg chg="del">
          <ac:chgData name="Yara 20211040" userId="7d211d9e-0dfa-431f-a495-f4cb9eb45ee0" providerId="ADAL" clId="{5F207B2E-E504-47C4-B95D-942700176845}" dt="2024-04-11T12:43:46.651" v="517" actId="478"/>
          <ac:spMkLst>
            <pc:docMk/>
            <pc:sldMk cId="2078496574" sldId="300"/>
            <ac:spMk id="26" creationId="{CFE47194-2D7F-ADAF-BC26-BF80C5C480FE}"/>
          </ac:spMkLst>
        </pc:spChg>
        <pc:spChg chg="del">
          <ac:chgData name="Yara 20211040" userId="7d211d9e-0dfa-431f-a495-f4cb9eb45ee0" providerId="ADAL" clId="{5F207B2E-E504-47C4-B95D-942700176845}" dt="2024-04-11T12:43:46.651" v="517" actId="478"/>
          <ac:spMkLst>
            <pc:docMk/>
            <pc:sldMk cId="2078496574" sldId="300"/>
            <ac:spMk id="27" creationId="{5C046F17-4026-59F8-53A8-9BD678165044}"/>
          </ac:spMkLst>
        </pc:spChg>
        <pc:spChg chg="del">
          <ac:chgData name="Yara 20211040" userId="7d211d9e-0dfa-431f-a495-f4cb9eb45ee0" providerId="ADAL" clId="{5F207B2E-E504-47C4-B95D-942700176845}" dt="2024-04-11T12:43:46.651" v="517" actId="478"/>
          <ac:spMkLst>
            <pc:docMk/>
            <pc:sldMk cId="2078496574" sldId="300"/>
            <ac:spMk id="28" creationId="{2A5C5E13-A413-A9CA-0C1A-B19B71004930}"/>
          </ac:spMkLst>
        </pc:spChg>
        <pc:spChg chg="add del mod">
          <ac:chgData name="Yara 20211040" userId="7d211d9e-0dfa-431f-a495-f4cb9eb45ee0" providerId="ADAL" clId="{5F207B2E-E504-47C4-B95D-942700176845}" dt="2024-04-11T12:43:46.651" v="517" actId="478"/>
          <ac:spMkLst>
            <pc:docMk/>
            <pc:sldMk cId="2078496574" sldId="300"/>
            <ac:spMk id="29" creationId="{7D0B994B-CB19-8B80-39B7-7811C5E31314}"/>
          </ac:spMkLst>
        </pc:spChg>
        <pc:spChg chg="add del mod">
          <ac:chgData name="Yara 20211040" userId="7d211d9e-0dfa-431f-a495-f4cb9eb45ee0" providerId="ADAL" clId="{5F207B2E-E504-47C4-B95D-942700176845}" dt="2024-04-11T12:43:46.651" v="517" actId="478"/>
          <ac:spMkLst>
            <pc:docMk/>
            <pc:sldMk cId="2078496574" sldId="300"/>
            <ac:spMk id="30" creationId="{4886F892-A2EE-FA12-9F53-ABE09BA2D583}"/>
          </ac:spMkLst>
        </pc:spChg>
        <pc:spChg chg="add del mod">
          <ac:chgData name="Yara 20211040" userId="7d211d9e-0dfa-431f-a495-f4cb9eb45ee0" providerId="ADAL" clId="{5F207B2E-E504-47C4-B95D-942700176845}" dt="2024-04-11T12:43:46.651" v="517" actId="478"/>
          <ac:spMkLst>
            <pc:docMk/>
            <pc:sldMk cId="2078496574" sldId="300"/>
            <ac:spMk id="31" creationId="{9A04C212-B8B0-4FDF-E85C-E24218FA2A37}"/>
          </ac:spMkLst>
        </pc:spChg>
        <pc:spChg chg="add mod">
          <ac:chgData name="Yara 20211040" userId="7d211d9e-0dfa-431f-a495-f4cb9eb45ee0" providerId="ADAL" clId="{5F207B2E-E504-47C4-B95D-942700176845}" dt="2024-04-11T12:46:52.864" v="534" actId="2711"/>
          <ac:spMkLst>
            <pc:docMk/>
            <pc:sldMk cId="2078496574" sldId="300"/>
            <ac:spMk id="32" creationId="{D14F668D-CB3A-1C03-5EEB-CEF2E6D5FD04}"/>
          </ac:spMkLst>
        </pc:spChg>
        <pc:spChg chg="add del mod">
          <ac:chgData name="Yara 20211040" userId="7d211d9e-0dfa-431f-a495-f4cb9eb45ee0" providerId="ADAL" clId="{5F207B2E-E504-47C4-B95D-942700176845}" dt="2024-04-11T12:43:46.651" v="517" actId="478"/>
          <ac:spMkLst>
            <pc:docMk/>
            <pc:sldMk cId="2078496574" sldId="300"/>
            <ac:spMk id="33" creationId="{48EB5F19-2B79-D3C7-799C-483C51681DF4}"/>
          </ac:spMkLst>
        </pc:spChg>
        <pc:spChg chg="add del mod">
          <ac:chgData name="Yara 20211040" userId="7d211d9e-0dfa-431f-a495-f4cb9eb45ee0" providerId="ADAL" clId="{5F207B2E-E504-47C4-B95D-942700176845}" dt="2024-04-11T12:43:46.651" v="517" actId="478"/>
          <ac:spMkLst>
            <pc:docMk/>
            <pc:sldMk cId="2078496574" sldId="300"/>
            <ac:spMk id="34" creationId="{0980E27B-29AD-F3B1-9625-957D511DB026}"/>
          </ac:spMkLst>
        </pc:spChg>
        <pc:spChg chg="add del mod">
          <ac:chgData name="Yara 20211040" userId="7d211d9e-0dfa-431f-a495-f4cb9eb45ee0" providerId="ADAL" clId="{5F207B2E-E504-47C4-B95D-942700176845}" dt="2024-04-11T12:43:46.651" v="517" actId="478"/>
          <ac:spMkLst>
            <pc:docMk/>
            <pc:sldMk cId="2078496574" sldId="300"/>
            <ac:spMk id="35" creationId="{09A86122-3290-D886-F234-7C4EECDF0A2A}"/>
          </ac:spMkLst>
        </pc:spChg>
        <pc:spChg chg="add mod">
          <ac:chgData name="Yara 20211040" userId="7d211d9e-0dfa-431f-a495-f4cb9eb45ee0" providerId="ADAL" clId="{5F207B2E-E504-47C4-B95D-942700176845}" dt="2024-04-11T12:46:52.864" v="534" actId="2711"/>
          <ac:spMkLst>
            <pc:docMk/>
            <pc:sldMk cId="2078496574" sldId="300"/>
            <ac:spMk id="36" creationId="{A71EB0D2-960C-557C-E4EF-3E59A79820C7}"/>
          </ac:spMkLst>
        </pc:spChg>
        <pc:spChg chg="add mod">
          <ac:chgData name="Yara 20211040" userId="7d211d9e-0dfa-431f-a495-f4cb9eb45ee0" providerId="ADAL" clId="{5F207B2E-E504-47C4-B95D-942700176845}" dt="2024-05-08T01:48:08.050" v="1200" actId="1076"/>
          <ac:spMkLst>
            <pc:docMk/>
            <pc:sldMk cId="2078496574" sldId="300"/>
            <ac:spMk id="37" creationId="{7735D77F-D271-62DE-AAB5-7763514CE745}"/>
          </ac:spMkLst>
        </pc:spChg>
        <pc:spChg chg="add mod">
          <ac:chgData name="Yara 20211040" userId="7d211d9e-0dfa-431f-a495-f4cb9eb45ee0" providerId="ADAL" clId="{5F207B2E-E504-47C4-B95D-942700176845}" dt="2024-04-11T12:46:52.864" v="534" actId="2711"/>
          <ac:spMkLst>
            <pc:docMk/>
            <pc:sldMk cId="2078496574" sldId="300"/>
            <ac:spMk id="38" creationId="{99F8A35E-02A6-FBC4-C7FA-2FE53C38377E}"/>
          </ac:spMkLst>
        </pc:spChg>
        <pc:spChg chg="add mod">
          <ac:chgData name="Yara 20211040" userId="7d211d9e-0dfa-431f-a495-f4cb9eb45ee0" providerId="ADAL" clId="{5F207B2E-E504-47C4-B95D-942700176845}" dt="2024-04-11T12:46:52.864" v="534" actId="2711"/>
          <ac:spMkLst>
            <pc:docMk/>
            <pc:sldMk cId="2078496574" sldId="300"/>
            <ac:spMk id="39" creationId="{316BD65D-569E-B568-7E6B-DD93A02A31FA}"/>
          </ac:spMkLst>
        </pc:spChg>
        <pc:spChg chg="add mod">
          <ac:chgData name="Yara 20211040" userId="7d211d9e-0dfa-431f-a495-f4cb9eb45ee0" providerId="ADAL" clId="{5F207B2E-E504-47C4-B95D-942700176845}" dt="2024-04-11T12:46:52.864" v="534" actId="2711"/>
          <ac:spMkLst>
            <pc:docMk/>
            <pc:sldMk cId="2078496574" sldId="300"/>
            <ac:spMk id="40" creationId="{DF05B569-31F7-06FA-FB4A-7D10572EB017}"/>
          </ac:spMkLst>
        </pc:spChg>
        <pc:spChg chg="add mod">
          <ac:chgData name="Yara 20211040" userId="7d211d9e-0dfa-431f-a495-f4cb9eb45ee0" providerId="ADAL" clId="{5F207B2E-E504-47C4-B95D-942700176845}" dt="2024-04-11T12:46:52.864" v="534" actId="2711"/>
          <ac:spMkLst>
            <pc:docMk/>
            <pc:sldMk cId="2078496574" sldId="300"/>
            <ac:spMk id="41" creationId="{6CD528D3-A142-838E-7B84-FF7DB97790FE}"/>
          </ac:spMkLst>
        </pc:spChg>
      </pc:sldChg>
      <pc:sldChg chg="modSp add del mod modAnim">
        <pc:chgData name="Yara 20211040" userId="7d211d9e-0dfa-431f-a495-f4cb9eb45ee0" providerId="ADAL" clId="{5F207B2E-E504-47C4-B95D-942700176845}" dt="2024-05-08T01:59:00.276" v="1327" actId="47"/>
        <pc:sldMkLst>
          <pc:docMk/>
          <pc:sldMk cId="2128734709" sldId="301"/>
        </pc:sldMkLst>
        <pc:spChg chg="mod">
          <ac:chgData name="Yara 20211040" userId="7d211d9e-0dfa-431f-a495-f4cb9eb45ee0" providerId="ADAL" clId="{5F207B2E-E504-47C4-B95D-942700176845}" dt="2024-04-11T12:48:11.801" v="544" actId="2711"/>
          <ac:spMkLst>
            <pc:docMk/>
            <pc:sldMk cId="2128734709" sldId="301"/>
            <ac:spMk id="21" creationId="{3EF20BFA-84A3-85CE-E7FE-18DB9D5852D5}"/>
          </ac:spMkLst>
        </pc:spChg>
        <pc:spChg chg="mod">
          <ac:chgData name="Yara 20211040" userId="7d211d9e-0dfa-431f-a495-f4cb9eb45ee0" providerId="ADAL" clId="{5F207B2E-E504-47C4-B95D-942700176845}" dt="2024-04-11T12:48:11.801" v="544" actId="2711"/>
          <ac:spMkLst>
            <pc:docMk/>
            <pc:sldMk cId="2128734709" sldId="301"/>
            <ac:spMk id="22" creationId="{23D81135-4612-59D2-A208-FFB5F0EFF8DD}"/>
          </ac:spMkLst>
        </pc:spChg>
        <pc:spChg chg="mod">
          <ac:chgData name="Yara 20211040" userId="7d211d9e-0dfa-431f-a495-f4cb9eb45ee0" providerId="ADAL" clId="{5F207B2E-E504-47C4-B95D-942700176845}" dt="2024-04-11T12:48:11.801" v="544" actId="2711"/>
          <ac:spMkLst>
            <pc:docMk/>
            <pc:sldMk cId="2128734709" sldId="301"/>
            <ac:spMk id="23" creationId="{33A2FB17-2E39-6E5B-A717-995252423623}"/>
          </ac:spMkLst>
        </pc:spChg>
        <pc:spChg chg="mod">
          <ac:chgData name="Yara 20211040" userId="7d211d9e-0dfa-431f-a495-f4cb9eb45ee0" providerId="ADAL" clId="{5F207B2E-E504-47C4-B95D-942700176845}" dt="2024-04-11T12:48:11.801" v="544" actId="2711"/>
          <ac:spMkLst>
            <pc:docMk/>
            <pc:sldMk cId="2128734709" sldId="301"/>
            <ac:spMk id="32" creationId="{D14F668D-CB3A-1C03-5EEB-CEF2E6D5FD04}"/>
          </ac:spMkLst>
        </pc:spChg>
        <pc:spChg chg="mod">
          <ac:chgData name="Yara 20211040" userId="7d211d9e-0dfa-431f-a495-f4cb9eb45ee0" providerId="ADAL" clId="{5F207B2E-E504-47C4-B95D-942700176845}" dt="2024-04-11T12:48:11.801" v="544" actId="2711"/>
          <ac:spMkLst>
            <pc:docMk/>
            <pc:sldMk cId="2128734709" sldId="301"/>
            <ac:spMk id="36" creationId="{A71EB0D2-960C-557C-E4EF-3E59A79820C7}"/>
          </ac:spMkLst>
        </pc:spChg>
        <pc:spChg chg="mod">
          <ac:chgData name="Yara 20211040" userId="7d211d9e-0dfa-431f-a495-f4cb9eb45ee0" providerId="ADAL" clId="{5F207B2E-E504-47C4-B95D-942700176845}" dt="2024-04-11T12:48:11.801" v="544" actId="2711"/>
          <ac:spMkLst>
            <pc:docMk/>
            <pc:sldMk cId="2128734709" sldId="301"/>
            <ac:spMk id="37" creationId="{7735D77F-D271-62DE-AAB5-7763514CE745}"/>
          </ac:spMkLst>
        </pc:spChg>
        <pc:spChg chg="mod">
          <ac:chgData name="Yara 20211040" userId="7d211d9e-0dfa-431f-a495-f4cb9eb45ee0" providerId="ADAL" clId="{5F207B2E-E504-47C4-B95D-942700176845}" dt="2024-04-11T12:48:11.801" v="544" actId="2711"/>
          <ac:spMkLst>
            <pc:docMk/>
            <pc:sldMk cId="2128734709" sldId="301"/>
            <ac:spMk id="38" creationId="{99F8A35E-02A6-FBC4-C7FA-2FE53C38377E}"/>
          </ac:spMkLst>
        </pc:spChg>
        <pc:spChg chg="mod">
          <ac:chgData name="Yara 20211040" userId="7d211d9e-0dfa-431f-a495-f4cb9eb45ee0" providerId="ADAL" clId="{5F207B2E-E504-47C4-B95D-942700176845}" dt="2024-04-11T12:48:11.801" v="544" actId="2711"/>
          <ac:spMkLst>
            <pc:docMk/>
            <pc:sldMk cId="2128734709" sldId="301"/>
            <ac:spMk id="39" creationId="{316BD65D-569E-B568-7E6B-DD93A02A31FA}"/>
          </ac:spMkLst>
        </pc:spChg>
        <pc:spChg chg="mod">
          <ac:chgData name="Yara 20211040" userId="7d211d9e-0dfa-431f-a495-f4cb9eb45ee0" providerId="ADAL" clId="{5F207B2E-E504-47C4-B95D-942700176845}" dt="2024-04-11T12:48:11.801" v="544" actId="2711"/>
          <ac:spMkLst>
            <pc:docMk/>
            <pc:sldMk cId="2128734709" sldId="301"/>
            <ac:spMk id="40" creationId="{DF05B569-31F7-06FA-FB4A-7D10572EB017}"/>
          </ac:spMkLst>
        </pc:spChg>
        <pc:spChg chg="mod">
          <ac:chgData name="Yara 20211040" userId="7d211d9e-0dfa-431f-a495-f4cb9eb45ee0" providerId="ADAL" clId="{5F207B2E-E504-47C4-B95D-942700176845}" dt="2024-04-11T12:48:11.801" v="544" actId="2711"/>
          <ac:spMkLst>
            <pc:docMk/>
            <pc:sldMk cId="2128734709" sldId="301"/>
            <ac:spMk id="41" creationId="{6CD528D3-A142-838E-7B84-FF7DB97790FE}"/>
          </ac:spMkLst>
        </pc:spChg>
      </pc:sldChg>
      <pc:sldChg chg="addSp delSp modSp add mod modAnim">
        <pc:chgData name="Yara 20211040" userId="7d211d9e-0dfa-431f-a495-f4cb9eb45ee0" providerId="ADAL" clId="{5F207B2E-E504-47C4-B95D-942700176845}" dt="2024-05-08T01:50:07.756" v="1225"/>
        <pc:sldMkLst>
          <pc:docMk/>
          <pc:sldMk cId="1648194124" sldId="302"/>
        </pc:sldMkLst>
        <pc:spChg chg="del">
          <ac:chgData name="Yara 20211040" userId="7d211d9e-0dfa-431f-a495-f4cb9eb45ee0" providerId="ADAL" clId="{5F207B2E-E504-47C4-B95D-942700176845}" dt="2024-04-11T12:44:24.100" v="525" actId="478"/>
          <ac:spMkLst>
            <pc:docMk/>
            <pc:sldMk cId="1648194124" sldId="302"/>
            <ac:spMk id="21" creationId="{3EF20BFA-84A3-85CE-E7FE-18DB9D5852D5}"/>
          </ac:spMkLst>
        </pc:spChg>
        <pc:spChg chg="del">
          <ac:chgData name="Yara 20211040" userId="7d211d9e-0dfa-431f-a495-f4cb9eb45ee0" providerId="ADAL" clId="{5F207B2E-E504-47C4-B95D-942700176845}" dt="2024-04-11T12:44:24.100" v="525" actId="478"/>
          <ac:spMkLst>
            <pc:docMk/>
            <pc:sldMk cId="1648194124" sldId="302"/>
            <ac:spMk id="22" creationId="{23D81135-4612-59D2-A208-FFB5F0EFF8DD}"/>
          </ac:spMkLst>
        </pc:spChg>
        <pc:spChg chg="del">
          <ac:chgData name="Yara 20211040" userId="7d211d9e-0dfa-431f-a495-f4cb9eb45ee0" providerId="ADAL" clId="{5F207B2E-E504-47C4-B95D-942700176845}" dt="2024-04-11T12:44:24.100" v="525" actId="478"/>
          <ac:spMkLst>
            <pc:docMk/>
            <pc:sldMk cId="1648194124" sldId="302"/>
            <ac:spMk id="23" creationId="{33A2FB17-2E39-6E5B-A717-995252423623}"/>
          </ac:spMkLst>
        </pc:spChg>
        <pc:spChg chg="add mod">
          <ac:chgData name="Yara 20211040" userId="7d211d9e-0dfa-431f-a495-f4cb9eb45ee0" providerId="ADAL" clId="{5F207B2E-E504-47C4-B95D-942700176845}" dt="2024-04-11T12:48:19.234" v="545" actId="2711"/>
          <ac:spMkLst>
            <pc:docMk/>
            <pc:sldMk cId="1648194124" sldId="302"/>
            <ac:spMk id="25" creationId="{293C23B1-C0FD-903A-21BC-38530BC129EA}"/>
          </ac:spMkLst>
        </pc:spChg>
        <pc:spChg chg="add mod">
          <ac:chgData name="Yara 20211040" userId="7d211d9e-0dfa-431f-a495-f4cb9eb45ee0" providerId="ADAL" clId="{5F207B2E-E504-47C4-B95D-942700176845}" dt="2024-04-11T12:48:19.234" v="545" actId="2711"/>
          <ac:spMkLst>
            <pc:docMk/>
            <pc:sldMk cId="1648194124" sldId="302"/>
            <ac:spMk id="26" creationId="{1494CAD2-ACCB-3E94-71DA-7313400838E7}"/>
          </ac:spMkLst>
        </pc:spChg>
        <pc:spChg chg="add mod">
          <ac:chgData name="Yara 20211040" userId="7d211d9e-0dfa-431f-a495-f4cb9eb45ee0" providerId="ADAL" clId="{5F207B2E-E504-47C4-B95D-942700176845}" dt="2024-04-11T12:48:19.234" v="545" actId="2711"/>
          <ac:spMkLst>
            <pc:docMk/>
            <pc:sldMk cId="1648194124" sldId="302"/>
            <ac:spMk id="27" creationId="{8E8886C8-98D7-D4AA-89E6-7DEC68B7E8BD}"/>
          </ac:spMkLst>
        </pc:spChg>
        <pc:spChg chg="add mod">
          <ac:chgData name="Yara 20211040" userId="7d211d9e-0dfa-431f-a495-f4cb9eb45ee0" providerId="ADAL" clId="{5F207B2E-E504-47C4-B95D-942700176845}" dt="2024-04-11T12:48:19.234" v="545" actId="2711"/>
          <ac:spMkLst>
            <pc:docMk/>
            <pc:sldMk cId="1648194124" sldId="302"/>
            <ac:spMk id="28" creationId="{6D296CFB-8FC4-288A-95A4-57FA645ECADC}"/>
          </ac:spMkLst>
        </pc:spChg>
        <pc:spChg chg="add mod">
          <ac:chgData name="Yara 20211040" userId="7d211d9e-0dfa-431f-a495-f4cb9eb45ee0" providerId="ADAL" clId="{5F207B2E-E504-47C4-B95D-942700176845}" dt="2024-04-11T12:48:19.234" v="545" actId="2711"/>
          <ac:spMkLst>
            <pc:docMk/>
            <pc:sldMk cId="1648194124" sldId="302"/>
            <ac:spMk id="29" creationId="{7D0B994B-CB19-8B80-39B7-7811C5E31314}"/>
          </ac:spMkLst>
        </pc:spChg>
        <pc:spChg chg="add mod">
          <ac:chgData name="Yara 20211040" userId="7d211d9e-0dfa-431f-a495-f4cb9eb45ee0" providerId="ADAL" clId="{5F207B2E-E504-47C4-B95D-942700176845}" dt="2024-05-08T01:49:54.763" v="1222" actId="1076"/>
          <ac:spMkLst>
            <pc:docMk/>
            <pc:sldMk cId="1648194124" sldId="302"/>
            <ac:spMk id="30" creationId="{4886F892-A2EE-FA12-9F53-ABE09BA2D583}"/>
          </ac:spMkLst>
        </pc:spChg>
        <pc:spChg chg="add mod">
          <ac:chgData name="Yara 20211040" userId="7d211d9e-0dfa-431f-a495-f4cb9eb45ee0" providerId="ADAL" clId="{5F207B2E-E504-47C4-B95D-942700176845}" dt="2024-04-11T12:48:19.234" v="545" actId="2711"/>
          <ac:spMkLst>
            <pc:docMk/>
            <pc:sldMk cId="1648194124" sldId="302"/>
            <ac:spMk id="31" creationId="{9A04C212-B8B0-4FDF-E85C-E24218FA2A37}"/>
          </ac:spMkLst>
        </pc:spChg>
        <pc:spChg chg="del">
          <ac:chgData name="Yara 20211040" userId="7d211d9e-0dfa-431f-a495-f4cb9eb45ee0" providerId="ADAL" clId="{5F207B2E-E504-47C4-B95D-942700176845}" dt="2024-04-11T12:44:24.100" v="525" actId="478"/>
          <ac:spMkLst>
            <pc:docMk/>
            <pc:sldMk cId="1648194124" sldId="302"/>
            <ac:spMk id="32" creationId="{D14F668D-CB3A-1C03-5EEB-CEF2E6D5FD04}"/>
          </ac:spMkLst>
        </pc:spChg>
        <pc:spChg chg="add mod">
          <ac:chgData name="Yara 20211040" userId="7d211d9e-0dfa-431f-a495-f4cb9eb45ee0" providerId="ADAL" clId="{5F207B2E-E504-47C4-B95D-942700176845}" dt="2024-05-05T16:50:26.664" v="720"/>
          <ac:spMkLst>
            <pc:docMk/>
            <pc:sldMk cId="1648194124" sldId="302"/>
            <ac:spMk id="33" creationId="{48EB5F19-2B79-D3C7-799C-483C51681DF4}"/>
          </ac:spMkLst>
        </pc:spChg>
        <pc:spChg chg="del">
          <ac:chgData name="Yara 20211040" userId="7d211d9e-0dfa-431f-a495-f4cb9eb45ee0" providerId="ADAL" clId="{5F207B2E-E504-47C4-B95D-942700176845}" dt="2024-04-11T12:44:24.100" v="525" actId="478"/>
          <ac:spMkLst>
            <pc:docMk/>
            <pc:sldMk cId="1648194124" sldId="302"/>
            <ac:spMk id="36" creationId="{A71EB0D2-960C-557C-E4EF-3E59A79820C7}"/>
          </ac:spMkLst>
        </pc:spChg>
        <pc:spChg chg="del">
          <ac:chgData name="Yara 20211040" userId="7d211d9e-0dfa-431f-a495-f4cb9eb45ee0" providerId="ADAL" clId="{5F207B2E-E504-47C4-B95D-942700176845}" dt="2024-04-11T12:44:24.100" v="525" actId="478"/>
          <ac:spMkLst>
            <pc:docMk/>
            <pc:sldMk cId="1648194124" sldId="302"/>
            <ac:spMk id="37" creationId="{7735D77F-D271-62DE-AAB5-7763514CE745}"/>
          </ac:spMkLst>
        </pc:spChg>
        <pc:spChg chg="del">
          <ac:chgData name="Yara 20211040" userId="7d211d9e-0dfa-431f-a495-f4cb9eb45ee0" providerId="ADAL" clId="{5F207B2E-E504-47C4-B95D-942700176845}" dt="2024-04-11T12:44:24.100" v="525" actId="478"/>
          <ac:spMkLst>
            <pc:docMk/>
            <pc:sldMk cId="1648194124" sldId="302"/>
            <ac:spMk id="38" creationId="{99F8A35E-02A6-FBC4-C7FA-2FE53C38377E}"/>
          </ac:spMkLst>
        </pc:spChg>
        <pc:spChg chg="del">
          <ac:chgData name="Yara 20211040" userId="7d211d9e-0dfa-431f-a495-f4cb9eb45ee0" providerId="ADAL" clId="{5F207B2E-E504-47C4-B95D-942700176845}" dt="2024-04-11T12:44:24.100" v="525" actId="478"/>
          <ac:spMkLst>
            <pc:docMk/>
            <pc:sldMk cId="1648194124" sldId="302"/>
            <ac:spMk id="39" creationId="{316BD65D-569E-B568-7E6B-DD93A02A31FA}"/>
          </ac:spMkLst>
        </pc:spChg>
        <pc:spChg chg="del mod">
          <ac:chgData name="Yara 20211040" userId="7d211d9e-0dfa-431f-a495-f4cb9eb45ee0" providerId="ADAL" clId="{5F207B2E-E504-47C4-B95D-942700176845}" dt="2024-04-11T12:44:24.100" v="525" actId="478"/>
          <ac:spMkLst>
            <pc:docMk/>
            <pc:sldMk cId="1648194124" sldId="302"/>
            <ac:spMk id="40" creationId="{DF05B569-31F7-06FA-FB4A-7D10572EB017}"/>
          </ac:spMkLst>
        </pc:spChg>
        <pc:spChg chg="del">
          <ac:chgData name="Yara 20211040" userId="7d211d9e-0dfa-431f-a495-f4cb9eb45ee0" providerId="ADAL" clId="{5F207B2E-E504-47C4-B95D-942700176845}" dt="2024-04-11T12:44:24.100" v="525" actId="478"/>
          <ac:spMkLst>
            <pc:docMk/>
            <pc:sldMk cId="1648194124" sldId="302"/>
            <ac:spMk id="41" creationId="{6CD528D3-A142-838E-7B84-FF7DB97790FE}"/>
          </ac:spMkLst>
        </pc:spChg>
      </pc:sldChg>
      <pc:sldChg chg="new del ord">
        <pc:chgData name="Yara 20211040" userId="7d211d9e-0dfa-431f-a495-f4cb9eb45ee0" providerId="ADAL" clId="{5F207B2E-E504-47C4-B95D-942700176845}" dt="2024-04-11T12:49:11.938" v="549" actId="47"/>
        <pc:sldMkLst>
          <pc:docMk/>
          <pc:sldMk cId="2247501522" sldId="303"/>
        </pc:sldMkLst>
      </pc:sldChg>
      <pc:sldChg chg="addSp delSp modSp add mod setBg modAnim">
        <pc:chgData name="Yara 20211040" userId="7d211d9e-0dfa-431f-a495-f4cb9eb45ee0" providerId="ADAL" clId="{5F207B2E-E504-47C4-B95D-942700176845}" dt="2024-05-08T01:52:59.235" v="1258"/>
        <pc:sldMkLst>
          <pc:docMk/>
          <pc:sldMk cId="2445607230" sldId="303"/>
        </pc:sldMkLst>
        <pc:spChg chg="add mod ord">
          <ac:chgData name="Yara 20211040" userId="7d211d9e-0dfa-431f-a495-f4cb9eb45ee0" providerId="ADAL" clId="{5F207B2E-E504-47C4-B95D-942700176845}" dt="2024-05-06T20:59:55.800" v="736" actId="26606"/>
          <ac:spMkLst>
            <pc:docMk/>
            <pc:sldMk cId="2445607230" sldId="303"/>
            <ac:spMk id="2" creationId="{97148A14-56B7-73F3-615E-892C6ADF4C6D}"/>
          </ac:spMkLst>
        </pc:spChg>
        <pc:spChg chg="add del">
          <ac:chgData name="Yara 20211040" userId="7d211d9e-0dfa-431f-a495-f4cb9eb45ee0" providerId="ADAL" clId="{5F207B2E-E504-47C4-B95D-942700176845}" dt="2024-05-06T20:59:55.800" v="736" actId="26606"/>
          <ac:spMkLst>
            <pc:docMk/>
            <pc:sldMk cId="2445607230" sldId="303"/>
            <ac:spMk id="8" creationId="{945D478C-A9A5-4832-89D8-703607711BB1}"/>
          </ac:spMkLst>
        </pc:spChg>
        <pc:spChg chg="add del">
          <ac:chgData name="Yara 20211040" userId="7d211d9e-0dfa-431f-a495-f4cb9eb45ee0" providerId="ADAL" clId="{5F207B2E-E504-47C4-B95D-942700176845}" dt="2024-05-06T20:59:55.800" v="736" actId="26606"/>
          <ac:spMkLst>
            <pc:docMk/>
            <pc:sldMk cId="2445607230" sldId="303"/>
            <ac:spMk id="10" creationId="{0FB7F7C0-216C-466B-8AF5-7744BB34005C}"/>
          </ac:spMkLst>
        </pc:spChg>
        <pc:spChg chg="del">
          <ac:chgData name="Yara 20211040" userId="7d211d9e-0dfa-431f-a495-f4cb9eb45ee0" providerId="ADAL" clId="{5F207B2E-E504-47C4-B95D-942700176845}" dt="2024-04-11T12:49:21.681" v="551" actId="478"/>
          <ac:spMkLst>
            <pc:docMk/>
            <pc:sldMk cId="2445607230" sldId="303"/>
            <ac:spMk id="25" creationId="{293C23B1-C0FD-903A-21BC-38530BC129EA}"/>
          </ac:spMkLst>
        </pc:spChg>
        <pc:spChg chg="del">
          <ac:chgData name="Yara 20211040" userId="7d211d9e-0dfa-431f-a495-f4cb9eb45ee0" providerId="ADAL" clId="{5F207B2E-E504-47C4-B95D-942700176845}" dt="2024-04-11T12:49:21.681" v="551" actId="478"/>
          <ac:spMkLst>
            <pc:docMk/>
            <pc:sldMk cId="2445607230" sldId="303"/>
            <ac:spMk id="26" creationId="{1494CAD2-ACCB-3E94-71DA-7313400838E7}"/>
          </ac:spMkLst>
        </pc:spChg>
        <pc:spChg chg="del">
          <ac:chgData name="Yara 20211040" userId="7d211d9e-0dfa-431f-a495-f4cb9eb45ee0" providerId="ADAL" clId="{5F207B2E-E504-47C4-B95D-942700176845}" dt="2024-04-11T12:49:21.681" v="551" actId="478"/>
          <ac:spMkLst>
            <pc:docMk/>
            <pc:sldMk cId="2445607230" sldId="303"/>
            <ac:spMk id="27" creationId="{8E8886C8-98D7-D4AA-89E6-7DEC68B7E8BD}"/>
          </ac:spMkLst>
        </pc:spChg>
        <pc:spChg chg="del">
          <ac:chgData name="Yara 20211040" userId="7d211d9e-0dfa-431f-a495-f4cb9eb45ee0" providerId="ADAL" clId="{5F207B2E-E504-47C4-B95D-942700176845}" dt="2024-04-11T12:49:21.681" v="551" actId="478"/>
          <ac:spMkLst>
            <pc:docMk/>
            <pc:sldMk cId="2445607230" sldId="303"/>
            <ac:spMk id="28" creationId="{6D296CFB-8FC4-288A-95A4-57FA645ECADC}"/>
          </ac:spMkLst>
        </pc:spChg>
        <pc:spChg chg="del">
          <ac:chgData name="Yara 20211040" userId="7d211d9e-0dfa-431f-a495-f4cb9eb45ee0" providerId="ADAL" clId="{5F207B2E-E504-47C4-B95D-942700176845}" dt="2024-04-11T12:49:21.681" v="551" actId="478"/>
          <ac:spMkLst>
            <pc:docMk/>
            <pc:sldMk cId="2445607230" sldId="303"/>
            <ac:spMk id="29" creationId="{7D0B994B-CB19-8B80-39B7-7811C5E31314}"/>
          </ac:spMkLst>
        </pc:spChg>
        <pc:spChg chg="del">
          <ac:chgData name="Yara 20211040" userId="7d211d9e-0dfa-431f-a495-f4cb9eb45ee0" providerId="ADAL" clId="{5F207B2E-E504-47C4-B95D-942700176845}" dt="2024-04-11T12:49:21.681" v="551" actId="478"/>
          <ac:spMkLst>
            <pc:docMk/>
            <pc:sldMk cId="2445607230" sldId="303"/>
            <ac:spMk id="30" creationId="{4886F892-A2EE-FA12-9F53-ABE09BA2D583}"/>
          </ac:spMkLst>
        </pc:spChg>
        <pc:spChg chg="del">
          <ac:chgData name="Yara 20211040" userId="7d211d9e-0dfa-431f-a495-f4cb9eb45ee0" providerId="ADAL" clId="{5F207B2E-E504-47C4-B95D-942700176845}" dt="2024-04-11T12:49:21.681" v="551" actId="478"/>
          <ac:spMkLst>
            <pc:docMk/>
            <pc:sldMk cId="2445607230" sldId="303"/>
            <ac:spMk id="31" creationId="{9A04C212-B8B0-4FDF-E85C-E24218FA2A37}"/>
          </ac:spMkLst>
        </pc:spChg>
        <pc:spChg chg="del">
          <ac:chgData name="Yara 20211040" userId="7d211d9e-0dfa-431f-a495-f4cb9eb45ee0" providerId="ADAL" clId="{5F207B2E-E504-47C4-B95D-942700176845}" dt="2024-04-11T12:49:21.681" v="551" actId="478"/>
          <ac:spMkLst>
            <pc:docMk/>
            <pc:sldMk cId="2445607230" sldId="303"/>
            <ac:spMk id="33" creationId="{48EB5F19-2B79-D3C7-799C-483C51681DF4}"/>
          </ac:spMkLst>
        </pc:spChg>
        <pc:spChg chg="add del">
          <ac:chgData name="Yara 20211040" userId="7d211d9e-0dfa-431f-a495-f4cb9eb45ee0" providerId="ADAL" clId="{5F207B2E-E504-47C4-B95D-942700176845}" dt="2024-05-06T20:58:41.024" v="728" actId="26606"/>
          <ac:spMkLst>
            <pc:docMk/>
            <pc:sldMk cId="2445607230" sldId="303"/>
            <ac:spMk id="104" creationId="{945D478C-A9A5-4832-89D8-703607711BB1}"/>
          </ac:spMkLst>
        </pc:spChg>
        <pc:spChg chg="add del">
          <ac:chgData name="Yara 20211040" userId="7d211d9e-0dfa-431f-a495-f4cb9eb45ee0" providerId="ADAL" clId="{5F207B2E-E504-47C4-B95D-942700176845}" dt="2024-05-06T20:58:41.024" v="728" actId="26606"/>
          <ac:spMkLst>
            <pc:docMk/>
            <pc:sldMk cId="2445607230" sldId="303"/>
            <ac:spMk id="106" creationId="{0FB7F7C0-216C-466B-8AF5-7744BB34005C}"/>
          </ac:spMkLst>
        </pc:spChg>
        <pc:spChg chg="add del">
          <ac:chgData name="Yara 20211040" userId="7d211d9e-0dfa-431f-a495-f4cb9eb45ee0" providerId="ADAL" clId="{5F207B2E-E504-47C4-B95D-942700176845}" dt="2024-05-06T20:58:43.305" v="730" actId="26606"/>
          <ac:spMkLst>
            <pc:docMk/>
            <pc:sldMk cId="2445607230" sldId="303"/>
            <ac:spMk id="194" creationId="{F616A82B-4290-46E7-BF7E-9119EFAF9B7F}"/>
          </ac:spMkLst>
        </pc:spChg>
        <pc:spChg chg="add del">
          <ac:chgData name="Yara 20211040" userId="7d211d9e-0dfa-431f-a495-f4cb9eb45ee0" providerId="ADAL" clId="{5F207B2E-E504-47C4-B95D-942700176845}" dt="2024-05-06T20:58:44.180" v="732" actId="26606"/>
          <ac:spMkLst>
            <pc:docMk/>
            <pc:sldMk cId="2445607230" sldId="303"/>
            <ac:spMk id="196" creationId="{C53527CE-0857-4148-A439-03E1284D2FB0}"/>
          </ac:spMkLst>
        </pc:spChg>
        <pc:spChg chg="add del">
          <ac:chgData name="Yara 20211040" userId="7d211d9e-0dfa-431f-a495-f4cb9eb45ee0" providerId="ADAL" clId="{5F207B2E-E504-47C4-B95D-942700176845}" dt="2024-05-06T20:59:55.800" v="736" actId="26606"/>
          <ac:spMkLst>
            <pc:docMk/>
            <pc:sldMk cId="2445607230" sldId="303"/>
            <ac:spMk id="198" creationId="{58789E63-C78D-4210-8A38-DD6FB3B6BACD}"/>
          </ac:spMkLst>
        </pc:spChg>
        <pc:spChg chg="add del">
          <ac:chgData name="Yara 20211040" userId="7d211d9e-0dfa-431f-a495-f4cb9eb45ee0" providerId="ADAL" clId="{5F207B2E-E504-47C4-B95D-942700176845}" dt="2024-05-06T20:59:55.800" v="736" actId="26606"/>
          <ac:spMkLst>
            <pc:docMk/>
            <pc:sldMk cId="2445607230" sldId="303"/>
            <ac:spMk id="199" creationId="{9DE10C47-AF4B-43D9-ACC0-A3FB23B1194C}"/>
          </ac:spMkLst>
        </pc:spChg>
        <pc:spChg chg="add del">
          <ac:chgData name="Yara 20211040" userId="7d211d9e-0dfa-431f-a495-f4cb9eb45ee0" providerId="ADAL" clId="{5F207B2E-E504-47C4-B95D-942700176845}" dt="2024-05-06T20:59:55.632" v="735" actId="26606"/>
          <ac:spMkLst>
            <pc:docMk/>
            <pc:sldMk cId="2445607230" sldId="303"/>
            <ac:spMk id="204" creationId="{17121B47-384D-4AA6-BFEE-9EB117D2A4DA}"/>
          </ac:spMkLst>
        </pc:spChg>
        <pc:spChg chg="add del">
          <ac:chgData name="Yara 20211040" userId="7d211d9e-0dfa-431f-a495-f4cb9eb45ee0" providerId="ADAL" clId="{5F207B2E-E504-47C4-B95D-942700176845}" dt="2024-05-06T20:59:55.632" v="735" actId="26606"/>
          <ac:spMkLst>
            <pc:docMk/>
            <pc:sldMk cId="2445607230" sldId="303"/>
            <ac:spMk id="206" creationId="{B84EE3D2-B06F-47DE-AAC1-4DB46BF88382}"/>
          </ac:spMkLst>
        </pc:spChg>
        <pc:grpChg chg="add del">
          <ac:chgData name="Yara 20211040" userId="7d211d9e-0dfa-431f-a495-f4cb9eb45ee0" providerId="ADAL" clId="{5F207B2E-E504-47C4-B95D-942700176845}" dt="2024-05-06T20:59:55.800" v="736" actId="26606"/>
          <ac:grpSpMkLst>
            <pc:docMk/>
            <pc:sldMk cId="2445607230" sldId="303"/>
            <ac:grpSpMk id="12" creationId="{5020A6AE-B717-4124-91F1-AB61221C71D2}"/>
          </ac:grpSpMkLst>
        </pc:grpChg>
        <pc:grpChg chg="add del">
          <ac:chgData name="Yara 20211040" userId="7d211d9e-0dfa-431f-a495-f4cb9eb45ee0" providerId="ADAL" clId="{5F207B2E-E504-47C4-B95D-942700176845}" dt="2024-05-06T20:58:41.024" v="728" actId="26606"/>
          <ac:grpSpMkLst>
            <pc:docMk/>
            <pc:sldMk cId="2445607230" sldId="303"/>
            <ac:grpSpMk id="108" creationId="{5020A6AE-B717-4124-91F1-AB61221C71D2}"/>
          </ac:grpSpMkLst>
        </pc:grpChg>
        <pc:grpChg chg="add del">
          <ac:chgData name="Yara 20211040" userId="7d211d9e-0dfa-431f-a495-f4cb9eb45ee0" providerId="ADAL" clId="{5F207B2E-E504-47C4-B95D-942700176845}" dt="2024-05-06T20:59:55.632" v="735" actId="26606"/>
          <ac:grpSpMkLst>
            <pc:docMk/>
            <pc:sldMk cId="2445607230" sldId="303"/>
            <ac:grpSpMk id="208" creationId="{595622E6-895C-4818-9935-FCD87D52D99C}"/>
          </ac:grpSpMkLst>
        </pc:grpChg>
        <pc:picChg chg="add del mod">
          <ac:chgData name="Yara 20211040" userId="7d211d9e-0dfa-431f-a495-f4cb9eb45ee0" providerId="ADAL" clId="{5F207B2E-E504-47C4-B95D-942700176845}" dt="2024-05-04T19:04:22.789" v="629" actId="478"/>
          <ac:picMkLst>
            <pc:docMk/>
            <pc:sldMk cId="2445607230" sldId="303"/>
            <ac:picMk id="3" creationId="{846CDAF8-66A7-9A76-6D7A-C1500FAD0898}"/>
          </ac:picMkLst>
        </pc:picChg>
        <pc:picChg chg="add mod ord">
          <ac:chgData name="Yara 20211040" userId="7d211d9e-0dfa-431f-a495-f4cb9eb45ee0" providerId="ADAL" clId="{5F207B2E-E504-47C4-B95D-942700176845}" dt="2024-05-06T21:00:02.612" v="739" actId="1076"/>
          <ac:picMkLst>
            <pc:docMk/>
            <pc:sldMk cId="2445607230" sldId="303"/>
            <ac:picMk id="4" creationId="{8AAE7D2C-1DA8-EA87-C902-E3F96594592F}"/>
          </ac:picMkLst>
        </pc:picChg>
      </pc:sldChg>
      <pc:sldChg chg="add del">
        <pc:chgData name="Yara 20211040" userId="7d211d9e-0dfa-431f-a495-f4cb9eb45ee0" providerId="ADAL" clId="{5F207B2E-E504-47C4-B95D-942700176845}" dt="2024-04-11T12:53:18.335" v="562" actId="47"/>
        <pc:sldMkLst>
          <pc:docMk/>
          <pc:sldMk cId="327773870" sldId="304"/>
        </pc:sldMkLst>
      </pc:sldChg>
      <pc:sldChg chg="new del">
        <pc:chgData name="Yara 20211040" userId="7d211d9e-0dfa-431f-a495-f4cb9eb45ee0" providerId="ADAL" clId="{5F207B2E-E504-47C4-B95D-942700176845}" dt="2024-05-04T19:04:35.437" v="631" actId="680"/>
        <pc:sldMkLst>
          <pc:docMk/>
          <pc:sldMk cId="1568422910" sldId="304"/>
        </pc:sldMkLst>
      </pc:sldChg>
      <pc:sldChg chg="addSp delSp modSp add mod modAnim">
        <pc:chgData name="Yara 20211040" userId="7d211d9e-0dfa-431f-a495-f4cb9eb45ee0" providerId="ADAL" clId="{5F207B2E-E504-47C4-B95D-942700176845}" dt="2024-05-08T01:53:07.921" v="1260"/>
        <pc:sldMkLst>
          <pc:docMk/>
          <pc:sldMk cId="1907331220" sldId="304"/>
        </pc:sldMkLst>
        <pc:spChg chg="mod">
          <ac:chgData name="Yara 20211040" userId="7d211d9e-0dfa-431f-a495-f4cb9eb45ee0" providerId="ADAL" clId="{5F207B2E-E504-47C4-B95D-942700176845}" dt="2024-05-06T23:26:21.708" v="753" actId="2711"/>
          <ac:spMkLst>
            <pc:docMk/>
            <pc:sldMk cId="1907331220" sldId="304"/>
            <ac:spMk id="2" creationId="{97148A14-56B7-73F3-615E-892C6ADF4C6D}"/>
          </ac:spMkLst>
        </pc:spChg>
        <pc:spChg chg="del">
          <ac:chgData name="Yara 20211040" userId="7d211d9e-0dfa-431f-a495-f4cb9eb45ee0" providerId="ADAL" clId="{5F207B2E-E504-47C4-B95D-942700176845}" dt="2024-05-06T23:23:26.020" v="743" actId="26606"/>
          <ac:spMkLst>
            <pc:docMk/>
            <pc:sldMk cId="1907331220" sldId="304"/>
            <ac:spMk id="8" creationId="{945D478C-A9A5-4832-89D8-703607711BB1}"/>
          </ac:spMkLst>
        </pc:spChg>
        <pc:spChg chg="del">
          <ac:chgData name="Yara 20211040" userId="7d211d9e-0dfa-431f-a495-f4cb9eb45ee0" providerId="ADAL" clId="{5F207B2E-E504-47C4-B95D-942700176845}" dt="2024-05-06T23:23:26.020" v="743" actId="26606"/>
          <ac:spMkLst>
            <pc:docMk/>
            <pc:sldMk cId="1907331220" sldId="304"/>
            <ac:spMk id="10" creationId="{0FB7F7C0-216C-466B-8AF5-7744BB34005C}"/>
          </ac:spMkLst>
        </pc:spChg>
        <pc:spChg chg="add del">
          <ac:chgData name="Yara 20211040" userId="7d211d9e-0dfa-431f-a495-f4cb9eb45ee0" providerId="ADAL" clId="{5F207B2E-E504-47C4-B95D-942700176845}" dt="2024-05-06T23:23:46.333" v="747" actId="26606"/>
          <ac:spMkLst>
            <pc:docMk/>
            <pc:sldMk cId="1907331220" sldId="304"/>
            <ac:spMk id="104" creationId="{17121B47-384D-4AA6-BFEE-9EB117D2A4DA}"/>
          </ac:spMkLst>
        </pc:spChg>
        <pc:spChg chg="add">
          <ac:chgData name="Yara 20211040" userId="7d211d9e-0dfa-431f-a495-f4cb9eb45ee0" providerId="ADAL" clId="{5F207B2E-E504-47C4-B95D-942700176845}" dt="2024-05-06T23:23:46.333" v="747" actId="26606"/>
          <ac:spMkLst>
            <pc:docMk/>
            <pc:sldMk cId="1907331220" sldId="304"/>
            <ac:spMk id="313" creationId="{945D478C-A9A5-4832-89D8-703607711BB1}"/>
          </ac:spMkLst>
        </pc:spChg>
        <pc:spChg chg="add">
          <ac:chgData name="Yara 20211040" userId="7d211d9e-0dfa-431f-a495-f4cb9eb45ee0" providerId="ADAL" clId="{5F207B2E-E504-47C4-B95D-942700176845}" dt="2024-05-06T23:23:46.333" v="747" actId="26606"/>
          <ac:spMkLst>
            <pc:docMk/>
            <pc:sldMk cId="1907331220" sldId="304"/>
            <ac:spMk id="315" creationId="{0FB7F7C0-216C-466B-8AF5-7744BB34005C}"/>
          </ac:spMkLst>
        </pc:spChg>
        <pc:grpChg chg="del">
          <ac:chgData name="Yara 20211040" userId="7d211d9e-0dfa-431f-a495-f4cb9eb45ee0" providerId="ADAL" clId="{5F207B2E-E504-47C4-B95D-942700176845}" dt="2024-05-06T23:23:26.020" v="743" actId="26606"/>
          <ac:grpSpMkLst>
            <pc:docMk/>
            <pc:sldMk cId="1907331220" sldId="304"/>
            <ac:grpSpMk id="12" creationId="{5020A6AE-B717-4124-91F1-AB61221C71D2}"/>
          </ac:grpSpMkLst>
        </pc:grpChg>
        <pc:grpChg chg="add del">
          <ac:chgData name="Yara 20211040" userId="7d211d9e-0dfa-431f-a495-f4cb9eb45ee0" providerId="ADAL" clId="{5F207B2E-E504-47C4-B95D-942700176845}" dt="2024-05-06T23:23:46.333" v="747" actId="26606"/>
          <ac:grpSpMkLst>
            <pc:docMk/>
            <pc:sldMk cId="1907331220" sldId="304"/>
            <ac:grpSpMk id="106" creationId="{2CB9C70C-9B50-4D83-B8B9-1A0FFA2CB1A5}"/>
          </ac:grpSpMkLst>
        </pc:grpChg>
        <pc:grpChg chg="add">
          <ac:chgData name="Yara 20211040" userId="7d211d9e-0dfa-431f-a495-f4cb9eb45ee0" providerId="ADAL" clId="{5F207B2E-E504-47C4-B95D-942700176845}" dt="2024-05-06T23:23:46.333" v="747" actId="26606"/>
          <ac:grpSpMkLst>
            <pc:docMk/>
            <pc:sldMk cId="1907331220" sldId="304"/>
            <ac:grpSpMk id="317" creationId="{5020A6AE-B717-4124-91F1-AB61221C71D2}"/>
          </ac:grpSpMkLst>
        </pc:grpChg>
        <pc:picChg chg="add mod">
          <ac:chgData name="Yara 20211040" userId="7d211d9e-0dfa-431f-a495-f4cb9eb45ee0" providerId="ADAL" clId="{5F207B2E-E504-47C4-B95D-942700176845}" dt="2024-05-06T23:26:32.453" v="755" actId="1076"/>
          <ac:picMkLst>
            <pc:docMk/>
            <pc:sldMk cId="1907331220" sldId="304"/>
            <ac:picMk id="4" creationId="{E40575FA-F8BA-65B8-2808-87B5335119E7}"/>
          </ac:picMkLst>
        </pc:picChg>
      </pc:sldChg>
      <pc:sldChg chg="addSp modSp add mod modAnim">
        <pc:chgData name="Yara 20211040" userId="7d211d9e-0dfa-431f-a495-f4cb9eb45ee0" providerId="ADAL" clId="{5F207B2E-E504-47C4-B95D-942700176845}" dt="2024-05-08T01:54:45.098" v="1285"/>
        <pc:sldMkLst>
          <pc:docMk/>
          <pc:sldMk cId="2598034775" sldId="305"/>
        </pc:sldMkLst>
        <pc:spChg chg="mod">
          <ac:chgData name="Yara 20211040" userId="7d211d9e-0dfa-431f-a495-f4cb9eb45ee0" providerId="ADAL" clId="{5F207B2E-E504-47C4-B95D-942700176845}" dt="2024-05-04T19:07:15.355" v="696" actId="20577"/>
          <ac:spMkLst>
            <pc:docMk/>
            <pc:sldMk cId="2598034775" sldId="305"/>
            <ac:spMk id="2" creationId="{97148A14-56B7-73F3-615E-892C6ADF4C6D}"/>
          </ac:spMkLst>
        </pc:spChg>
        <pc:picChg chg="add mod">
          <ac:chgData name="Yara 20211040" userId="7d211d9e-0dfa-431f-a495-f4cb9eb45ee0" providerId="ADAL" clId="{5F207B2E-E504-47C4-B95D-942700176845}" dt="2024-05-06T23:28:00.647" v="764" actId="1076"/>
          <ac:picMkLst>
            <pc:docMk/>
            <pc:sldMk cId="2598034775" sldId="305"/>
            <ac:picMk id="4" creationId="{56C681B0-70A0-3AE2-70CB-F70AC6D5D532}"/>
          </ac:picMkLst>
        </pc:picChg>
      </pc:sldChg>
      <pc:sldChg chg="addSp delSp modSp add mod modAnim">
        <pc:chgData name="Yara 20211040" userId="7d211d9e-0dfa-431f-a495-f4cb9eb45ee0" providerId="ADAL" clId="{5F207B2E-E504-47C4-B95D-942700176845}" dt="2024-05-08T01:55:37.067" v="1296"/>
        <pc:sldMkLst>
          <pc:docMk/>
          <pc:sldMk cId="16767306" sldId="306"/>
        </pc:sldMkLst>
        <pc:spChg chg="mod">
          <ac:chgData name="Yara 20211040" userId="7d211d9e-0dfa-431f-a495-f4cb9eb45ee0" providerId="ADAL" clId="{5F207B2E-E504-47C4-B95D-942700176845}" dt="2024-05-04T19:05:49.895" v="691" actId="5793"/>
          <ac:spMkLst>
            <pc:docMk/>
            <pc:sldMk cId="16767306" sldId="306"/>
            <ac:spMk id="2" creationId="{97148A14-56B7-73F3-615E-892C6ADF4C6D}"/>
          </ac:spMkLst>
        </pc:spChg>
        <pc:spChg chg="add del mod">
          <ac:chgData name="Yara 20211040" userId="7d211d9e-0dfa-431f-a495-f4cb9eb45ee0" providerId="ADAL" clId="{5F207B2E-E504-47C4-B95D-942700176845}" dt="2024-05-07T23:05:32.807" v="769" actId="478"/>
          <ac:spMkLst>
            <pc:docMk/>
            <pc:sldMk cId="16767306" sldId="306"/>
            <ac:spMk id="3" creationId="{42C28A3B-588D-085C-5263-4F1C325455F5}"/>
          </ac:spMkLst>
        </pc:spChg>
        <pc:spChg chg="add del mod">
          <ac:chgData name="Yara 20211040" userId="7d211d9e-0dfa-431f-a495-f4cb9eb45ee0" providerId="ADAL" clId="{5F207B2E-E504-47C4-B95D-942700176845}" dt="2024-05-07T23:05:28.105" v="768" actId="478"/>
          <ac:spMkLst>
            <pc:docMk/>
            <pc:sldMk cId="16767306" sldId="306"/>
            <ac:spMk id="4" creationId="{15C571CA-A3FD-C097-8A91-38EF3A35B97F}"/>
          </ac:spMkLst>
        </pc:spChg>
        <pc:picChg chg="add mod">
          <ac:chgData name="Yara 20211040" userId="7d211d9e-0dfa-431f-a495-f4cb9eb45ee0" providerId="ADAL" clId="{5F207B2E-E504-47C4-B95D-942700176845}" dt="2024-05-07T23:04:55.604" v="766" actId="1076"/>
          <ac:picMkLst>
            <pc:docMk/>
            <pc:sldMk cId="16767306" sldId="306"/>
            <ac:picMk id="1025" creationId="{3D0E8D21-D226-872B-350D-2F0E95F33AED}"/>
          </ac:picMkLst>
        </pc:picChg>
        <pc:picChg chg="add mod">
          <ac:chgData name="Yara 20211040" userId="7d211d9e-0dfa-431f-a495-f4cb9eb45ee0" providerId="ADAL" clId="{5F207B2E-E504-47C4-B95D-942700176845}" dt="2024-05-07T23:04:55.604" v="766" actId="1076"/>
          <ac:picMkLst>
            <pc:docMk/>
            <pc:sldMk cId="16767306" sldId="306"/>
            <ac:picMk id="1026" creationId="{0F631034-18FF-C067-BCE2-1E3AD454B932}"/>
          </ac:picMkLst>
        </pc:picChg>
      </pc:sldChg>
      <pc:sldChg chg="add del">
        <pc:chgData name="Yara 20211040" userId="7d211d9e-0dfa-431f-a495-f4cb9eb45ee0" providerId="ADAL" clId="{5F207B2E-E504-47C4-B95D-942700176845}" dt="2024-05-07T23:05:17.051" v="767" actId="47"/>
        <pc:sldMkLst>
          <pc:docMk/>
          <pc:sldMk cId="2782099436" sldId="307"/>
        </pc:sldMkLst>
      </pc:sldChg>
      <pc:sldChg chg="addSp delSp modSp add mod modAnim">
        <pc:chgData name="Yara 20211040" userId="7d211d9e-0dfa-431f-a495-f4cb9eb45ee0" providerId="ADAL" clId="{5F207B2E-E504-47C4-B95D-942700176845}" dt="2024-05-08T01:55:52.410" v="1300"/>
        <pc:sldMkLst>
          <pc:docMk/>
          <pc:sldMk cId="3786942655" sldId="308"/>
        </pc:sldMkLst>
        <pc:spChg chg="mod">
          <ac:chgData name="Yara 20211040" userId="7d211d9e-0dfa-431f-a495-f4cb9eb45ee0" providerId="ADAL" clId="{5F207B2E-E504-47C4-B95D-942700176845}" dt="2024-05-07T23:08:10.353" v="773" actId="2711"/>
          <ac:spMkLst>
            <pc:docMk/>
            <pc:sldMk cId="3786942655" sldId="308"/>
            <ac:spMk id="2" creationId="{97148A14-56B7-73F3-615E-892C6ADF4C6D}"/>
          </ac:spMkLst>
        </pc:spChg>
        <pc:spChg chg="del">
          <ac:chgData name="Yara 20211040" userId="7d211d9e-0dfa-431f-a495-f4cb9eb45ee0" providerId="ADAL" clId="{5F207B2E-E504-47C4-B95D-942700176845}" dt="2024-05-07T23:07:01.734" v="772" actId="26606"/>
          <ac:spMkLst>
            <pc:docMk/>
            <pc:sldMk cId="3786942655" sldId="308"/>
            <ac:spMk id="8" creationId="{945D478C-A9A5-4832-89D8-703607711BB1}"/>
          </ac:spMkLst>
        </pc:spChg>
        <pc:spChg chg="del">
          <ac:chgData name="Yara 20211040" userId="7d211d9e-0dfa-431f-a495-f4cb9eb45ee0" providerId="ADAL" clId="{5F207B2E-E504-47C4-B95D-942700176845}" dt="2024-05-07T23:07:01.734" v="772" actId="26606"/>
          <ac:spMkLst>
            <pc:docMk/>
            <pc:sldMk cId="3786942655" sldId="308"/>
            <ac:spMk id="10" creationId="{0FB7F7C0-216C-466B-8AF5-7744BB34005C}"/>
          </ac:spMkLst>
        </pc:spChg>
        <pc:spChg chg="add">
          <ac:chgData name="Yara 20211040" userId="7d211d9e-0dfa-431f-a495-f4cb9eb45ee0" providerId="ADAL" clId="{5F207B2E-E504-47C4-B95D-942700176845}" dt="2024-05-07T23:07:01.734" v="772" actId="26606"/>
          <ac:spMkLst>
            <pc:docMk/>
            <pc:sldMk cId="3786942655" sldId="308"/>
            <ac:spMk id="104" creationId="{945D478C-A9A5-4832-89D8-703607711BB1}"/>
          </ac:spMkLst>
        </pc:spChg>
        <pc:spChg chg="add">
          <ac:chgData name="Yara 20211040" userId="7d211d9e-0dfa-431f-a495-f4cb9eb45ee0" providerId="ADAL" clId="{5F207B2E-E504-47C4-B95D-942700176845}" dt="2024-05-07T23:07:01.734" v="772" actId="26606"/>
          <ac:spMkLst>
            <pc:docMk/>
            <pc:sldMk cId="3786942655" sldId="308"/>
            <ac:spMk id="106" creationId="{0FB7F7C0-216C-466B-8AF5-7744BB34005C}"/>
          </ac:spMkLst>
        </pc:spChg>
        <pc:grpChg chg="del">
          <ac:chgData name="Yara 20211040" userId="7d211d9e-0dfa-431f-a495-f4cb9eb45ee0" providerId="ADAL" clId="{5F207B2E-E504-47C4-B95D-942700176845}" dt="2024-05-07T23:07:01.734" v="772" actId="26606"/>
          <ac:grpSpMkLst>
            <pc:docMk/>
            <pc:sldMk cId="3786942655" sldId="308"/>
            <ac:grpSpMk id="12" creationId="{5020A6AE-B717-4124-91F1-AB61221C71D2}"/>
          </ac:grpSpMkLst>
        </pc:grpChg>
        <pc:grpChg chg="add">
          <ac:chgData name="Yara 20211040" userId="7d211d9e-0dfa-431f-a495-f4cb9eb45ee0" providerId="ADAL" clId="{5F207B2E-E504-47C4-B95D-942700176845}" dt="2024-05-07T23:07:01.734" v="772" actId="26606"/>
          <ac:grpSpMkLst>
            <pc:docMk/>
            <pc:sldMk cId="3786942655" sldId="308"/>
            <ac:grpSpMk id="108" creationId="{5020A6AE-B717-4124-91F1-AB61221C71D2}"/>
          </ac:grpSpMkLst>
        </pc:grpChg>
        <pc:picChg chg="add mod">
          <ac:chgData name="Yara 20211040" userId="7d211d9e-0dfa-431f-a495-f4cb9eb45ee0" providerId="ADAL" clId="{5F207B2E-E504-47C4-B95D-942700176845}" dt="2024-05-08T01:55:50.658" v="1299" actId="1076"/>
          <ac:picMkLst>
            <pc:docMk/>
            <pc:sldMk cId="3786942655" sldId="308"/>
            <ac:picMk id="3" creationId="{2383C8AA-2982-0938-50C0-EF116DD2BBA0}"/>
          </ac:picMkLst>
        </pc:picChg>
      </pc:sldChg>
      <pc:sldChg chg="addSp delSp modSp add mod modAnim">
        <pc:chgData name="Yara 20211040" userId="7d211d9e-0dfa-431f-a495-f4cb9eb45ee0" providerId="ADAL" clId="{5F207B2E-E504-47C4-B95D-942700176845}" dt="2024-05-08T02:00:22.609" v="1334"/>
        <pc:sldMkLst>
          <pc:docMk/>
          <pc:sldMk cId="535822097" sldId="309"/>
        </pc:sldMkLst>
        <pc:spChg chg="del">
          <ac:chgData name="Yara 20211040" userId="7d211d9e-0dfa-431f-a495-f4cb9eb45ee0" providerId="ADAL" clId="{5F207B2E-E504-47C4-B95D-942700176845}" dt="2024-05-08T00:46:10.079" v="775" actId="478"/>
          <ac:spMkLst>
            <pc:docMk/>
            <pc:sldMk cId="535822097" sldId="309"/>
            <ac:spMk id="2" creationId="{97148A14-56B7-73F3-615E-892C6ADF4C6D}"/>
          </ac:spMkLst>
        </pc:spChg>
        <pc:spChg chg="add mod">
          <ac:chgData name="Yara 20211040" userId="7d211d9e-0dfa-431f-a495-f4cb9eb45ee0" providerId="ADAL" clId="{5F207B2E-E504-47C4-B95D-942700176845}" dt="2024-05-08T00:46:58.516" v="791" actId="1076"/>
          <ac:spMkLst>
            <pc:docMk/>
            <pc:sldMk cId="535822097" sldId="309"/>
            <ac:spMk id="3" creationId="{924F4A57-F6A1-F3E1-DA08-662F92D988F0}"/>
          </ac:spMkLst>
        </pc:spChg>
        <pc:spChg chg="add del mod">
          <ac:chgData name="Yara 20211040" userId="7d211d9e-0dfa-431f-a495-f4cb9eb45ee0" providerId="ADAL" clId="{5F207B2E-E504-47C4-B95D-942700176845}" dt="2024-05-08T02:00:04.320" v="1331" actId="478"/>
          <ac:spMkLst>
            <pc:docMk/>
            <pc:sldMk cId="535822097" sldId="309"/>
            <ac:spMk id="5" creationId="{1AD0DA4A-C275-6CBE-B24B-B6B51C3B7BEA}"/>
          </ac:spMkLst>
        </pc:spChg>
        <pc:spChg chg="add">
          <ac:chgData name="Yara 20211040" userId="7d211d9e-0dfa-431f-a495-f4cb9eb45ee0" providerId="ADAL" clId="{5F207B2E-E504-47C4-B95D-942700176845}" dt="2024-05-08T00:47:15.206" v="793"/>
          <ac:spMkLst>
            <pc:docMk/>
            <pc:sldMk cId="535822097" sldId="309"/>
            <ac:spMk id="6" creationId="{7D93752C-BC84-D8D3-EBAD-2DABB2F3DAAB}"/>
          </ac:spMkLst>
        </pc:spChg>
        <pc:spChg chg="add mod">
          <ac:chgData name="Yara 20211040" userId="7d211d9e-0dfa-431f-a495-f4cb9eb45ee0" providerId="ADAL" clId="{5F207B2E-E504-47C4-B95D-942700176845}" dt="2024-05-08T00:48:20.136" v="811" actId="1076"/>
          <ac:spMkLst>
            <pc:docMk/>
            <pc:sldMk cId="535822097" sldId="309"/>
            <ac:spMk id="7" creationId="{B96659FC-99DB-9036-3D54-DC0E4DC51413}"/>
          </ac:spMkLst>
        </pc:spChg>
        <pc:spChg chg="add">
          <ac:chgData name="Yara 20211040" userId="7d211d9e-0dfa-431f-a495-f4cb9eb45ee0" providerId="ADAL" clId="{5F207B2E-E504-47C4-B95D-942700176845}" dt="2024-05-08T00:47:15.206" v="793"/>
          <ac:spMkLst>
            <pc:docMk/>
            <pc:sldMk cId="535822097" sldId="309"/>
            <ac:spMk id="8" creationId="{C2F2773A-DA45-0AA9-97F3-B5DA6206E8EB}"/>
          </ac:spMkLst>
        </pc:spChg>
        <pc:picChg chg="del">
          <ac:chgData name="Yara 20211040" userId="7d211d9e-0dfa-431f-a495-f4cb9eb45ee0" providerId="ADAL" clId="{5F207B2E-E504-47C4-B95D-942700176845}" dt="2024-05-08T00:46:59.653" v="792" actId="478"/>
          <ac:picMkLst>
            <pc:docMk/>
            <pc:sldMk cId="535822097" sldId="309"/>
            <ac:picMk id="4" creationId="{E40575FA-F8BA-65B8-2808-87B5335119E7}"/>
          </ac:picMkLst>
        </pc:picChg>
        <pc:picChg chg="add mod">
          <ac:chgData name="Yara 20211040" userId="7d211d9e-0dfa-431f-a495-f4cb9eb45ee0" providerId="ADAL" clId="{5F207B2E-E504-47C4-B95D-942700176845}" dt="2024-05-08T00:46:29.054" v="780" actId="14100"/>
          <ac:picMkLst>
            <pc:docMk/>
            <pc:sldMk cId="535822097" sldId="309"/>
            <ac:picMk id="2049" creationId="{E33C9A47-52B2-309D-E601-BFDC23CC8B3F}"/>
          </ac:picMkLst>
        </pc:picChg>
        <pc:picChg chg="add mod">
          <ac:chgData name="Yara 20211040" userId="7d211d9e-0dfa-431f-a495-f4cb9eb45ee0" providerId="ADAL" clId="{5F207B2E-E504-47C4-B95D-942700176845}" dt="2024-05-08T00:47:47.955" v="802" actId="1076"/>
          <ac:picMkLst>
            <pc:docMk/>
            <pc:sldMk cId="535822097" sldId="309"/>
            <ac:picMk id="2052" creationId="{A26A9E99-527F-4757-E374-6AAC6DBEAD7B}"/>
          </ac:picMkLst>
        </pc:picChg>
      </pc:sldChg>
      <pc:sldChg chg="delSp modSp new del mod">
        <pc:chgData name="Yara 20211040" userId="7d211d9e-0dfa-431f-a495-f4cb9eb45ee0" providerId="ADAL" clId="{5F207B2E-E504-47C4-B95D-942700176845}" dt="2024-05-05T17:32:08.849" v="721" actId="47"/>
        <pc:sldMkLst>
          <pc:docMk/>
          <pc:sldMk cId="4076272183" sldId="309"/>
        </pc:sldMkLst>
        <pc:spChg chg="mod">
          <ac:chgData name="Yara 20211040" userId="7d211d9e-0dfa-431f-a495-f4cb9eb45ee0" providerId="ADAL" clId="{5F207B2E-E504-47C4-B95D-942700176845}" dt="2024-05-04T19:10:57.678" v="715" actId="2711"/>
          <ac:spMkLst>
            <pc:docMk/>
            <pc:sldMk cId="4076272183" sldId="309"/>
            <ac:spMk id="2" creationId="{8E42798D-9239-59A7-8454-6DA6D073AE1F}"/>
          </ac:spMkLst>
        </pc:spChg>
        <pc:spChg chg="del">
          <ac:chgData name="Yara 20211040" userId="7d211d9e-0dfa-431f-a495-f4cb9eb45ee0" providerId="ADAL" clId="{5F207B2E-E504-47C4-B95D-942700176845}" dt="2024-05-04T19:19:23.098" v="716" actId="478"/>
          <ac:spMkLst>
            <pc:docMk/>
            <pc:sldMk cId="4076272183" sldId="309"/>
            <ac:spMk id="3" creationId="{2299BBAA-A7DF-1165-EE31-31B4B4E34FF3}"/>
          </ac:spMkLst>
        </pc:spChg>
      </pc:sldChg>
      <pc:sldChg chg="addSp delSp modSp add mod modAnim">
        <pc:chgData name="Yara 20211040" userId="7d211d9e-0dfa-431f-a495-f4cb9eb45ee0" providerId="ADAL" clId="{5F207B2E-E504-47C4-B95D-942700176845}" dt="2024-05-08T01:53:38.771" v="1268"/>
        <pc:sldMkLst>
          <pc:docMk/>
          <pc:sldMk cId="416763512" sldId="310"/>
        </pc:sldMkLst>
        <pc:spChg chg="mod">
          <ac:chgData name="Yara 20211040" userId="7d211d9e-0dfa-431f-a495-f4cb9eb45ee0" providerId="ADAL" clId="{5F207B2E-E504-47C4-B95D-942700176845}" dt="2024-05-08T00:49:39.560" v="825" actId="1076"/>
          <ac:spMkLst>
            <pc:docMk/>
            <pc:sldMk cId="416763512" sldId="310"/>
            <ac:spMk id="3" creationId="{924F4A57-F6A1-F3E1-DA08-662F92D988F0}"/>
          </ac:spMkLst>
        </pc:spChg>
        <pc:spChg chg="add mod">
          <ac:chgData name="Yara 20211040" userId="7d211d9e-0dfa-431f-a495-f4cb9eb45ee0" providerId="ADAL" clId="{5F207B2E-E504-47C4-B95D-942700176845}" dt="2024-05-08T00:51:19.899" v="848" actId="1076"/>
          <ac:spMkLst>
            <pc:docMk/>
            <pc:sldMk cId="416763512" sldId="310"/>
            <ac:spMk id="4" creationId="{98EB2E31-64E5-ED69-A405-EC425375E515}"/>
          </ac:spMkLst>
        </pc:spChg>
        <pc:spChg chg="del">
          <ac:chgData name="Yara 20211040" userId="7d211d9e-0dfa-431f-a495-f4cb9eb45ee0" providerId="ADAL" clId="{5F207B2E-E504-47C4-B95D-942700176845}" dt="2024-05-08T00:50:09.950" v="834" actId="478"/>
          <ac:spMkLst>
            <pc:docMk/>
            <pc:sldMk cId="416763512" sldId="310"/>
            <ac:spMk id="5" creationId="{1AD0DA4A-C275-6CBE-B24B-B6B51C3B7BEA}"/>
          </ac:spMkLst>
        </pc:spChg>
        <pc:spChg chg="del">
          <ac:chgData name="Yara 20211040" userId="7d211d9e-0dfa-431f-a495-f4cb9eb45ee0" providerId="ADAL" clId="{5F207B2E-E504-47C4-B95D-942700176845}" dt="2024-05-08T00:49:57.328" v="832" actId="478"/>
          <ac:spMkLst>
            <pc:docMk/>
            <pc:sldMk cId="416763512" sldId="310"/>
            <ac:spMk id="7" creationId="{B96659FC-99DB-9036-3D54-DC0E4DC51413}"/>
          </ac:spMkLst>
        </pc:spChg>
        <pc:spChg chg="del">
          <ac:chgData name="Yara 20211040" userId="7d211d9e-0dfa-431f-a495-f4cb9eb45ee0" providerId="ADAL" clId="{5F207B2E-E504-47C4-B95D-942700176845}" dt="2024-05-08T00:48:51.197" v="813" actId="478"/>
          <ac:spMkLst>
            <pc:docMk/>
            <pc:sldMk cId="416763512" sldId="310"/>
            <ac:spMk id="8" creationId="{C2F2773A-DA45-0AA9-97F3-B5DA6206E8EB}"/>
          </ac:spMkLst>
        </pc:spChg>
        <pc:spChg chg="add">
          <ac:chgData name="Yara 20211040" userId="7d211d9e-0dfa-431f-a495-f4cb9eb45ee0" providerId="ADAL" clId="{5F207B2E-E504-47C4-B95D-942700176845}" dt="2024-05-08T00:50:06.555" v="833"/>
          <ac:spMkLst>
            <pc:docMk/>
            <pc:sldMk cId="416763512" sldId="310"/>
            <ac:spMk id="9" creationId="{BDC9A58F-9758-E422-A6F5-ADCEC8B23095}"/>
          </ac:spMkLst>
        </pc:spChg>
        <pc:picChg chg="add mod">
          <ac:chgData name="Yara 20211040" userId="7d211d9e-0dfa-431f-a495-f4cb9eb45ee0" providerId="ADAL" clId="{5F207B2E-E504-47C4-B95D-942700176845}" dt="2024-05-08T00:50:12.577" v="836" actId="1076"/>
          <ac:picMkLst>
            <pc:docMk/>
            <pc:sldMk cId="416763512" sldId="310"/>
            <ac:picMk id="2" creationId="{1F0A9E6E-8057-4EDC-8821-E2F0F81DF74F}"/>
          </ac:picMkLst>
        </pc:picChg>
        <pc:picChg chg="del">
          <ac:chgData name="Yara 20211040" userId="7d211d9e-0dfa-431f-a495-f4cb9eb45ee0" providerId="ADAL" clId="{5F207B2E-E504-47C4-B95D-942700176845}" dt="2024-05-08T00:49:46.427" v="826" actId="478"/>
          <ac:picMkLst>
            <pc:docMk/>
            <pc:sldMk cId="416763512" sldId="310"/>
            <ac:picMk id="2049" creationId="{E33C9A47-52B2-309D-E601-BFDC23CC8B3F}"/>
          </ac:picMkLst>
        </pc:picChg>
        <pc:picChg chg="del">
          <ac:chgData name="Yara 20211040" userId="7d211d9e-0dfa-431f-a495-f4cb9eb45ee0" providerId="ADAL" clId="{5F207B2E-E504-47C4-B95D-942700176845}" dt="2024-05-08T00:49:55.336" v="831" actId="478"/>
          <ac:picMkLst>
            <pc:docMk/>
            <pc:sldMk cId="416763512" sldId="310"/>
            <ac:picMk id="2052" creationId="{A26A9E99-527F-4757-E374-6AAC6DBEAD7B}"/>
          </ac:picMkLst>
        </pc:picChg>
        <pc:picChg chg="add mod">
          <ac:chgData name="Yara 20211040" userId="7d211d9e-0dfa-431f-a495-f4cb9eb45ee0" providerId="ADAL" clId="{5F207B2E-E504-47C4-B95D-942700176845}" dt="2024-05-08T00:50:40.409" v="841" actId="1076"/>
          <ac:picMkLst>
            <pc:docMk/>
            <pc:sldMk cId="416763512" sldId="310"/>
            <ac:picMk id="3073" creationId="{90EB5A6B-1189-2D93-CFA6-F939EA59EC92}"/>
          </ac:picMkLst>
        </pc:picChg>
      </pc:sldChg>
      <pc:sldChg chg="addSp delSp modSp add mod modAnim">
        <pc:chgData name="Yara 20211040" userId="7d211d9e-0dfa-431f-a495-f4cb9eb45ee0" providerId="ADAL" clId="{5F207B2E-E504-47C4-B95D-942700176845}" dt="2024-05-08T01:54:08.601" v="1274"/>
        <pc:sldMkLst>
          <pc:docMk/>
          <pc:sldMk cId="2340595839" sldId="311"/>
        </pc:sldMkLst>
        <pc:spChg chg="mod">
          <ac:chgData name="Yara 20211040" userId="7d211d9e-0dfa-431f-a495-f4cb9eb45ee0" providerId="ADAL" clId="{5F207B2E-E504-47C4-B95D-942700176845}" dt="2024-05-08T00:52:32.581" v="864" actId="1076"/>
          <ac:spMkLst>
            <pc:docMk/>
            <pc:sldMk cId="2340595839" sldId="311"/>
            <ac:spMk id="3" creationId="{924F4A57-F6A1-F3E1-DA08-662F92D988F0}"/>
          </ac:spMkLst>
        </pc:spChg>
        <pc:spChg chg="mod">
          <ac:chgData name="Yara 20211040" userId="7d211d9e-0dfa-431f-a495-f4cb9eb45ee0" providerId="ADAL" clId="{5F207B2E-E504-47C4-B95D-942700176845}" dt="2024-05-08T00:51:50.673" v="853" actId="20577"/>
          <ac:spMkLst>
            <pc:docMk/>
            <pc:sldMk cId="2340595839" sldId="311"/>
            <ac:spMk id="4" creationId="{98EB2E31-64E5-ED69-A405-EC425375E515}"/>
          </ac:spMkLst>
        </pc:spChg>
        <pc:picChg chg="del">
          <ac:chgData name="Yara 20211040" userId="7d211d9e-0dfa-431f-a495-f4cb9eb45ee0" providerId="ADAL" clId="{5F207B2E-E504-47C4-B95D-942700176845}" dt="2024-05-08T00:52:34.069" v="865" actId="478"/>
          <ac:picMkLst>
            <pc:docMk/>
            <pc:sldMk cId="2340595839" sldId="311"/>
            <ac:picMk id="2" creationId="{1F0A9E6E-8057-4EDC-8821-E2F0F81DF74F}"/>
          </ac:picMkLst>
        </pc:picChg>
        <pc:picChg chg="add mod">
          <ac:chgData name="Yara 20211040" userId="7d211d9e-0dfa-431f-a495-f4cb9eb45ee0" providerId="ADAL" clId="{5F207B2E-E504-47C4-B95D-942700176845}" dt="2024-05-08T00:52:11.223" v="858" actId="1076"/>
          <ac:picMkLst>
            <pc:docMk/>
            <pc:sldMk cId="2340595839" sldId="311"/>
            <ac:picMk id="5" creationId="{0D53EA6A-3EEB-8A78-44B2-48DB794FD766}"/>
          </ac:picMkLst>
        </pc:picChg>
        <pc:picChg chg="add mod">
          <ac:chgData name="Yara 20211040" userId="7d211d9e-0dfa-431f-a495-f4cb9eb45ee0" providerId="ADAL" clId="{5F207B2E-E504-47C4-B95D-942700176845}" dt="2024-05-08T00:52:51.030" v="869" actId="1076"/>
          <ac:picMkLst>
            <pc:docMk/>
            <pc:sldMk cId="2340595839" sldId="311"/>
            <ac:picMk id="7" creationId="{6D857244-4F17-FB1E-91FA-2DC7DDEC2C59}"/>
          </ac:picMkLst>
        </pc:picChg>
        <pc:picChg chg="del">
          <ac:chgData name="Yara 20211040" userId="7d211d9e-0dfa-431f-a495-f4cb9eb45ee0" providerId="ADAL" clId="{5F207B2E-E504-47C4-B95D-942700176845}" dt="2024-05-08T00:51:55.981" v="855" actId="478"/>
          <ac:picMkLst>
            <pc:docMk/>
            <pc:sldMk cId="2340595839" sldId="311"/>
            <ac:picMk id="3073" creationId="{90EB5A6B-1189-2D93-CFA6-F939EA59EC92}"/>
          </ac:picMkLst>
        </pc:picChg>
      </pc:sldChg>
      <pc:sldChg chg="addSp delSp modSp new mod setBg modAnim">
        <pc:chgData name="Yara 20211040" userId="7d211d9e-0dfa-431f-a495-f4cb9eb45ee0" providerId="ADAL" clId="{5F207B2E-E504-47C4-B95D-942700176845}" dt="2024-05-08T01:54:36.254" v="1282"/>
        <pc:sldMkLst>
          <pc:docMk/>
          <pc:sldMk cId="2904898528" sldId="312"/>
        </pc:sldMkLst>
        <pc:spChg chg="del">
          <ac:chgData name="Yara 20211040" userId="7d211d9e-0dfa-431f-a495-f4cb9eb45ee0" providerId="ADAL" clId="{5F207B2E-E504-47C4-B95D-942700176845}" dt="2024-05-08T00:53:28.324" v="871" actId="478"/>
          <ac:spMkLst>
            <pc:docMk/>
            <pc:sldMk cId="2904898528" sldId="312"/>
            <ac:spMk id="2" creationId="{FF2800CC-E7E0-0B19-B9B0-5400BBB4D322}"/>
          </ac:spMkLst>
        </pc:spChg>
        <pc:spChg chg="del">
          <ac:chgData name="Yara 20211040" userId="7d211d9e-0dfa-431f-a495-f4cb9eb45ee0" providerId="ADAL" clId="{5F207B2E-E504-47C4-B95D-942700176845}" dt="2024-05-08T00:53:28.324" v="871" actId="478"/>
          <ac:spMkLst>
            <pc:docMk/>
            <pc:sldMk cId="2904898528" sldId="312"/>
            <ac:spMk id="3" creationId="{526E316C-B8BA-137A-AC80-39D4D7D5C1C1}"/>
          </ac:spMkLst>
        </pc:spChg>
        <pc:spChg chg="add mod">
          <ac:chgData name="Yara 20211040" userId="7d211d9e-0dfa-431f-a495-f4cb9eb45ee0" providerId="ADAL" clId="{5F207B2E-E504-47C4-B95D-942700176845}" dt="2024-05-08T00:54:27.451" v="898" actId="26606"/>
          <ac:spMkLst>
            <pc:docMk/>
            <pc:sldMk cId="2904898528" sldId="312"/>
            <ac:spMk id="4" creationId="{C24D42CA-EC73-BDEA-DE95-ADD79B0BED69}"/>
          </ac:spMkLst>
        </pc:spChg>
        <pc:spChg chg="add del">
          <ac:chgData name="Yara 20211040" userId="7d211d9e-0dfa-431f-a495-f4cb9eb45ee0" providerId="ADAL" clId="{5F207B2E-E504-47C4-B95D-942700176845}" dt="2024-05-08T00:54:27.451" v="898" actId="26606"/>
          <ac:spMkLst>
            <pc:docMk/>
            <pc:sldMk cId="2904898528" sldId="312"/>
            <ac:spMk id="4161" creationId="{17121B47-384D-4AA6-BFEE-9EB117D2A4DA}"/>
          </ac:spMkLst>
        </pc:spChg>
        <pc:spChg chg="add del">
          <ac:chgData name="Yara 20211040" userId="7d211d9e-0dfa-431f-a495-f4cb9eb45ee0" providerId="ADAL" clId="{5F207B2E-E504-47C4-B95D-942700176845}" dt="2024-05-08T00:54:27.451" v="898" actId="26606"/>
          <ac:spMkLst>
            <pc:docMk/>
            <pc:sldMk cId="2904898528" sldId="312"/>
            <ac:spMk id="4163" creationId="{B8AA8937-D869-4CEB-9DB3-A2AAE5433D81}"/>
          </ac:spMkLst>
        </pc:spChg>
        <pc:spChg chg="add del">
          <ac:chgData name="Yara 20211040" userId="7d211d9e-0dfa-431f-a495-f4cb9eb45ee0" providerId="ADAL" clId="{5F207B2E-E504-47C4-B95D-942700176845}" dt="2024-05-08T00:54:27.451" v="898" actId="26606"/>
          <ac:spMkLst>
            <pc:docMk/>
            <pc:sldMk cId="2904898528" sldId="312"/>
            <ac:spMk id="4165" creationId="{B84EE3D2-B06F-47DE-AAC1-4DB46BF88382}"/>
          </ac:spMkLst>
        </pc:spChg>
        <pc:spChg chg="add del">
          <ac:chgData name="Yara 20211040" userId="7d211d9e-0dfa-431f-a495-f4cb9eb45ee0" providerId="ADAL" clId="{5F207B2E-E504-47C4-B95D-942700176845}" dt="2024-05-08T00:54:27.451" v="898" actId="26606"/>
          <ac:spMkLst>
            <pc:docMk/>
            <pc:sldMk cId="2904898528" sldId="312"/>
            <ac:spMk id="4321" creationId="{17121B47-384D-4AA6-BFEE-9EB117D2A4DA}"/>
          </ac:spMkLst>
        </pc:spChg>
        <pc:spChg chg="add del">
          <ac:chgData name="Yara 20211040" userId="7d211d9e-0dfa-431f-a495-f4cb9eb45ee0" providerId="ADAL" clId="{5F207B2E-E504-47C4-B95D-942700176845}" dt="2024-05-08T00:54:27.451" v="898" actId="26606"/>
          <ac:spMkLst>
            <pc:docMk/>
            <pc:sldMk cId="2904898528" sldId="312"/>
            <ac:spMk id="4323" creationId="{B8AA8937-D869-4CEB-9DB3-A2AAE5433D81}"/>
          </ac:spMkLst>
        </pc:spChg>
        <pc:spChg chg="add del">
          <ac:chgData name="Yara 20211040" userId="7d211d9e-0dfa-431f-a495-f4cb9eb45ee0" providerId="ADAL" clId="{5F207B2E-E504-47C4-B95D-942700176845}" dt="2024-05-08T00:54:27.451" v="898" actId="26606"/>
          <ac:spMkLst>
            <pc:docMk/>
            <pc:sldMk cId="2904898528" sldId="312"/>
            <ac:spMk id="4359" creationId="{C7F15AEE-302F-4C4B-8669-7D196FA2CAB3}"/>
          </ac:spMkLst>
        </pc:spChg>
        <pc:spChg chg="add del">
          <ac:chgData name="Yara 20211040" userId="7d211d9e-0dfa-431f-a495-f4cb9eb45ee0" providerId="ADAL" clId="{5F207B2E-E504-47C4-B95D-942700176845}" dt="2024-05-08T00:54:27.451" v="898" actId="26606"/>
          <ac:spMkLst>
            <pc:docMk/>
            <pc:sldMk cId="2904898528" sldId="312"/>
            <ac:spMk id="4391" creationId="{B84EE3D2-B06F-47DE-AAC1-4DB46BF88382}"/>
          </ac:spMkLst>
        </pc:spChg>
        <pc:grpChg chg="add del">
          <ac:chgData name="Yara 20211040" userId="7d211d9e-0dfa-431f-a495-f4cb9eb45ee0" providerId="ADAL" clId="{5F207B2E-E504-47C4-B95D-942700176845}" dt="2024-05-08T00:54:27.451" v="898" actId="26606"/>
          <ac:grpSpMkLst>
            <pc:docMk/>
            <pc:sldMk cId="2904898528" sldId="312"/>
            <ac:grpSpMk id="4102" creationId="{71AFD227-869A-489C-A9B5-3F0498DF3C0C}"/>
          </ac:grpSpMkLst>
        </pc:grpChg>
        <pc:grpChg chg="add del">
          <ac:chgData name="Yara 20211040" userId="7d211d9e-0dfa-431f-a495-f4cb9eb45ee0" providerId="ADAL" clId="{5F207B2E-E504-47C4-B95D-942700176845}" dt="2024-05-08T00:54:27.451" v="898" actId="26606"/>
          <ac:grpSpMkLst>
            <pc:docMk/>
            <pc:sldMk cId="2904898528" sldId="312"/>
            <ac:grpSpMk id="4167" creationId="{6599FC7B-1DF7-4530-83E5-C095D4A2DE14}"/>
          </ac:grpSpMkLst>
        </pc:grpChg>
        <pc:grpChg chg="add del">
          <ac:chgData name="Yara 20211040" userId="7d211d9e-0dfa-431f-a495-f4cb9eb45ee0" providerId="ADAL" clId="{5F207B2E-E504-47C4-B95D-942700176845}" dt="2024-05-08T00:54:27.451" v="898" actId="26606"/>
          <ac:grpSpMkLst>
            <pc:docMk/>
            <pc:sldMk cId="2904898528" sldId="312"/>
            <ac:grpSpMk id="4262" creationId="{71AFD227-869A-489C-A9B5-3F0498DF3C0C}"/>
          </ac:grpSpMkLst>
        </pc:grpChg>
        <pc:grpChg chg="add del">
          <ac:chgData name="Yara 20211040" userId="7d211d9e-0dfa-431f-a495-f4cb9eb45ee0" providerId="ADAL" clId="{5F207B2E-E504-47C4-B95D-942700176845}" dt="2024-05-08T00:54:27.451" v="898" actId="26606"/>
          <ac:grpSpMkLst>
            <pc:docMk/>
            <pc:sldMk cId="2904898528" sldId="312"/>
            <ac:grpSpMk id="4325" creationId="{907BB5BD-1455-4A2D-BC94-E2DAD6A196A3}"/>
          </ac:grpSpMkLst>
        </pc:grpChg>
        <pc:grpChg chg="add del">
          <ac:chgData name="Yara 20211040" userId="7d211d9e-0dfa-431f-a495-f4cb9eb45ee0" providerId="ADAL" clId="{5F207B2E-E504-47C4-B95D-942700176845}" dt="2024-05-08T00:54:27.451" v="898" actId="26606"/>
          <ac:grpSpMkLst>
            <pc:docMk/>
            <pc:sldMk cId="2904898528" sldId="312"/>
            <ac:grpSpMk id="4361" creationId="{621CBB89-F05D-42D3-8CC5-B792E533F24E}"/>
          </ac:grpSpMkLst>
        </pc:grpChg>
        <pc:picChg chg="add mod">
          <ac:chgData name="Yara 20211040" userId="7d211d9e-0dfa-431f-a495-f4cb9eb45ee0" providerId="ADAL" clId="{5F207B2E-E504-47C4-B95D-942700176845}" dt="2024-05-08T00:54:31.643" v="899" actId="1076"/>
          <ac:picMkLst>
            <pc:docMk/>
            <pc:sldMk cId="2904898528" sldId="312"/>
            <ac:picMk id="4097" creationId="{7C21B7A8-5D67-7984-BF84-AD40A89F9737}"/>
          </ac:picMkLst>
        </pc:picChg>
      </pc:sldChg>
      <pc:sldChg chg="addSp delSp modSp add mod modAnim">
        <pc:chgData name="Yara 20211040" userId="7d211d9e-0dfa-431f-a495-f4cb9eb45ee0" providerId="ADAL" clId="{5F207B2E-E504-47C4-B95D-942700176845}" dt="2024-05-08T01:55:07.608" v="1291"/>
        <pc:sldMkLst>
          <pc:docMk/>
          <pc:sldMk cId="3960590861" sldId="313"/>
        </pc:sldMkLst>
        <pc:spChg chg="del">
          <ac:chgData name="Yara 20211040" userId="7d211d9e-0dfa-431f-a495-f4cb9eb45ee0" providerId="ADAL" clId="{5F207B2E-E504-47C4-B95D-942700176845}" dt="2024-05-08T00:54:48.547" v="901" actId="478"/>
          <ac:spMkLst>
            <pc:docMk/>
            <pc:sldMk cId="3960590861" sldId="313"/>
            <ac:spMk id="2" creationId="{97148A14-56B7-73F3-615E-892C6ADF4C6D}"/>
          </ac:spMkLst>
        </pc:spChg>
        <pc:spChg chg="add mod">
          <ac:chgData name="Yara 20211040" userId="7d211d9e-0dfa-431f-a495-f4cb9eb45ee0" providerId="ADAL" clId="{5F207B2E-E504-47C4-B95D-942700176845}" dt="2024-05-08T00:56:14.312" v="921" actId="255"/>
          <ac:spMkLst>
            <pc:docMk/>
            <pc:sldMk cId="3960590861" sldId="313"/>
            <ac:spMk id="3" creationId="{B20266DE-C876-A778-B6BD-166EBC33DF0A}"/>
          </ac:spMkLst>
        </pc:spChg>
        <pc:spChg chg="add mod">
          <ac:chgData name="Yara 20211040" userId="7d211d9e-0dfa-431f-a495-f4cb9eb45ee0" providerId="ADAL" clId="{5F207B2E-E504-47C4-B95D-942700176845}" dt="2024-05-08T00:56:34.257" v="926" actId="1076"/>
          <ac:spMkLst>
            <pc:docMk/>
            <pc:sldMk cId="3960590861" sldId="313"/>
            <ac:spMk id="25" creationId="{1B133702-C2F0-F923-9396-BBCFBB58432E}"/>
          </ac:spMkLst>
        </pc:spChg>
        <pc:spChg chg="add del">
          <ac:chgData name="Yara 20211040" userId="7d211d9e-0dfa-431f-a495-f4cb9eb45ee0" providerId="ADAL" clId="{5F207B2E-E504-47C4-B95D-942700176845}" dt="2024-05-08T00:55:14.907" v="904" actId="478"/>
          <ac:spMkLst>
            <pc:docMk/>
            <pc:sldMk cId="3960590861" sldId="313"/>
            <ac:spMk id="26" creationId="{7FE1A6AE-2692-7A58-1845-C92642CC5EC6}"/>
          </ac:spMkLst>
        </pc:spChg>
        <pc:picChg chg="del">
          <ac:chgData name="Yara 20211040" userId="7d211d9e-0dfa-431f-a495-f4cb9eb45ee0" providerId="ADAL" clId="{5F207B2E-E504-47C4-B95D-942700176845}" dt="2024-05-08T00:54:50.971" v="902" actId="478"/>
          <ac:picMkLst>
            <pc:docMk/>
            <pc:sldMk cId="3960590861" sldId="313"/>
            <ac:picMk id="4" creationId="{56C681B0-70A0-3AE2-70CB-F70AC6D5D532}"/>
          </ac:picMkLst>
        </pc:picChg>
        <pc:picChg chg="add mod">
          <ac:chgData name="Yara 20211040" userId="7d211d9e-0dfa-431f-a495-f4cb9eb45ee0" providerId="ADAL" clId="{5F207B2E-E504-47C4-B95D-942700176845}" dt="2024-05-08T00:55:56.024" v="917" actId="1076"/>
          <ac:picMkLst>
            <pc:docMk/>
            <pc:sldMk cId="3960590861" sldId="313"/>
            <ac:picMk id="5121" creationId="{D4F4B0D4-CE2A-5A4D-BBA5-F0A5DE4B76A4}"/>
          </ac:picMkLst>
        </pc:picChg>
        <pc:picChg chg="add mod">
          <ac:chgData name="Yara 20211040" userId="7d211d9e-0dfa-431f-a495-f4cb9eb45ee0" providerId="ADAL" clId="{5F207B2E-E504-47C4-B95D-942700176845}" dt="2024-05-08T00:55:58.641" v="918" actId="14100"/>
          <ac:picMkLst>
            <pc:docMk/>
            <pc:sldMk cId="3960590861" sldId="313"/>
            <ac:picMk id="5122" creationId="{8DCCE815-F043-4938-A364-1B3A9697A9A0}"/>
          </ac:picMkLst>
        </pc:picChg>
      </pc:sldChg>
      <pc:sldChg chg="addSp delSp modSp add mod modAnim">
        <pc:chgData name="Yara 20211040" userId="7d211d9e-0dfa-431f-a495-f4cb9eb45ee0" providerId="ADAL" clId="{5F207B2E-E504-47C4-B95D-942700176845}" dt="2024-05-08T01:55:18.415" v="1294"/>
        <pc:sldMkLst>
          <pc:docMk/>
          <pc:sldMk cId="1489822701" sldId="314"/>
        </pc:sldMkLst>
        <pc:spChg chg="add del mod">
          <ac:chgData name="Yara 20211040" userId="7d211d9e-0dfa-431f-a495-f4cb9eb45ee0" providerId="ADAL" clId="{5F207B2E-E504-47C4-B95D-942700176845}" dt="2024-05-08T00:57:24.067" v="935" actId="478"/>
          <ac:spMkLst>
            <pc:docMk/>
            <pc:sldMk cId="1489822701" sldId="314"/>
            <ac:spMk id="3" creationId="{B20266DE-C876-A778-B6BD-166EBC33DF0A}"/>
          </ac:spMkLst>
        </pc:spChg>
        <pc:spChg chg="add del">
          <ac:chgData name="Yara 20211040" userId="7d211d9e-0dfa-431f-a495-f4cb9eb45ee0" providerId="ADAL" clId="{5F207B2E-E504-47C4-B95D-942700176845}" dt="2024-05-08T00:58:28.272" v="943" actId="26606"/>
          <ac:spMkLst>
            <pc:docMk/>
            <pc:sldMk cId="1489822701" sldId="314"/>
            <ac:spMk id="8" creationId="{945D478C-A9A5-4832-89D8-703607711BB1}"/>
          </ac:spMkLst>
        </pc:spChg>
        <pc:spChg chg="add del">
          <ac:chgData name="Yara 20211040" userId="7d211d9e-0dfa-431f-a495-f4cb9eb45ee0" providerId="ADAL" clId="{5F207B2E-E504-47C4-B95D-942700176845}" dt="2024-05-08T00:58:28.272" v="943" actId="26606"/>
          <ac:spMkLst>
            <pc:docMk/>
            <pc:sldMk cId="1489822701" sldId="314"/>
            <ac:spMk id="10" creationId="{0FB7F7C0-216C-466B-8AF5-7744BB34005C}"/>
          </ac:spMkLst>
        </pc:spChg>
        <pc:spChg chg="add del">
          <ac:chgData name="Yara 20211040" userId="7d211d9e-0dfa-431f-a495-f4cb9eb45ee0" providerId="ADAL" clId="{5F207B2E-E504-47C4-B95D-942700176845}" dt="2024-05-08T00:57:14.958" v="931" actId="478"/>
          <ac:spMkLst>
            <pc:docMk/>
            <pc:sldMk cId="1489822701" sldId="314"/>
            <ac:spMk id="25" creationId="{1B133702-C2F0-F923-9396-BBCFBB58432E}"/>
          </ac:spMkLst>
        </pc:spChg>
        <pc:spChg chg="add del mod">
          <ac:chgData name="Yara 20211040" userId="7d211d9e-0dfa-431f-a495-f4cb9eb45ee0" providerId="ADAL" clId="{5F207B2E-E504-47C4-B95D-942700176845}" dt="2024-05-08T00:58:59.519" v="947" actId="255"/>
          <ac:spMkLst>
            <pc:docMk/>
            <pc:sldMk cId="1489822701" sldId="314"/>
            <ac:spMk id="26" creationId="{DB323B95-7A8E-CA9D-AA87-918CFB055798}"/>
          </ac:spMkLst>
        </pc:spChg>
        <pc:spChg chg="add del">
          <ac:chgData name="Yara 20211040" userId="7d211d9e-0dfa-431f-a495-f4cb9eb45ee0" providerId="ADAL" clId="{5F207B2E-E504-47C4-B95D-942700176845}" dt="2024-05-08T00:58:08.791" v="942" actId="478"/>
          <ac:spMkLst>
            <pc:docMk/>
            <pc:sldMk cId="1489822701" sldId="314"/>
            <ac:spMk id="27" creationId="{A766ACC3-4CC7-D704-F9A6-3D7498242385}"/>
          </ac:spMkLst>
        </pc:spChg>
        <pc:spChg chg="add">
          <ac:chgData name="Yara 20211040" userId="7d211d9e-0dfa-431f-a495-f4cb9eb45ee0" providerId="ADAL" clId="{5F207B2E-E504-47C4-B95D-942700176845}" dt="2024-05-08T00:58:28.272" v="943" actId="26606"/>
          <ac:spMkLst>
            <pc:docMk/>
            <pc:sldMk cId="1489822701" sldId="314"/>
            <ac:spMk id="6150" creationId="{17121B47-384D-4AA6-BFEE-9EB117D2A4DA}"/>
          </ac:spMkLst>
        </pc:spChg>
        <pc:spChg chg="add">
          <ac:chgData name="Yara 20211040" userId="7d211d9e-0dfa-431f-a495-f4cb9eb45ee0" providerId="ADAL" clId="{5F207B2E-E504-47C4-B95D-942700176845}" dt="2024-05-08T00:58:28.272" v="943" actId="26606"/>
          <ac:spMkLst>
            <pc:docMk/>
            <pc:sldMk cId="1489822701" sldId="314"/>
            <ac:spMk id="6152" creationId="{B8AA8937-D869-4CEB-9DB3-A2AAE5433D81}"/>
          </ac:spMkLst>
        </pc:spChg>
        <pc:spChg chg="add">
          <ac:chgData name="Yara 20211040" userId="7d211d9e-0dfa-431f-a495-f4cb9eb45ee0" providerId="ADAL" clId="{5F207B2E-E504-47C4-B95D-942700176845}" dt="2024-05-08T00:58:28.272" v="943" actId="26606"/>
          <ac:spMkLst>
            <pc:docMk/>
            <pc:sldMk cId="1489822701" sldId="314"/>
            <ac:spMk id="6154" creationId="{B84EE3D2-B06F-47DE-AAC1-4DB46BF88382}"/>
          </ac:spMkLst>
        </pc:spChg>
        <pc:grpChg chg="add del">
          <ac:chgData name="Yara 20211040" userId="7d211d9e-0dfa-431f-a495-f4cb9eb45ee0" providerId="ADAL" clId="{5F207B2E-E504-47C4-B95D-942700176845}" dt="2024-05-08T00:58:28.272" v="943" actId="26606"/>
          <ac:grpSpMkLst>
            <pc:docMk/>
            <pc:sldMk cId="1489822701" sldId="314"/>
            <ac:grpSpMk id="12" creationId="{5020A6AE-B717-4124-91F1-AB61221C71D2}"/>
          </ac:grpSpMkLst>
        </pc:grpChg>
        <pc:grpChg chg="add">
          <ac:chgData name="Yara 20211040" userId="7d211d9e-0dfa-431f-a495-f4cb9eb45ee0" providerId="ADAL" clId="{5F207B2E-E504-47C4-B95D-942700176845}" dt="2024-05-08T00:58:28.272" v="943" actId="26606"/>
          <ac:grpSpMkLst>
            <pc:docMk/>
            <pc:sldMk cId="1489822701" sldId="314"/>
            <ac:grpSpMk id="6156" creationId="{6599FC7B-1DF7-4530-83E5-C095D4A2DE14}"/>
          </ac:grpSpMkLst>
        </pc:grpChg>
        <pc:picChg chg="add del mod">
          <ac:chgData name="Yara 20211040" userId="7d211d9e-0dfa-431f-a495-f4cb9eb45ee0" providerId="ADAL" clId="{5F207B2E-E504-47C4-B95D-942700176845}" dt="2024-05-08T00:57:35.222" v="939" actId="22"/>
          <ac:picMkLst>
            <pc:docMk/>
            <pc:sldMk cId="1489822701" sldId="314"/>
            <ac:picMk id="4" creationId="{92BEB83B-A280-7456-4508-98CC96D31394}"/>
          </ac:picMkLst>
        </pc:picChg>
        <pc:picChg chg="add del">
          <ac:chgData name="Yara 20211040" userId="7d211d9e-0dfa-431f-a495-f4cb9eb45ee0" providerId="ADAL" clId="{5F207B2E-E504-47C4-B95D-942700176845}" dt="2024-05-08T00:57:13.024" v="930" actId="478"/>
          <ac:picMkLst>
            <pc:docMk/>
            <pc:sldMk cId="1489822701" sldId="314"/>
            <ac:picMk id="5121" creationId="{D4F4B0D4-CE2A-5A4D-BBA5-F0A5DE4B76A4}"/>
          </ac:picMkLst>
        </pc:picChg>
        <pc:picChg chg="add del">
          <ac:chgData name="Yara 20211040" userId="7d211d9e-0dfa-431f-a495-f4cb9eb45ee0" providerId="ADAL" clId="{5F207B2E-E504-47C4-B95D-942700176845}" dt="2024-05-08T00:57:18.192" v="932" actId="478"/>
          <ac:picMkLst>
            <pc:docMk/>
            <pc:sldMk cId="1489822701" sldId="314"/>
            <ac:picMk id="5122" creationId="{8DCCE815-F043-4938-A364-1B3A9697A9A0}"/>
          </ac:picMkLst>
        </pc:picChg>
        <pc:picChg chg="add del mod">
          <ac:chgData name="Yara 20211040" userId="7d211d9e-0dfa-431f-a495-f4cb9eb45ee0" providerId="ADAL" clId="{5F207B2E-E504-47C4-B95D-942700176845}" dt="2024-05-08T00:58:38.461" v="944" actId="14100"/>
          <ac:picMkLst>
            <pc:docMk/>
            <pc:sldMk cId="1489822701" sldId="314"/>
            <ac:picMk id="6145" creationId="{E9274F1D-543F-59C9-B4B6-06274A45CD29}"/>
          </ac:picMkLst>
        </pc:picChg>
      </pc:sldChg>
      <pc:sldChg chg="addSp delSp modSp new mod setBg modAnim">
        <pc:chgData name="Yara 20211040" userId="7d211d9e-0dfa-431f-a495-f4cb9eb45ee0" providerId="ADAL" clId="{5F207B2E-E504-47C4-B95D-942700176845}" dt="2024-05-08T01:50:21.801" v="1228"/>
        <pc:sldMkLst>
          <pc:docMk/>
          <pc:sldMk cId="3453824096" sldId="315"/>
        </pc:sldMkLst>
        <pc:spChg chg="del">
          <ac:chgData name="Yara 20211040" userId="7d211d9e-0dfa-431f-a495-f4cb9eb45ee0" providerId="ADAL" clId="{5F207B2E-E504-47C4-B95D-942700176845}" dt="2024-05-08T00:59:59.888" v="949" actId="478"/>
          <ac:spMkLst>
            <pc:docMk/>
            <pc:sldMk cId="3453824096" sldId="315"/>
            <ac:spMk id="2" creationId="{A67AF1EF-AE9A-98AF-D39F-1EB622EDE023}"/>
          </ac:spMkLst>
        </pc:spChg>
        <pc:spChg chg="del">
          <ac:chgData name="Yara 20211040" userId="7d211d9e-0dfa-431f-a495-f4cb9eb45ee0" providerId="ADAL" clId="{5F207B2E-E504-47C4-B95D-942700176845}" dt="2024-05-08T00:59:59.888" v="949" actId="478"/>
          <ac:spMkLst>
            <pc:docMk/>
            <pc:sldMk cId="3453824096" sldId="315"/>
            <ac:spMk id="3" creationId="{43A89FDF-3586-2614-3F55-AAFF1BA1CAEF}"/>
          </ac:spMkLst>
        </pc:spChg>
        <pc:spChg chg="add mod">
          <ac:chgData name="Yara 20211040" userId="7d211d9e-0dfa-431f-a495-f4cb9eb45ee0" providerId="ADAL" clId="{5F207B2E-E504-47C4-B95D-942700176845}" dt="2024-05-08T01:01:27.589" v="968" actId="2711"/>
          <ac:spMkLst>
            <pc:docMk/>
            <pc:sldMk cId="3453824096" sldId="315"/>
            <ac:spMk id="4" creationId="{158ABC14-23C0-7708-C016-803F5AEBF066}"/>
          </ac:spMkLst>
        </pc:spChg>
        <pc:spChg chg="add mod">
          <ac:chgData name="Yara 20211040" userId="7d211d9e-0dfa-431f-a495-f4cb9eb45ee0" providerId="ADAL" clId="{5F207B2E-E504-47C4-B95D-942700176845}" dt="2024-05-08T01:01:03.798" v="967" actId="1076"/>
          <ac:spMkLst>
            <pc:docMk/>
            <pc:sldMk cId="3453824096" sldId="315"/>
            <ac:spMk id="5" creationId="{E145DFC5-99D6-9561-2FA7-256980D90CE4}"/>
          </ac:spMkLst>
        </pc:spChg>
        <pc:spChg chg="add del">
          <ac:chgData name="Yara 20211040" userId="7d211d9e-0dfa-431f-a495-f4cb9eb45ee0" providerId="ADAL" clId="{5F207B2E-E504-47C4-B95D-942700176845}" dt="2024-05-08T01:00:08.364" v="952" actId="26606"/>
          <ac:spMkLst>
            <pc:docMk/>
            <pc:sldMk cId="3453824096" sldId="315"/>
            <ac:spMk id="7174" creationId="{72CD369A-5284-45B1-B107-702483A8BD98}"/>
          </ac:spMkLst>
        </pc:spChg>
        <pc:spChg chg="add del">
          <ac:chgData name="Yara 20211040" userId="7d211d9e-0dfa-431f-a495-f4cb9eb45ee0" providerId="ADAL" clId="{5F207B2E-E504-47C4-B95D-942700176845}" dt="2024-05-08T01:00:17.791" v="954" actId="26606"/>
          <ac:spMkLst>
            <pc:docMk/>
            <pc:sldMk cId="3453824096" sldId="315"/>
            <ac:spMk id="7283" creationId="{CFB03654-F8D1-4066-85B5-5BA57499B18A}"/>
          </ac:spMkLst>
        </pc:spChg>
        <pc:spChg chg="add del">
          <ac:chgData name="Yara 20211040" userId="7d211d9e-0dfa-431f-a495-f4cb9eb45ee0" providerId="ADAL" clId="{5F207B2E-E504-47C4-B95D-942700176845}" dt="2024-05-08T01:00:17.791" v="954" actId="26606"/>
          <ac:spMkLst>
            <pc:docMk/>
            <pc:sldMk cId="3453824096" sldId="315"/>
            <ac:spMk id="7284" creationId="{EF061512-DEB6-4638-9292-91DD254630D0}"/>
          </ac:spMkLst>
        </pc:spChg>
        <pc:spChg chg="add del">
          <ac:chgData name="Yara 20211040" userId="7d211d9e-0dfa-431f-a495-f4cb9eb45ee0" providerId="ADAL" clId="{5F207B2E-E504-47C4-B95D-942700176845}" dt="2024-05-08T01:00:17.791" v="954" actId="26606"/>
          <ac:spMkLst>
            <pc:docMk/>
            <pc:sldMk cId="3453824096" sldId="315"/>
            <ac:spMk id="7285" creationId="{7615BC76-014D-4BD0-A843-994E2D759826}"/>
          </ac:spMkLst>
        </pc:spChg>
        <pc:spChg chg="add del">
          <ac:chgData name="Yara 20211040" userId="7d211d9e-0dfa-431f-a495-f4cb9eb45ee0" providerId="ADAL" clId="{5F207B2E-E504-47C4-B95D-942700176845}" dt="2024-05-08T01:00:24.939" v="956" actId="26606"/>
          <ac:spMkLst>
            <pc:docMk/>
            <pc:sldMk cId="3453824096" sldId="315"/>
            <ac:spMk id="7374" creationId="{72CD369A-5284-45B1-B107-702483A8BD98}"/>
          </ac:spMkLst>
        </pc:spChg>
        <pc:spChg chg="add">
          <ac:chgData name="Yara 20211040" userId="7d211d9e-0dfa-431f-a495-f4cb9eb45ee0" providerId="ADAL" clId="{5F207B2E-E504-47C4-B95D-942700176845}" dt="2024-05-08T01:00:24.976" v="957" actId="26606"/>
          <ac:spMkLst>
            <pc:docMk/>
            <pc:sldMk cId="3453824096" sldId="315"/>
            <ac:spMk id="7378" creationId="{CFB03654-F8D1-4066-85B5-5BA57499B18A}"/>
          </ac:spMkLst>
        </pc:spChg>
        <pc:spChg chg="add">
          <ac:chgData name="Yara 20211040" userId="7d211d9e-0dfa-431f-a495-f4cb9eb45ee0" providerId="ADAL" clId="{5F207B2E-E504-47C4-B95D-942700176845}" dt="2024-05-08T01:00:24.976" v="957" actId="26606"/>
          <ac:spMkLst>
            <pc:docMk/>
            <pc:sldMk cId="3453824096" sldId="315"/>
            <ac:spMk id="7379" creationId="{EF061512-DEB6-4638-9292-91DD254630D0}"/>
          </ac:spMkLst>
        </pc:spChg>
        <pc:spChg chg="add">
          <ac:chgData name="Yara 20211040" userId="7d211d9e-0dfa-431f-a495-f4cb9eb45ee0" providerId="ADAL" clId="{5F207B2E-E504-47C4-B95D-942700176845}" dt="2024-05-08T01:00:24.976" v="957" actId="26606"/>
          <ac:spMkLst>
            <pc:docMk/>
            <pc:sldMk cId="3453824096" sldId="315"/>
            <ac:spMk id="7380" creationId="{7615BC76-014D-4BD0-A843-994E2D759826}"/>
          </ac:spMkLst>
        </pc:spChg>
        <pc:grpChg chg="add del">
          <ac:chgData name="Yara 20211040" userId="7d211d9e-0dfa-431f-a495-f4cb9eb45ee0" providerId="ADAL" clId="{5F207B2E-E504-47C4-B95D-942700176845}" dt="2024-05-08T01:00:08.364" v="952" actId="26606"/>
          <ac:grpSpMkLst>
            <pc:docMk/>
            <pc:sldMk cId="3453824096" sldId="315"/>
            <ac:grpSpMk id="7176" creationId="{BC3EC256-5633-414E-89A7-4DF178057ED4}"/>
          </ac:grpSpMkLst>
        </pc:grpChg>
        <pc:grpChg chg="add del">
          <ac:chgData name="Yara 20211040" userId="7d211d9e-0dfa-431f-a495-f4cb9eb45ee0" providerId="ADAL" clId="{5F207B2E-E504-47C4-B95D-942700176845}" dt="2024-05-08T01:00:17.791" v="954" actId="26606"/>
          <ac:grpSpMkLst>
            <pc:docMk/>
            <pc:sldMk cId="3453824096" sldId="315"/>
            <ac:grpSpMk id="7286" creationId="{86B666D3-7550-4348-AD73-27B831A5E488}"/>
          </ac:grpSpMkLst>
        </pc:grpChg>
        <pc:grpChg chg="add del">
          <ac:chgData name="Yara 20211040" userId="7d211d9e-0dfa-431f-a495-f4cb9eb45ee0" providerId="ADAL" clId="{5F207B2E-E504-47C4-B95D-942700176845}" dt="2024-05-08T01:00:24.939" v="956" actId="26606"/>
          <ac:grpSpMkLst>
            <pc:docMk/>
            <pc:sldMk cId="3453824096" sldId="315"/>
            <ac:grpSpMk id="7375" creationId="{FD435E13-4F33-4353-A24E-D37F378524B0}"/>
          </ac:grpSpMkLst>
        </pc:grpChg>
        <pc:grpChg chg="add">
          <ac:chgData name="Yara 20211040" userId="7d211d9e-0dfa-431f-a495-f4cb9eb45ee0" providerId="ADAL" clId="{5F207B2E-E504-47C4-B95D-942700176845}" dt="2024-05-08T01:00:24.976" v="957" actId="26606"/>
          <ac:grpSpMkLst>
            <pc:docMk/>
            <pc:sldMk cId="3453824096" sldId="315"/>
            <ac:grpSpMk id="7381" creationId="{86B666D3-7550-4348-AD73-27B831A5E488}"/>
          </ac:grpSpMkLst>
        </pc:grpChg>
        <pc:picChg chg="add mod ord">
          <ac:chgData name="Yara 20211040" userId="7d211d9e-0dfa-431f-a495-f4cb9eb45ee0" providerId="ADAL" clId="{5F207B2E-E504-47C4-B95D-942700176845}" dt="2024-05-08T01:00:24.976" v="957" actId="26606"/>
          <ac:picMkLst>
            <pc:docMk/>
            <pc:sldMk cId="3453824096" sldId="315"/>
            <ac:picMk id="7169" creationId="{944B53BD-6D61-3923-4DC8-98694323C15C}"/>
          </ac:picMkLst>
        </pc:picChg>
      </pc:sldChg>
      <pc:sldChg chg="addSp delSp modSp new mod setBg modAnim">
        <pc:chgData name="Yara 20211040" userId="7d211d9e-0dfa-431f-a495-f4cb9eb45ee0" providerId="ADAL" clId="{5F207B2E-E504-47C4-B95D-942700176845}" dt="2024-05-08T01:50:33.449" v="1230"/>
        <pc:sldMkLst>
          <pc:docMk/>
          <pc:sldMk cId="3849501334" sldId="316"/>
        </pc:sldMkLst>
        <pc:spChg chg="del">
          <ac:chgData name="Yara 20211040" userId="7d211d9e-0dfa-431f-a495-f4cb9eb45ee0" providerId="ADAL" clId="{5F207B2E-E504-47C4-B95D-942700176845}" dt="2024-05-08T01:01:50.402" v="970" actId="478"/>
          <ac:spMkLst>
            <pc:docMk/>
            <pc:sldMk cId="3849501334" sldId="316"/>
            <ac:spMk id="2" creationId="{A693E43F-AAFB-067F-A09B-5F223FE58485}"/>
          </ac:spMkLst>
        </pc:spChg>
        <pc:spChg chg="del">
          <ac:chgData name="Yara 20211040" userId="7d211d9e-0dfa-431f-a495-f4cb9eb45ee0" providerId="ADAL" clId="{5F207B2E-E504-47C4-B95D-942700176845}" dt="2024-05-08T01:01:50.402" v="970" actId="478"/>
          <ac:spMkLst>
            <pc:docMk/>
            <pc:sldMk cId="3849501334" sldId="316"/>
            <ac:spMk id="3" creationId="{A7607E6F-68EE-567D-7B7F-5AFFEC4233E7}"/>
          </ac:spMkLst>
        </pc:spChg>
        <pc:spChg chg="add del mod">
          <ac:chgData name="Yara 20211040" userId="7d211d9e-0dfa-431f-a495-f4cb9eb45ee0" providerId="ADAL" clId="{5F207B2E-E504-47C4-B95D-942700176845}" dt="2024-05-08T01:07:02.557" v="1016" actId="26606"/>
          <ac:spMkLst>
            <pc:docMk/>
            <pc:sldMk cId="3849501334" sldId="316"/>
            <ac:spMk id="5" creationId="{7AC8752A-8A05-DB39-F2EB-FC4717A81F47}"/>
          </ac:spMkLst>
        </pc:spChg>
        <pc:spChg chg="add del">
          <ac:chgData name="Yara 20211040" userId="7d211d9e-0dfa-431f-a495-f4cb9eb45ee0" providerId="ADAL" clId="{5F207B2E-E504-47C4-B95D-942700176845}" dt="2024-05-08T01:02:19.428" v="974" actId="26606"/>
          <ac:spMkLst>
            <pc:docMk/>
            <pc:sldMk cId="3849501334" sldId="316"/>
            <ac:spMk id="11" creationId="{9FF4A234-29BA-4B70-BFC0-64FBB64F2A7B}"/>
          </ac:spMkLst>
        </pc:spChg>
        <pc:spChg chg="add del">
          <ac:chgData name="Yara 20211040" userId="7d211d9e-0dfa-431f-a495-f4cb9eb45ee0" providerId="ADAL" clId="{5F207B2E-E504-47C4-B95D-942700176845}" dt="2024-05-08T01:03:51.242" v="1001" actId="26606"/>
          <ac:spMkLst>
            <pc:docMk/>
            <pc:sldMk cId="3849501334" sldId="316"/>
            <ac:spMk id="12" creationId="{72CD369A-5284-45B1-B107-702483A8BD98}"/>
          </ac:spMkLst>
        </pc:spChg>
        <pc:spChg chg="add del">
          <ac:chgData name="Yara 20211040" userId="7d211d9e-0dfa-431f-a495-f4cb9eb45ee0" providerId="ADAL" clId="{5F207B2E-E504-47C4-B95D-942700176845}" dt="2024-05-08T01:02:23.056" v="976" actId="26606"/>
          <ac:spMkLst>
            <pc:docMk/>
            <pc:sldMk cId="3849501334" sldId="316"/>
            <ac:spMk id="13" creationId="{6F53D3C3-F24F-4317-98B6-A05ECD30445C}"/>
          </ac:spMkLst>
        </pc:spChg>
        <pc:spChg chg="add del">
          <ac:chgData name="Yara 20211040" userId="7d211d9e-0dfa-431f-a495-f4cb9eb45ee0" providerId="ADAL" clId="{5F207B2E-E504-47C4-B95D-942700176845}" dt="2024-05-08T01:02:23.056" v="976" actId="26606"/>
          <ac:spMkLst>
            <pc:docMk/>
            <pc:sldMk cId="3849501334" sldId="316"/>
            <ac:spMk id="14" creationId="{11AC88F6-55CB-496B-8AD8-9ABD2E6E3BFA}"/>
          </ac:spMkLst>
        </pc:spChg>
        <pc:spChg chg="add del">
          <ac:chgData name="Yara 20211040" userId="7d211d9e-0dfa-431f-a495-f4cb9eb45ee0" providerId="ADAL" clId="{5F207B2E-E504-47C4-B95D-942700176845}" dt="2024-05-08T01:02:23.056" v="976" actId="26606"/>
          <ac:spMkLst>
            <pc:docMk/>
            <pc:sldMk cId="3849501334" sldId="316"/>
            <ac:spMk id="16" creationId="{7AC8752A-8A05-DB39-F2EB-FC4717A81F47}"/>
          </ac:spMkLst>
        </pc:spChg>
        <pc:spChg chg="add del">
          <ac:chgData name="Yara 20211040" userId="7d211d9e-0dfa-431f-a495-f4cb9eb45ee0" providerId="ADAL" clId="{5F207B2E-E504-47C4-B95D-942700176845}" dt="2024-05-08T01:02:28.029" v="978" actId="26606"/>
          <ac:spMkLst>
            <pc:docMk/>
            <pc:sldMk cId="3849501334" sldId="316"/>
            <ac:spMk id="56" creationId="{CFB03654-F8D1-4066-85B5-5BA57499B18A}"/>
          </ac:spMkLst>
        </pc:spChg>
        <pc:spChg chg="add del">
          <ac:chgData name="Yara 20211040" userId="7d211d9e-0dfa-431f-a495-f4cb9eb45ee0" providerId="ADAL" clId="{5F207B2E-E504-47C4-B95D-942700176845}" dt="2024-05-08T01:02:28.029" v="978" actId="26606"/>
          <ac:spMkLst>
            <pc:docMk/>
            <pc:sldMk cId="3849501334" sldId="316"/>
            <ac:spMk id="57" creationId="{B1A3BF1A-EF96-468A-B04F-AFDF6621DEFB}"/>
          </ac:spMkLst>
        </pc:spChg>
        <pc:spChg chg="add del">
          <ac:chgData name="Yara 20211040" userId="7d211d9e-0dfa-431f-a495-f4cb9eb45ee0" providerId="ADAL" clId="{5F207B2E-E504-47C4-B95D-942700176845}" dt="2024-05-08T01:02:28.029" v="978" actId="26606"/>
          <ac:spMkLst>
            <pc:docMk/>
            <pc:sldMk cId="3849501334" sldId="316"/>
            <ac:spMk id="58" creationId="{7615BC76-014D-4BD0-A843-994E2D759826}"/>
          </ac:spMkLst>
        </pc:spChg>
        <pc:spChg chg="add del">
          <ac:chgData name="Yara 20211040" userId="7d211d9e-0dfa-431f-a495-f4cb9eb45ee0" providerId="ADAL" clId="{5F207B2E-E504-47C4-B95D-942700176845}" dt="2024-05-08T01:02:28.029" v="978" actId="26606"/>
          <ac:spMkLst>
            <pc:docMk/>
            <pc:sldMk cId="3849501334" sldId="316"/>
            <ac:spMk id="84" creationId="{7AC8752A-8A05-DB39-F2EB-FC4717A81F47}"/>
          </ac:spMkLst>
        </pc:spChg>
        <pc:spChg chg="add del">
          <ac:chgData name="Yara 20211040" userId="7d211d9e-0dfa-431f-a495-f4cb9eb45ee0" providerId="ADAL" clId="{5F207B2E-E504-47C4-B95D-942700176845}" dt="2024-05-08T01:02:36.121" v="980" actId="26606"/>
          <ac:spMkLst>
            <pc:docMk/>
            <pc:sldMk cId="3849501334" sldId="316"/>
            <ac:spMk id="87" creationId="{9FF4A234-29BA-4B70-BFC0-64FBB64F2A7B}"/>
          </ac:spMkLst>
        </pc:spChg>
        <pc:spChg chg="add del">
          <ac:chgData name="Yara 20211040" userId="7d211d9e-0dfa-431f-a495-f4cb9eb45ee0" providerId="ADAL" clId="{5F207B2E-E504-47C4-B95D-942700176845}" dt="2024-05-08T01:02:36.121" v="980" actId="26606"/>
          <ac:spMkLst>
            <pc:docMk/>
            <pc:sldMk cId="3849501334" sldId="316"/>
            <ac:spMk id="88" creationId="{CDA16EB2-8F47-4759-A206-DA4D0FF38EDF}"/>
          </ac:spMkLst>
        </pc:spChg>
        <pc:spChg chg="add del">
          <ac:chgData name="Yara 20211040" userId="7d211d9e-0dfa-431f-a495-f4cb9eb45ee0" providerId="ADAL" clId="{5F207B2E-E504-47C4-B95D-942700176845}" dt="2024-05-08T01:02:41.668" v="982" actId="26606"/>
          <ac:spMkLst>
            <pc:docMk/>
            <pc:sldMk cId="3849501334" sldId="316"/>
            <ac:spMk id="91" creationId="{11AC88F6-55CB-496B-8AD8-9ABD2E6E3BFA}"/>
          </ac:spMkLst>
        </pc:spChg>
        <pc:spChg chg="add del">
          <ac:chgData name="Yara 20211040" userId="7d211d9e-0dfa-431f-a495-f4cb9eb45ee0" providerId="ADAL" clId="{5F207B2E-E504-47C4-B95D-942700176845}" dt="2024-05-08T01:02:41.668" v="982" actId="26606"/>
          <ac:spMkLst>
            <pc:docMk/>
            <pc:sldMk cId="3849501334" sldId="316"/>
            <ac:spMk id="92" creationId="{969239DF-EAA4-47C3-B4E3-79C6BCB243F5}"/>
          </ac:spMkLst>
        </pc:spChg>
        <pc:spChg chg="add del">
          <ac:chgData name="Yara 20211040" userId="7d211d9e-0dfa-431f-a495-f4cb9eb45ee0" providerId="ADAL" clId="{5F207B2E-E504-47C4-B95D-942700176845}" dt="2024-05-08T01:02:41.668" v="982" actId="26606"/>
          <ac:spMkLst>
            <pc:docMk/>
            <pc:sldMk cId="3849501334" sldId="316"/>
            <ac:spMk id="93" creationId="{7AC8752A-8A05-DB39-F2EB-FC4717A81F47}"/>
          </ac:spMkLst>
        </pc:spChg>
        <pc:spChg chg="add del">
          <ac:chgData name="Yara 20211040" userId="7d211d9e-0dfa-431f-a495-f4cb9eb45ee0" providerId="ADAL" clId="{5F207B2E-E504-47C4-B95D-942700176845}" dt="2024-05-08T01:03:06.685" v="988" actId="26606"/>
          <ac:spMkLst>
            <pc:docMk/>
            <pc:sldMk cId="3849501334" sldId="316"/>
            <ac:spMk id="102" creationId="{11AC88F6-55CB-496B-8AD8-9ABD2E6E3BFA}"/>
          </ac:spMkLst>
        </pc:spChg>
        <pc:spChg chg="add del">
          <ac:chgData name="Yara 20211040" userId="7d211d9e-0dfa-431f-a495-f4cb9eb45ee0" providerId="ADAL" clId="{5F207B2E-E504-47C4-B95D-942700176845}" dt="2024-05-08T01:03:06.685" v="988" actId="26606"/>
          <ac:spMkLst>
            <pc:docMk/>
            <pc:sldMk cId="3849501334" sldId="316"/>
            <ac:spMk id="103" creationId="{6F53D3C3-F24F-4317-98B6-A05ECD30445C}"/>
          </ac:spMkLst>
        </pc:spChg>
        <pc:spChg chg="add del mod">
          <ac:chgData name="Yara 20211040" userId="7d211d9e-0dfa-431f-a495-f4cb9eb45ee0" providerId="ADAL" clId="{5F207B2E-E504-47C4-B95D-942700176845}" dt="2024-05-08T01:03:06.685" v="988" actId="26606"/>
          <ac:spMkLst>
            <pc:docMk/>
            <pc:sldMk cId="3849501334" sldId="316"/>
            <ac:spMk id="105" creationId="{7AC8752A-8A05-DB39-F2EB-FC4717A81F47}"/>
          </ac:spMkLst>
        </pc:spChg>
        <pc:spChg chg="add del">
          <ac:chgData name="Yara 20211040" userId="7d211d9e-0dfa-431f-a495-f4cb9eb45ee0" providerId="ADAL" clId="{5F207B2E-E504-47C4-B95D-942700176845}" dt="2024-05-08T01:06:40.680" v="1015" actId="26606"/>
          <ac:spMkLst>
            <pc:docMk/>
            <pc:sldMk cId="3849501334" sldId="316"/>
            <ac:spMk id="142" creationId="{72CD369A-5284-45B1-B107-702483A8BD98}"/>
          </ac:spMkLst>
        </pc:spChg>
        <pc:spChg chg="add mod ord">
          <ac:chgData name="Yara 20211040" userId="7d211d9e-0dfa-431f-a495-f4cb9eb45ee0" providerId="ADAL" clId="{5F207B2E-E504-47C4-B95D-942700176845}" dt="2024-05-08T01:07:08.334" v="1017" actId="2711"/>
          <ac:spMkLst>
            <pc:docMk/>
            <pc:sldMk cId="3849501334" sldId="316"/>
            <ac:spMk id="252" creationId="{B4D7239B-95A7-EEAB-BD76-E6240848CF77}"/>
          </ac:spMkLst>
        </pc:spChg>
        <pc:spChg chg="add del">
          <ac:chgData name="Yara 20211040" userId="7d211d9e-0dfa-431f-a495-f4cb9eb45ee0" providerId="ADAL" clId="{5F207B2E-E504-47C4-B95D-942700176845}" dt="2024-05-08T01:07:02.557" v="1016" actId="26606"/>
          <ac:spMkLst>
            <pc:docMk/>
            <pc:sldMk cId="3849501334" sldId="316"/>
            <ac:spMk id="257" creationId="{95697D25-3D98-4690-9E3D-C65732E5D818}"/>
          </ac:spMkLst>
        </pc:spChg>
        <pc:spChg chg="add del">
          <ac:chgData name="Yara 20211040" userId="7d211d9e-0dfa-431f-a495-f4cb9eb45ee0" providerId="ADAL" clId="{5F207B2E-E504-47C4-B95D-942700176845}" dt="2024-05-08T01:07:02.557" v="1016" actId="26606"/>
          <ac:spMkLst>
            <pc:docMk/>
            <pc:sldMk cId="3849501334" sldId="316"/>
            <ac:spMk id="259" creationId="{56C634FA-4936-4EA7-9BFB-F34843C0F050}"/>
          </ac:spMkLst>
        </pc:spChg>
        <pc:spChg chg="add">
          <ac:chgData name="Yara 20211040" userId="7d211d9e-0dfa-431f-a495-f4cb9eb45ee0" providerId="ADAL" clId="{5F207B2E-E504-47C4-B95D-942700176845}" dt="2024-05-08T01:07:02.557" v="1016" actId="26606"/>
          <ac:spMkLst>
            <pc:docMk/>
            <pc:sldMk cId="3849501334" sldId="316"/>
            <ac:spMk id="368" creationId="{72CD369A-5284-45B1-B107-702483A8BD98}"/>
          </ac:spMkLst>
        </pc:spChg>
        <pc:grpChg chg="add del">
          <ac:chgData name="Yara 20211040" userId="7d211d9e-0dfa-431f-a495-f4cb9eb45ee0" providerId="ADAL" clId="{5F207B2E-E504-47C4-B95D-942700176845}" dt="2024-05-08T01:03:51.242" v="1001" actId="26606"/>
          <ac:grpSpMkLst>
            <pc:docMk/>
            <pc:sldMk cId="3849501334" sldId="316"/>
            <ac:grpSpMk id="8" creationId="{FD435E13-4F33-4353-A24E-D37F378524B0}"/>
          </ac:grpSpMkLst>
        </pc:grpChg>
        <pc:grpChg chg="add del">
          <ac:chgData name="Yara 20211040" userId="7d211d9e-0dfa-431f-a495-f4cb9eb45ee0" providerId="ADAL" clId="{5F207B2E-E504-47C4-B95D-942700176845}" dt="2024-05-08T01:02:28.029" v="978" actId="26606"/>
          <ac:grpSpMkLst>
            <pc:docMk/>
            <pc:sldMk cId="3849501334" sldId="316"/>
            <ac:grpSpMk id="59" creationId="{AC1582F5-FF93-46BF-A92F-D4490D6538CB}"/>
          </ac:grpSpMkLst>
        </pc:grpChg>
        <pc:grpChg chg="add del">
          <ac:chgData name="Yara 20211040" userId="7d211d9e-0dfa-431f-a495-f4cb9eb45ee0" providerId="ADAL" clId="{5F207B2E-E504-47C4-B95D-942700176845}" dt="2024-05-08T01:02:28.029" v="978" actId="26606"/>
          <ac:grpSpMkLst>
            <pc:docMk/>
            <pc:sldMk cId="3849501334" sldId="316"/>
            <ac:grpSpMk id="82" creationId="{39D2483B-7210-454A-B168-51DA3C1611E3}"/>
          </ac:grpSpMkLst>
        </pc:grpChg>
        <pc:grpChg chg="add del">
          <ac:chgData name="Yara 20211040" userId="7d211d9e-0dfa-431f-a495-f4cb9eb45ee0" providerId="ADAL" clId="{5F207B2E-E504-47C4-B95D-942700176845}" dt="2024-05-08T01:02:41.668" v="982" actId="26606"/>
          <ac:grpSpMkLst>
            <pc:docMk/>
            <pc:sldMk cId="3849501334" sldId="316"/>
            <ac:grpSpMk id="95" creationId="{3389B237-4CAB-4403-A95C-C04D71F4B420}"/>
          </ac:grpSpMkLst>
        </pc:grpChg>
        <pc:grpChg chg="add del">
          <ac:chgData name="Yara 20211040" userId="7d211d9e-0dfa-431f-a495-f4cb9eb45ee0" providerId="ADAL" clId="{5F207B2E-E504-47C4-B95D-942700176845}" dt="2024-05-08T01:06:40.680" v="1015" actId="26606"/>
          <ac:grpSpMkLst>
            <pc:docMk/>
            <pc:sldMk cId="3849501334" sldId="316"/>
            <ac:grpSpMk id="143" creationId="{FD435E13-4F33-4353-A24E-D37F378524B0}"/>
          </ac:grpSpMkLst>
        </pc:grpChg>
        <pc:grpChg chg="add del">
          <ac:chgData name="Yara 20211040" userId="7d211d9e-0dfa-431f-a495-f4cb9eb45ee0" providerId="ADAL" clId="{5F207B2E-E504-47C4-B95D-942700176845}" dt="2024-05-08T01:07:02.557" v="1016" actId="26606"/>
          <ac:grpSpMkLst>
            <pc:docMk/>
            <pc:sldMk cId="3849501334" sldId="316"/>
            <ac:grpSpMk id="261" creationId="{A9A3B735-54E2-4D95-A245-5BA856818C0F}"/>
          </ac:grpSpMkLst>
        </pc:grpChg>
        <pc:grpChg chg="add">
          <ac:chgData name="Yara 20211040" userId="7d211d9e-0dfa-431f-a495-f4cb9eb45ee0" providerId="ADAL" clId="{5F207B2E-E504-47C4-B95D-942700176845}" dt="2024-05-08T01:07:02.557" v="1016" actId="26606"/>
          <ac:grpSpMkLst>
            <pc:docMk/>
            <pc:sldMk cId="3849501334" sldId="316"/>
            <ac:grpSpMk id="370" creationId="{FD435E13-4F33-4353-A24E-D37F378524B0}"/>
          </ac:grpSpMkLst>
        </pc:grpChg>
        <pc:graphicFrameChg chg="add del">
          <ac:chgData name="Yara 20211040" userId="7d211d9e-0dfa-431f-a495-f4cb9eb45ee0" providerId="ADAL" clId="{5F207B2E-E504-47C4-B95D-942700176845}" dt="2024-05-08T01:02:19.428" v="974" actId="26606"/>
          <ac:graphicFrameMkLst>
            <pc:docMk/>
            <pc:sldMk cId="3849501334" sldId="316"/>
            <ac:graphicFrameMk id="7" creationId="{87E4B0BD-3BC2-E508-EAA8-C664D3B87FE8}"/>
          </ac:graphicFrameMkLst>
        </pc:graphicFrameChg>
        <pc:graphicFrameChg chg="add del">
          <ac:chgData name="Yara 20211040" userId="7d211d9e-0dfa-431f-a495-f4cb9eb45ee0" providerId="ADAL" clId="{5F207B2E-E504-47C4-B95D-942700176845}" dt="2024-05-08T01:02:36.121" v="980" actId="26606"/>
          <ac:graphicFrameMkLst>
            <pc:docMk/>
            <pc:sldMk cId="3849501334" sldId="316"/>
            <ac:graphicFrameMk id="89" creationId="{BBB9289B-F439-1A37-CB33-BE07CE300565}"/>
          </ac:graphicFrameMkLst>
        </pc:graphicFrameChg>
        <pc:picChg chg="add del mod">
          <ac:chgData name="Yara 20211040" userId="7d211d9e-0dfa-431f-a495-f4cb9eb45ee0" providerId="ADAL" clId="{5F207B2E-E504-47C4-B95D-942700176845}" dt="2024-05-08T01:03:51.242" v="1001" actId="26606"/>
          <ac:picMkLst>
            <pc:docMk/>
            <pc:sldMk cId="3849501334" sldId="316"/>
            <ac:picMk id="9" creationId="{233D2D1A-B52E-89FF-2C5E-E06C5A29F8EE}"/>
          </ac:picMkLst>
        </pc:picChg>
        <pc:picChg chg="add del">
          <ac:chgData name="Yara 20211040" userId="7d211d9e-0dfa-431f-a495-f4cb9eb45ee0" providerId="ADAL" clId="{5F207B2E-E504-47C4-B95D-942700176845}" dt="2024-05-08T01:02:23.056" v="976" actId="26606"/>
          <ac:picMkLst>
            <pc:docMk/>
            <pc:sldMk cId="3849501334" sldId="316"/>
            <ac:picMk id="15" creationId="{0D1879D0-78E2-F4A6-716F-9D3393BED68D}"/>
          </ac:picMkLst>
        </pc:picChg>
        <pc:picChg chg="add del">
          <ac:chgData name="Yara 20211040" userId="7d211d9e-0dfa-431f-a495-f4cb9eb45ee0" providerId="ADAL" clId="{5F207B2E-E504-47C4-B95D-942700176845}" dt="2024-05-08T01:02:28.029" v="978" actId="26606"/>
          <ac:picMkLst>
            <pc:docMk/>
            <pc:sldMk cId="3849501334" sldId="316"/>
            <ac:picMk id="85" creationId="{A4D2CF95-66C3-5338-9687-8F06F9D3BA17}"/>
          </ac:picMkLst>
        </pc:picChg>
        <pc:picChg chg="add del">
          <ac:chgData name="Yara 20211040" userId="7d211d9e-0dfa-431f-a495-f4cb9eb45ee0" providerId="ADAL" clId="{5F207B2E-E504-47C4-B95D-942700176845}" dt="2024-05-08T01:02:41.668" v="982" actId="26606"/>
          <ac:picMkLst>
            <pc:docMk/>
            <pc:sldMk cId="3849501334" sldId="316"/>
            <ac:picMk id="94" creationId="{E5DD5C12-3E1B-E08C-D63A-2E3731C7686F}"/>
          </ac:picMkLst>
        </pc:picChg>
        <pc:picChg chg="add del">
          <ac:chgData name="Yara 20211040" userId="7d211d9e-0dfa-431f-a495-f4cb9eb45ee0" providerId="ADAL" clId="{5F207B2E-E504-47C4-B95D-942700176845}" dt="2024-05-08T01:03:06.685" v="988" actId="26606"/>
          <ac:picMkLst>
            <pc:docMk/>
            <pc:sldMk cId="3849501334" sldId="316"/>
            <ac:picMk id="104" creationId="{0D1879D0-78E2-F4A6-716F-9D3393BED68D}"/>
          </ac:picMkLst>
        </pc:picChg>
        <pc:picChg chg="add mod">
          <ac:chgData name="Yara 20211040" userId="7d211d9e-0dfa-431f-a495-f4cb9eb45ee0" providerId="ADAL" clId="{5F207B2E-E504-47C4-B95D-942700176845}" dt="2024-05-08T01:23:54.948" v="1143" actId="14826"/>
          <ac:picMkLst>
            <pc:docMk/>
            <pc:sldMk cId="3849501334" sldId="316"/>
            <ac:picMk id="251" creationId="{97D5006D-4D41-E9BE-881C-EDDA0DB105D5}"/>
          </ac:picMkLst>
        </pc:picChg>
      </pc:sldChg>
      <pc:sldChg chg="addSp delSp modSp new mod setBg modAnim">
        <pc:chgData name="Yara 20211040" userId="7d211d9e-0dfa-431f-a495-f4cb9eb45ee0" providerId="ADAL" clId="{5F207B2E-E504-47C4-B95D-942700176845}" dt="2024-05-08T01:51:03.229" v="1236"/>
        <pc:sldMkLst>
          <pc:docMk/>
          <pc:sldMk cId="2100518459" sldId="317"/>
        </pc:sldMkLst>
        <pc:spChg chg="del">
          <ac:chgData name="Yara 20211040" userId="7d211d9e-0dfa-431f-a495-f4cb9eb45ee0" providerId="ADAL" clId="{5F207B2E-E504-47C4-B95D-942700176845}" dt="2024-05-08T01:07:44.853" v="1024" actId="478"/>
          <ac:spMkLst>
            <pc:docMk/>
            <pc:sldMk cId="2100518459" sldId="317"/>
            <ac:spMk id="2" creationId="{853B7A85-B8E2-6FB1-A7E2-763364C00CAC}"/>
          </ac:spMkLst>
        </pc:spChg>
        <pc:spChg chg="del">
          <ac:chgData name="Yara 20211040" userId="7d211d9e-0dfa-431f-a495-f4cb9eb45ee0" providerId="ADAL" clId="{5F207B2E-E504-47C4-B95D-942700176845}" dt="2024-05-08T01:07:44.853" v="1024" actId="478"/>
          <ac:spMkLst>
            <pc:docMk/>
            <pc:sldMk cId="2100518459" sldId="317"/>
            <ac:spMk id="3" creationId="{627E7BCE-CA0B-5BBF-52D2-B4A6787DEA37}"/>
          </ac:spMkLst>
        </pc:spChg>
        <pc:spChg chg="add del">
          <ac:chgData name="Yara 20211040" userId="7d211d9e-0dfa-431f-a495-f4cb9eb45ee0" providerId="ADAL" clId="{5F207B2E-E504-47C4-B95D-942700176845}" dt="2024-05-08T01:07:44.853" v="1024" actId="478"/>
          <ac:spMkLst>
            <pc:docMk/>
            <pc:sldMk cId="2100518459" sldId="317"/>
            <ac:spMk id="5" creationId="{CDA4A262-75DC-5889-3010-94A8D65F065A}"/>
          </ac:spMkLst>
        </pc:spChg>
        <pc:spChg chg="add del mod">
          <ac:chgData name="Yara 20211040" userId="7d211d9e-0dfa-431f-a495-f4cb9eb45ee0" providerId="ADAL" clId="{5F207B2E-E504-47C4-B95D-942700176845}" dt="2024-05-08T01:07:43.698" v="1023"/>
          <ac:spMkLst>
            <pc:docMk/>
            <pc:sldMk cId="2100518459" sldId="317"/>
            <ac:spMk id="7" creationId="{2A30DCD2-187D-570E-184E-02CF7F2436AF}"/>
          </ac:spMkLst>
        </pc:spChg>
        <pc:spChg chg="add del mod">
          <ac:chgData name="Yara 20211040" userId="7d211d9e-0dfa-431f-a495-f4cb9eb45ee0" providerId="ADAL" clId="{5F207B2E-E504-47C4-B95D-942700176845}" dt="2024-05-08T01:12:26.100" v="1063" actId="14100"/>
          <ac:spMkLst>
            <pc:docMk/>
            <pc:sldMk cId="2100518459" sldId="317"/>
            <ac:spMk id="9" creationId="{2D319DFA-F013-BB7A-AA1E-AA004F369D07}"/>
          </ac:spMkLst>
        </pc:spChg>
        <pc:spChg chg="add del mod">
          <ac:chgData name="Yara 20211040" userId="7d211d9e-0dfa-431f-a495-f4cb9eb45ee0" providerId="ADAL" clId="{5F207B2E-E504-47C4-B95D-942700176845}" dt="2024-05-08T01:10:48.121" v="1044" actId="478"/>
          <ac:spMkLst>
            <pc:docMk/>
            <pc:sldMk cId="2100518459" sldId="317"/>
            <ac:spMk id="10" creationId="{C01F749A-775E-5B1C-FE4F-A3DBC659D99C}"/>
          </ac:spMkLst>
        </pc:spChg>
        <pc:spChg chg="add mod">
          <ac:chgData name="Yara 20211040" userId="7d211d9e-0dfa-431f-a495-f4cb9eb45ee0" providerId="ADAL" clId="{5F207B2E-E504-47C4-B95D-942700176845}" dt="2024-05-08T01:15:05.239" v="1102" actId="1076"/>
          <ac:spMkLst>
            <pc:docMk/>
            <pc:sldMk cId="2100518459" sldId="317"/>
            <ac:spMk id="11" creationId="{56DE68E1-4635-D211-D4CC-9D990C1FDB8A}"/>
          </ac:spMkLst>
        </pc:spChg>
        <pc:spChg chg="add mod">
          <ac:chgData name="Yara 20211040" userId="7d211d9e-0dfa-431f-a495-f4cb9eb45ee0" providerId="ADAL" clId="{5F207B2E-E504-47C4-B95D-942700176845}" dt="2024-05-08T01:15:12.791" v="1104" actId="1076"/>
          <ac:spMkLst>
            <pc:docMk/>
            <pc:sldMk cId="2100518459" sldId="317"/>
            <ac:spMk id="13" creationId="{67441EFA-EE9D-CFD9-82BB-7B6EF09F0F01}"/>
          </ac:spMkLst>
        </pc:spChg>
        <pc:spChg chg="add">
          <ac:chgData name="Yara 20211040" userId="7d211d9e-0dfa-431f-a495-f4cb9eb45ee0" providerId="ADAL" clId="{5F207B2E-E504-47C4-B95D-942700176845}" dt="2024-05-08T01:11:06.442" v="1045" actId="26606"/>
          <ac:spMkLst>
            <pc:docMk/>
            <pc:sldMk cId="2100518459" sldId="317"/>
            <ac:spMk id="8198" creationId="{72CD369A-5284-45B1-B107-702483A8BD98}"/>
          </ac:spMkLst>
        </pc:spChg>
        <pc:grpChg chg="add">
          <ac:chgData name="Yara 20211040" userId="7d211d9e-0dfa-431f-a495-f4cb9eb45ee0" providerId="ADAL" clId="{5F207B2E-E504-47C4-B95D-942700176845}" dt="2024-05-08T01:11:06.442" v="1045" actId="26606"/>
          <ac:grpSpMkLst>
            <pc:docMk/>
            <pc:sldMk cId="2100518459" sldId="317"/>
            <ac:grpSpMk id="8200" creationId="{FD435E13-4F33-4353-A24E-D37F378524B0}"/>
          </ac:grpSpMkLst>
        </pc:grpChg>
        <pc:picChg chg="add mod ord">
          <ac:chgData name="Yara 20211040" userId="7d211d9e-0dfa-431f-a495-f4cb9eb45ee0" providerId="ADAL" clId="{5F207B2E-E504-47C4-B95D-942700176845}" dt="2024-05-08T01:12:12.998" v="1061" actId="1076"/>
          <ac:picMkLst>
            <pc:docMk/>
            <pc:sldMk cId="2100518459" sldId="317"/>
            <ac:picMk id="8193" creationId="{9758E641-DAFC-B3B3-9119-DE4795F7A348}"/>
          </ac:picMkLst>
        </pc:picChg>
      </pc:sldChg>
      <pc:sldChg chg="addSp delSp modSp new mod setBg modAnim">
        <pc:chgData name="Yara 20211040" userId="7d211d9e-0dfa-431f-a495-f4cb9eb45ee0" providerId="ADAL" clId="{5F207B2E-E504-47C4-B95D-942700176845}" dt="2024-05-08T01:52:37.701" v="1254"/>
        <pc:sldMkLst>
          <pc:docMk/>
          <pc:sldMk cId="4088932729" sldId="318"/>
        </pc:sldMkLst>
        <pc:spChg chg="del">
          <ac:chgData name="Yara 20211040" userId="7d211d9e-0dfa-431f-a495-f4cb9eb45ee0" providerId="ADAL" clId="{5F207B2E-E504-47C4-B95D-942700176845}" dt="2024-05-08T01:10:35.784" v="1043" actId="478"/>
          <ac:spMkLst>
            <pc:docMk/>
            <pc:sldMk cId="4088932729" sldId="318"/>
            <ac:spMk id="2" creationId="{124EE102-79B9-5F35-928F-67F6649405B8}"/>
          </ac:spMkLst>
        </pc:spChg>
        <pc:spChg chg="del">
          <ac:chgData name="Yara 20211040" userId="7d211d9e-0dfa-431f-a495-f4cb9eb45ee0" providerId="ADAL" clId="{5F207B2E-E504-47C4-B95D-942700176845}" dt="2024-05-08T01:10:35.784" v="1043" actId="478"/>
          <ac:spMkLst>
            <pc:docMk/>
            <pc:sldMk cId="4088932729" sldId="318"/>
            <ac:spMk id="3" creationId="{A73D05F6-D7E7-657B-A70B-9B4F6E58F68B}"/>
          </ac:spMkLst>
        </pc:spChg>
        <pc:spChg chg="add del">
          <ac:chgData name="Yara 20211040" userId="7d211d9e-0dfa-431f-a495-f4cb9eb45ee0" providerId="ADAL" clId="{5F207B2E-E504-47C4-B95D-942700176845}" dt="2024-05-08T01:12:56.480" v="1067" actId="478"/>
          <ac:spMkLst>
            <pc:docMk/>
            <pc:sldMk cId="4088932729" sldId="318"/>
            <ac:spMk id="4" creationId="{38C8822A-FFFF-8A8C-B501-7CD22990FB0F}"/>
          </ac:spMkLst>
        </pc:spChg>
        <pc:spChg chg="add del mod">
          <ac:chgData name="Yara 20211040" userId="7d211d9e-0dfa-431f-a495-f4cb9eb45ee0" providerId="ADAL" clId="{5F207B2E-E504-47C4-B95D-942700176845}" dt="2024-05-08T01:52:21.515" v="1250" actId="15"/>
          <ac:spMkLst>
            <pc:docMk/>
            <pc:sldMk cId="4088932729" sldId="318"/>
            <ac:spMk id="5" creationId="{27EC8C3A-63AE-8BF0-E77A-ED0DB78E6C3D}"/>
          </ac:spMkLst>
        </pc:spChg>
        <pc:spChg chg="add mod">
          <ac:chgData name="Yara 20211040" userId="7d211d9e-0dfa-431f-a495-f4cb9eb45ee0" providerId="ADAL" clId="{5F207B2E-E504-47C4-B95D-942700176845}" dt="2024-05-08T01:13:46.107" v="1086" actId="1076"/>
          <ac:spMkLst>
            <pc:docMk/>
            <pc:sldMk cId="4088932729" sldId="318"/>
            <ac:spMk id="7" creationId="{2F15EE7C-CA6B-7F13-24AA-1A5629EF1843}"/>
          </ac:spMkLst>
        </pc:spChg>
        <pc:spChg chg="add">
          <ac:chgData name="Yara 20211040" userId="7d211d9e-0dfa-431f-a495-f4cb9eb45ee0" providerId="ADAL" clId="{5F207B2E-E504-47C4-B95D-942700176845}" dt="2024-05-08T01:13:02.623" v="1068" actId="26606"/>
          <ac:spMkLst>
            <pc:docMk/>
            <pc:sldMk cId="4088932729" sldId="318"/>
            <ac:spMk id="9222" creationId="{72CD369A-5284-45B1-B107-702483A8BD98}"/>
          </ac:spMkLst>
        </pc:spChg>
        <pc:grpChg chg="add">
          <ac:chgData name="Yara 20211040" userId="7d211d9e-0dfa-431f-a495-f4cb9eb45ee0" providerId="ADAL" clId="{5F207B2E-E504-47C4-B95D-942700176845}" dt="2024-05-08T01:13:02.623" v="1068" actId="26606"/>
          <ac:grpSpMkLst>
            <pc:docMk/>
            <pc:sldMk cId="4088932729" sldId="318"/>
            <ac:grpSpMk id="9224" creationId="{BC3EC256-5633-414E-89A7-4DF178057ED4}"/>
          </ac:grpSpMkLst>
        </pc:grpChg>
        <pc:picChg chg="add del mod">
          <ac:chgData name="Yara 20211040" userId="7d211d9e-0dfa-431f-a495-f4cb9eb45ee0" providerId="ADAL" clId="{5F207B2E-E504-47C4-B95D-942700176845}" dt="2024-05-08T01:51:22.123" v="1240" actId="1076"/>
          <ac:picMkLst>
            <pc:docMk/>
            <pc:sldMk cId="4088932729" sldId="318"/>
            <ac:picMk id="9217" creationId="{B5215D2C-B29E-CFBB-BC0E-BC0ADC898741}"/>
          </ac:picMkLst>
        </pc:picChg>
      </pc:sldChg>
      <pc:sldChg chg="addSp delSp modSp add mod modAnim">
        <pc:chgData name="Yara 20211040" userId="7d211d9e-0dfa-431f-a495-f4cb9eb45ee0" providerId="ADAL" clId="{5F207B2E-E504-47C4-B95D-942700176845}" dt="2024-05-08T01:52:48.865" v="1256"/>
        <pc:sldMkLst>
          <pc:docMk/>
          <pc:sldMk cId="2541445590" sldId="319"/>
        </pc:sldMkLst>
        <pc:spChg chg="add mod">
          <ac:chgData name="Yara 20211040" userId="7d211d9e-0dfa-431f-a495-f4cb9eb45ee0" providerId="ADAL" clId="{5F207B2E-E504-47C4-B95D-942700176845}" dt="2024-05-08T01:18:54.262" v="1142" actId="15"/>
          <ac:spMkLst>
            <pc:docMk/>
            <pc:sldMk cId="2541445590" sldId="319"/>
            <ac:spMk id="3" creationId="{3AA0B203-BE88-F398-55F8-2E1CE1F634B2}"/>
          </ac:spMkLst>
        </pc:spChg>
        <pc:spChg chg="del">
          <ac:chgData name="Yara 20211040" userId="7d211d9e-0dfa-431f-a495-f4cb9eb45ee0" providerId="ADAL" clId="{5F207B2E-E504-47C4-B95D-942700176845}" dt="2024-05-08T01:15:41.560" v="1106" actId="478"/>
          <ac:spMkLst>
            <pc:docMk/>
            <pc:sldMk cId="2541445590" sldId="319"/>
            <ac:spMk id="5" creationId="{27EC8C3A-63AE-8BF0-E77A-ED0DB78E6C3D}"/>
          </ac:spMkLst>
        </pc:spChg>
        <pc:spChg chg="del">
          <ac:chgData name="Yara 20211040" userId="7d211d9e-0dfa-431f-a495-f4cb9eb45ee0" providerId="ADAL" clId="{5F207B2E-E504-47C4-B95D-942700176845}" dt="2024-05-08T01:15:41.560" v="1106" actId="478"/>
          <ac:spMkLst>
            <pc:docMk/>
            <pc:sldMk cId="2541445590" sldId="319"/>
            <ac:spMk id="7" creationId="{2F15EE7C-CA6B-7F13-24AA-1A5629EF1843}"/>
          </ac:spMkLst>
        </pc:spChg>
        <pc:spChg chg="add del">
          <ac:chgData name="Yara 20211040" userId="7d211d9e-0dfa-431f-a495-f4cb9eb45ee0" providerId="ADAL" clId="{5F207B2E-E504-47C4-B95D-942700176845}" dt="2024-05-08T01:16:31.289" v="1122" actId="26606"/>
          <ac:spMkLst>
            <pc:docMk/>
            <pc:sldMk cId="2541445590" sldId="319"/>
            <ac:spMk id="9" creationId="{11AC88F6-55CB-496B-8AD8-9ABD2E6E3BFA}"/>
          </ac:spMkLst>
        </pc:spChg>
        <pc:spChg chg="add del">
          <ac:chgData name="Yara 20211040" userId="7d211d9e-0dfa-431f-a495-f4cb9eb45ee0" providerId="ADAL" clId="{5F207B2E-E504-47C4-B95D-942700176845}" dt="2024-05-08T01:17:04.457" v="1124" actId="26606"/>
          <ac:spMkLst>
            <pc:docMk/>
            <pc:sldMk cId="2541445590" sldId="319"/>
            <ac:spMk id="10" creationId="{95697D25-3D98-4690-9E3D-C65732E5D818}"/>
          </ac:spMkLst>
        </pc:spChg>
        <pc:spChg chg="add del">
          <ac:chgData name="Yara 20211040" userId="7d211d9e-0dfa-431f-a495-f4cb9eb45ee0" providerId="ADAL" clId="{5F207B2E-E504-47C4-B95D-942700176845}" dt="2024-05-08T01:16:31.289" v="1122" actId="26606"/>
          <ac:spMkLst>
            <pc:docMk/>
            <pc:sldMk cId="2541445590" sldId="319"/>
            <ac:spMk id="11" creationId="{6F53D3C3-F24F-4317-98B6-A05ECD30445C}"/>
          </ac:spMkLst>
        </pc:spChg>
        <pc:spChg chg="add del">
          <ac:chgData name="Yara 20211040" userId="7d211d9e-0dfa-431f-a495-f4cb9eb45ee0" providerId="ADAL" clId="{5F207B2E-E504-47C4-B95D-942700176845}" dt="2024-05-08T01:17:04.457" v="1124" actId="26606"/>
          <ac:spMkLst>
            <pc:docMk/>
            <pc:sldMk cId="2541445590" sldId="319"/>
            <ac:spMk id="12" creationId="{56C634FA-4936-4EA7-9BFB-F34843C0F050}"/>
          </ac:spMkLst>
        </pc:spChg>
        <pc:spChg chg="add mod">
          <ac:chgData name="Yara 20211040" userId="7d211d9e-0dfa-431f-a495-f4cb9eb45ee0" providerId="ADAL" clId="{5F207B2E-E504-47C4-B95D-942700176845}" dt="2024-05-08T01:17:36.722" v="1132" actId="1076"/>
          <ac:spMkLst>
            <pc:docMk/>
            <pc:sldMk cId="2541445590" sldId="319"/>
            <ac:spMk id="13" creationId="{ED5AF7E0-28A5-1CB5-D9E8-4911248A9765}"/>
          </ac:spMkLst>
        </pc:spChg>
        <pc:spChg chg="add">
          <ac:chgData name="Yara 20211040" userId="7d211d9e-0dfa-431f-a495-f4cb9eb45ee0" providerId="ADAL" clId="{5F207B2E-E504-47C4-B95D-942700176845}" dt="2024-05-08T01:17:04.457" v="1124" actId="26606"/>
          <ac:spMkLst>
            <pc:docMk/>
            <pc:sldMk cId="2541445590" sldId="319"/>
            <ac:spMk id="121" creationId="{72CD369A-5284-45B1-B107-702483A8BD98}"/>
          </ac:spMkLst>
        </pc:spChg>
        <pc:spChg chg="del">
          <ac:chgData name="Yara 20211040" userId="7d211d9e-0dfa-431f-a495-f4cb9eb45ee0" providerId="ADAL" clId="{5F207B2E-E504-47C4-B95D-942700176845}" dt="2024-05-08T01:15:41.560" v="1106" actId="478"/>
          <ac:spMkLst>
            <pc:docMk/>
            <pc:sldMk cId="2541445590" sldId="319"/>
            <ac:spMk id="9222" creationId="{72CD369A-5284-45B1-B107-702483A8BD98}"/>
          </ac:spMkLst>
        </pc:spChg>
        <pc:grpChg chg="add del">
          <ac:chgData name="Yara 20211040" userId="7d211d9e-0dfa-431f-a495-f4cb9eb45ee0" providerId="ADAL" clId="{5F207B2E-E504-47C4-B95D-942700176845}" dt="2024-05-08T01:17:04.457" v="1124" actId="26606"/>
          <ac:grpSpMkLst>
            <pc:docMk/>
            <pc:sldMk cId="2541445590" sldId="319"/>
            <ac:grpSpMk id="14" creationId="{A9A3B735-54E2-4D95-A245-5BA856818C0F}"/>
          </ac:grpSpMkLst>
        </pc:grpChg>
        <pc:grpChg chg="add">
          <ac:chgData name="Yara 20211040" userId="7d211d9e-0dfa-431f-a495-f4cb9eb45ee0" providerId="ADAL" clId="{5F207B2E-E504-47C4-B95D-942700176845}" dt="2024-05-08T01:17:04.457" v="1124" actId="26606"/>
          <ac:grpSpMkLst>
            <pc:docMk/>
            <pc:sldMk cId="2541445590" sldId="319"/>
            <ac:grpSpMk id="123" creationId="{FD435E13-4F33-4353-A24E-D37F378524B0}"/>
          </ac:grpSpMkLst>
        </pc:grpChg>
        <pc:grpChg chg="del">
          <ac:chgData name="Yara 20211040" userId="7d211d9e-0dfa-431f-a495-f4cb9eb45ee0" providerId="ADAL" clId="{5F207B2E-E504-47C4-B95D-942700176845}" dt="2024-05-08T01:15:41.560" v="1106" actId="478"/>
          <ac:grpSpMkLst>
            <pc:docMk/>
            <pc:sldMk cId="2541445590" sldId="319"/>
            <ac:grpSpMk id="9224" creationId="{BC3EC256-5633-414E-89A7-4DF178057ED4}"/>
          </ac:grpSpMkLst>
        </pc:grpChg>
        <pc:picChg chg="add del">
          <ac:chgData name="Yara 20211040" userId="7d211d9e-0dfa-431f-a495-f4cb9eb45ee0" providerId="ADAL" clId="{5F207B2E-E504-47C4-B95D-942700176845}" dt="2024-05-08T01:16:31.289" v="1122" actId="26606"/>
          <ac:picMkLst>
            <pc:docMk/>
            <pc:sldMk cId="2541445590" sldId="319"/>
            <ac:picMk id="6" creationId="{A1633366-7376-62C3-881A-E30C984D7898}"/>
          </ac:picMkLst>
        </pc:picChg>
        <pc:picChg chg="add mod">
          <ac:chgData name="Yara 20211040" userId="7d211d9e-0dfa-431f-a495-f4cb9eb45ee0" providerId="ADAL" clId="{5F207B2E-E504-47C4-B95D-942700176845}" dt="2024-05-08T01:31:27.984" v="1145" actId="1076"/>
          <ac:picMkLst>
            <pc:docMk/>
            <pc:sldMk cId="2541445590" sldId="319"/>
            <ac:picMk id="8" creationId="{0F2B15C4-C6F2-7359-D627-DF5D9B44610F}"/>
          </ac:picMkLst>
        </pc:picChg>
        <pc:picChg chg="del">
          <ac:chgData name="Yara 20211040" userId="7d211d9e-0dfa-431f-a495-f4cb9eb45ee0" providerId="ADAL" clId="{5F207B2E-E504-47C4-B95D-942700176845}" dt="2024-05-08T01:15:41.560" v="1106" actId="478"/>
          <ac:picMkLst>
            <pc:docMk/>
            <pc:sldMk cId="2541445590" sldId="319"/>
            <ac:picMk id="9217" creationId="{B5215D2C-B29E-CFBB-BC0E-BC0ADC898741}"/>
          </ac:picMkLst>
        </pc:picChg>
      </pc:sldChg>
      <pc:sldChg chg="addSp delSp modSp new mod setBg">
        <pc:chgData name="Yara 20211040" userId="7d211d9e-0dfa-431f-a495-f4cb9eb45ee0" providerId="ADAL" clId="{5F207B2E-E504-47C4-B95D-942700176845}" dt="2024-05-08T01:57:05.932" v="1325" actId="26606"/>
        <pc:sldMkLst>
          <pc:docMk/>
          <pc:sldMk cId="862888948" sldId="320"/>
        </pc:sldMkLst>
        <pc:spChg chg="add del mod">
          <ac:chgData name="Yara 20211040" userId="7d211d9e-0dfa-431f-a495-f4cb9eb45ee0" providerId="ADAL" clId="{5F207B2E-E504-47C4-B95D-942700176845}" dt="2024-05-08T01:57:05.932" v="1325" actId="26606"/>
          <ac:spMkLst>
            <pc:docMk/>
            <pc:sldMk cId="862888948" sldId="320"/>
            <ac:spMk id="2" creationId="{C87D7F8B-8B74-A3F9-A5FA-097FCDEFE5B4}"/>
          </ac:spMkLst>
        </pc:spChg>
        <pc:spChg chg="add del">
          <ac:chgData name="Yara 20211040" userId="7d211d9e-0dfa-431f-a495-f4cb9eb45ee0" providerId="ADAL" clId="{5F207B2E-E504-47C4-B95D-942700176845}" dt="2024-05-08T01:56:11.620" v="1306" actId="478"/>
          <ac:spMkLst>
            <pc:docMk/>
            <pc:sldMk cId="862888948" sldId="320"/>
            <ac:spMk id="3" creationId="{CB7CC9EF-64FF-C94C-16CC-4B5D1F76F545}"/>
          </ac:spMkLst>
        </pc:spChg>
        <pc:spChg chg="add">
          <ac:chgData name="Yara 20211040" userId="7d211d9e-0dfa-431f-a495-f4cb9eb45ee0" providerId="ADAL" clId="{5F207B2E-E504-47C4-B95D-942700176845}" dt="2024-05-08T01:57:05.932" v="1325" actId="26606"/>
          <ac:spMkLst>
            <pc:docMk/>
            <pc:sldMk cId="862888948" sldId="320"/>
            <ac:spMk id="125" creationId="{8B7AD46D-E72A-4FA9-A503-9BBF703CB872}"/>
          </ac:spMkLst>
        </pc:spChg>
        <pc:spChg chg="add">
          <ac:chgData name="Yara 20211040" userId="7d211d9e-0dfa-431f-a495-f4cb9eb45ee0" providerId="ADAL" clId="{5F207B2E-E504-47C4-B95D-942700176845}" dt="2024-05-08T01:57:05.932" v="1325" actId="26606"/>
          <ac:spMkLst>
            <pc:docMk/>
            <pc:sldMk cId="862888948" sldId="320"/>
            <ac:spMk id="127" creationId="{D5A33662-C2EA-4FEB-B1D3-625DFCFE21C7}"/>
          </ac:spMkLst>
        </pc:spChg>
        <pc:grpChg chg="add">
          <ac:chgData name="Yara 20211040" userId="7d211d9e-0dfa-431f-a495-f4cb9eb45ee0" providerId="ADAL" clId="{5F207B2E-E504-47C4-B95D-942700176845}" dt="2024-05-08T01:57:05.932" v="1325" actId="26606"/>
          <ac:grpSpMkLst>
            <pc:docMk/>
            <pc:sldMk cId="862888948" sldId="320"/>
            <ac:grpSpMk id="7" creationId="{71AFD227-869A-489C-A9B5-3F0498DF3C0C}"/>
          </ac:grpSpMkLst>
        </pc:grpChg>
        <pc:grpChg chg="add">
          <ac:chgData name="Yara 20211040" userId="7d211d9e-0dfa-431f-a495-f4cb9eb45ee0" providerId="ADAL" clId="{5F207B2E-E504-47C4-B95D-942700176845}" dt="2024-05-08T01:57:05.932" v="1325" actId="26606"/>
          <ac:grpSpMkLst>
            <pc:docMk/>
            <pc:sldMk cId="862888948" sldId="320"/>
            <ac:grpSpMk id="66" creationId="{A1B0DAD3-DAD3-4D41-8EF0-B03422E473FE}"/>
          </ac:grpSpMkLst>
        </pc:grpChg>
        <pc:grpChg chg="add">
          <ac:chgData name="Yara 20211040" userId="7d211d9e-0dfa-431f-a495-f4cb9eb45ee0" providerId="ADAL" clId="{5F207B2E-E504-47C4-B95D-942700176845}" dt="2024-05-08T01:57:05.932" v="1325" actId="26606"/>
          <ac:grpSpMkLst>
            <pc:docMk/>
            <pc:sldMk cId="862888948" sldId="320"/>
            <ac:grpSpMk id="129" creationId="{F52F2750-4979-451F-9F82-7CB07DFC4EAA}"/>
          </ac:grpSpMkLst>
        </pc:grpChg>
      </pc:sldChg>
      <pc:sldMasterChg chg="delSldLayout">
        <pc:chgData name="Yara 20211040" userId="7d211d9e-0dfa-431f-a495-f4cb9eb45ee0" providerId="ADAL" clId="{5F207B2E-E504-47C4-B95D-942700176845}" dt="2024-04-11T12:44:10.832" v="522" actId="47"/>
        <pc:sldMasterMkLst>
          <pc:docMk/>
          <pc:sldMasterMk cId="3766466070" sldId="2147483923"/>
        </pc:sldMasterMkLst>
        <pc:sldLayoutChg chg="del">
          <pc:chgData name="Yara 20211040" userId="7d211d9e-0dfa-431f-a495-f4cb9eb45ee0" providerId="ADAL" clId="{5F207B2E-E504-47C4-B95D-942700176845}" dt="2024-04-11T12:44:10.832" v="522" actId="47"/>
          <pc:sldLayoutMkLst>
            <pc:docMk/>
            <pc:sldMasterMk cId="3766466070" sldId="2147483923"/>
            <pc:sldLayoutMk cId="3254197978" sldId="214748392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C6A68-D619-4924-B8D2-442CF6973E51}" type="datetimeFigureOut">
              <a:rPr lang="en-US" smtClean="0"/>
              <a:t>5/7/2024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AB85CA-49FD-487E-811D-A2004DB310C7}" type="slidenum">
              <a:rPr lang="en-US" smtClean="0"/>
              <a:t>‹#›</a:t>
            </a:fld>
            <a:endParaRPr lang="en-US"/>
          </a:p>
        </p:txBody>
      </p:sp>
    </p:spTree>
    <p:extLst>
      <p:ext uri="{BB962C8B-B14F-4D97-AF65-F5344CB8AC3E}">
        <p14:creationId xmlns:p14="http://schemas.microsoft.com/office/powerpoint/2010/main" val="710382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7</a:t>
            </a:fld>
            <a:endParaRPr lang="en-GB"/>
          </a:p>
        </p:txBody>
      </p:sp>
    </p:spTree>
    <p:extLst>
      <p:ext uri="{BB962C8B-B14F-4D97-AF65-F5344CB8AC3E}">
        <p14:creationId xmlns:p14="http://schemas.microsoft.com/office/powerpoint/2010/main" val="269108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22</a:t>
            </a:fld>
            <a:endParaRPr lang="en-GB"/>
          </a:p>
        </p:txBody>
      </p:sp>
    </p:spTree>
    <p:extLst>
      <p:ext uri="{BB962C8B-B14F-4D97-AF65-F5344CB8AC3E}">
        <p14:creationId xmlns:p14="http://schemas.microsoft.com/office/powerpoint/2010/main" val="181095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23</a:t>
            </a:fld>
            <a:endParaRPr lang="en-GB"/>
          </a:p>
        </p:txBody>
      </p:sp>
    </p:spTree>
    <p:extLst>
      <p:ext uri="{BB962C8B-B14F-4D97-AF65-F5344CB8AC3E}">
        <p14:creationId xmlns:p14="http://schemas.microsoft.com/office/powerpoint/2010/main" val="1040175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24</a:t>
            </a:fld>
            <a:endParaRPr lang="en-GB"/>
          </a:p>
        </p:txBody>
      </p:sp>
    </p:spTree>
    <p:extLst>
      <p:ext uri="{BB962C8B-B14F-4D97-AF65-F5344CB8AC3E}">
        <p14:creationId xmlns:p14="http://schemas.microsoft.com/office/powerpoint/2010/main" val="4217491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25</a:t>
            </a:fld>
            <a:endParaRPr lang="en-GB"/>
          </a:p>
        </p:txBody>
      </p:sp>
    </p:spTree>
    <p:extLst>
      <p:ext uri="{BB962C8B-B14F-4D97-AF65-F5344CB8AC3E}">
        <p14:creationId xmlns:p14="http://schemas.microsoft.com/office/powerpoint/2010/main" val="2665958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8</a:t>
            </a:fld>
            <a:endParaRPr lang="en-GB"/>
          </a:p>
        </p:txBody>
      </p:sp>
    </p:spTree>
    <p:extLst>
      <p:ext uri="{BB962C8B-B14F-4D97-AF65-F5344CB8AC3E}">
        <p14:creationId xmlns:p14="http://schemas.microsoft.com/office/powerpoint/2010/main" val="4282558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9</a:t>
            </a:fld>
            <a:endParaRPr lang="en-GB"/>
          </a:p>
        </p:txBody>
      </p:sp>
    </p:spTree>
    <p:extLst>
      <p:ext uri="{BB962C8B-B14F-4D97-AF65-F5344CB8AC3E}">
        <p14:creationId xmlns:p14="http://schemas.microsoft.com/office/powerpoint/2010/main" val="3057021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15</a:t>
            </a:fld>
            <a:endParaRPr lang="en-GB"/>
          </a:p>
        </p:txBody>
      </p:sp>
    </p:spTree>
    <p:extLst>
      <p:ext uri="{BB962C8B-B14F-4D97-AF65-F5344CB8AC3E}">
        <p14:creationId xmlns:p14="http://schemas.microsoft.com/office/powerpoint/2010/main" val="1219014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16</a:t>
            </a:fld>
            <a:endParaRPr lang="en-GB"/>
          </a:p>
        </p:txBody>
      </p:sp>
    </p:spTree>
    <p:extLst>
      <p:ext uri="{BB962C8B-B14F-4D97-AF65-F5344CB8AC3E}">
        <p14:creationId xmlns:p14="http://schemas.microsoft.com/office/powerpoint/2010/main" val="1852625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17</a:t>
            </a:fld>
            <a:endParaRPr lang="en-GB"/>
          </a:p>
        </p:txBody>
      </p:sp>
    </p:spTree>
    <p:extLst>
      <p:ext uri="{BB962C8B-B14F-4D97-AF65-F5344CB8AC3E}">
        <p14:creationId xmlns:p14="http://schemas.microsoft.com/office/powerpoint/2010/main" val="3696119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18</a:t>
            </a:fld>
            <a:endParaRPr lang="en-GB"/>
          </a:p>
        </p:txBody>
      </p:sp>
    </p:spTree>
    <p:extLst>
      <p:ext uri="{BB962C8B-B14F-4D97-AF65-F5344CB8AC3E}">
        <p14:creationId xmlns:p14="http://schemas.microsoft.com/office/powerpoint/2010/main" val="2692178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19</a:t>
            </a:fld>
            <a:endParaRPr lang="en-GB"/>
          </a:p>
        </p:txBody>
      </p:sp>
    </p:spTree>
    <p:extLst>
      <p:ext uri="{BB962C8B-B14F-4D97-AF65-F5344CB8AC3E}">
        <p14:creationId xmlns:p14="http://schemas.microsoft.com/office/powerpoint/2010/main" val="1407326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21</a:t>
            </a:fld>
            <a:endParaRPr lang="en-GB"/>
          </a:p>
        </p:txBody>
      </p:sp>
    </p:spTree>
    <p:extLst>
      <p:ext uri="{BB962C8B-B14F-4D97-AF65-F5344CB8AC3E}">
        <p14:creationId xmlns:p14="http://schemas.microsoft.com/office/powerpoint/2010/main" val="1492283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5/7/2024</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324236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5/7/2024</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35019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5/7/2024</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875391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5/7/2024</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172248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5/7/2024</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02456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5/7/2024</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148565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5/7/2024</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048515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5/7/2024</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715169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5/7/2024</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587389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5/7/2024</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629774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5/7/2024</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0596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5/7/2024</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3766466070"/>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16" r:id="rId6"/>
    <p:sldLayoutId id="2147483912" r:id="rId7"/>
    <p:sldLayoutId id="2147483913" r:id="rId8"/>
    <p:sldLayoutId id="2147483914" r:id="rId9"/>
    <p:sldLayoutId id="2147483915" r:id="rId10"/>
    <p:sldLayoutId id="2147483917"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D6F5F07B-A917-442C-82D5-5719737E9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1643338-A321-BAF5-A152-4932C2E04B0D}"/>
              </a:ext>
            </a:extLst>
          </p:cNvPr>
          <p:cNvPicPr>
            <a:picLocks noChangeAspect="1"/>
          </p:cNvPicPr>
          <p:nvPr/>
        </p:nvPicPr>
        <p:blipFill rotWithShape="1">
          <a:blip r:embed="rId2">
            <a:extLst>
              <a:ext uri="{28A0092B-C50C-407E-A947-70E740481C1C}">
                <a14:useLocalDpi xmlns:a14="http://schemas.microsoft.com/office/drawing/2010/main" val="0"/>
              </a:ext>
            </a:extLst>
          </a:blip>
          <a:srcRect l="16"/>
          <a:stretch/>
        </p:blipFill>
        <p:spPr>
          <a:xfrm>
            <a:off x="9" y="-1119"/>
            <a:ext cx="12191982" cy="6859119"/>
          </a:xfrm>
          <a:prstGeom prst="rect">
            <a:avLst/>
          </a:prstGeom>
        </p:spPr>
      </p:pic>
      <p:sp>
        <p:nvSpPr>
          <p:cNvPr id="45" name="Rectangle 44">
            <a:extLst>
              <a:ext uri="{FF2B5EF4-FFF2-40B4-BE49-F238E27FC236}">
                <a16:creationId xmlns:a16="http://schemas.microsoft.com/office/drawing/2014/main" id="{C6C3E48C-655A-4982-8E73-7FB0D9E65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 y="3307170"/>
            <a:ext cx="12191982" cy="3558767"/>
          </a:xfrm>
          <a:prstGeom prst="rect">
            <a:avLst/>
          </a:prstGeom>
          <a:gradFill>
            <a:gsLst>
              <a:gs pos="89000">
                <a:srgbClr val="000000">
                  <a:alpha val="0"/>
                </a:srgbClr>
              </a:gs>
              <a:gs pos="0">
                <a:schemeClr val="tx1"/>
              </a:gs>
              <a:gs pos="56000">
                <a:srgbClr val="000000">
                  <a:alpha val="26000"/>
                </a:srgbClr>
              </a:gs>
              <a:gs pos="14000">
                <a:srgbClr val="000000">
                  <a:alpha val="37000"/>
                </a:srgbClr>
              </a:gs>
              <a:gs pos="0">
                <a:srgbClr val="000000">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81B586A-C37A-ED1D-70BA-AD317E1ABF69}"/>
              </a:ext>
            </a:extLst>
          </p:cNvPr>
          <p:cNvSpPr>
            <a:spLocks noGrp="1"/>
          </p:cNvSpPr>
          <p:nvPr>
            <p:ph type="subTitle" idx="1"/>
          </p:nvPr>
        </p:nvSpPr>
        <p:spPr>
          <a:xfrm>
            <a:off x="87549" y="2693256"/>
            <a:ext cx="5760720" cy="1920240"/>
          </a:xfrm>
        </p:spPr>
        <p:txBody>
          <a:bodyPr>
            <a:normAutofit lnSpcReduction="10000"/>
          </a:bodyPr>
          <a:lstStyle/>
          <a:p>
            <a:r>
              <a:rPr lang="en-US" sz="4000" b="1" cap="none" spc="50" dirty="0" err="1">
                <a:ln w="0"/>
                <a:solidFill>
                  <a:schemeClr val="bg2"/>
                </a:solidFill>
                <a:effectLst>
                  <a:innerShdw blurRad="63500" dist="50800" dir="13500000">
                    <a:srgbClr val="000000">
                      <a:alpha val="50000"/>
                    </a:srgbClr>
                  </a:innerShdw>
                </a:effectLst>
              </a:rPr>
              <a:t>DreamCraze</a:t>
            </a:r>
            <a:endParaRPr lang="en-US" sz="4000" b="1" cap="none" spc="50" dirty="0">
              <a:ln w="0"/>
              <a:solidFill>
                <a:schemeClr val="bg2"/>
              </a:solidFill>
              <a:effectLst>
                <a:innerShdw blurRad="63500" dist="50800" dir="13500000">
                  <a:srgbClr val="000000">
                    <a:alpha val="50000"/>
                  </a:srgbClr>
                </a:innerShdw>
              </a:effectLst>
            </a:endParaRPr>
          </a:p>
          <a:p>
            <a:r>
              <a:rPr lang="en-US" sz="4000" b="1" cap="none" spc="50" dirty="0">
                <a:ln w="0"/>
                <a:solidFill>
                  <a:schemeClr val="bg2"/>
                </a:solidFill>
                <a:effectLst>
                  <a:innerShdw blurRad="63500" dist="50800" dir="13500000">
                    <a:srgbClr val="000000">
                      <a:alpha val="50000"/>
                    </a:srgbClr>
                  </a:innerShdw>
                </a:effectLst>
              </a:rPr>
              <a:t> </a:t>
            </a:r>
          </a:p>
        </p:txBody>
      </p:sp>
    </p:spTree>
    <p:extLst>
      <p:ext uri="{BB962C8B-B14F-4D97-AF65-F5344CB8AC3E}">
        <p14:creationId xmlns:p14="http://schemas.microsoft.com/office/powerpoint/2010/main" val="421471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3">
                                            <p:txEl>
                                              <p:pRg st="0" end="0"/>
                                            </p:txEl>
                                          </p:spTgt>
                                        </p:tgtEl>
                                        <p:attrNameLst>
                                          <p:attrName>ppt_w</p:attrName>
                                        </p:attrNameLst>
                                      </p:cBhvr>
                                      <p:tavLst>
                                        <p:tav tm="0">
                                          <p:val>
                                            <p:strVal val="ppt_w"/>
                                          </p:val>
                                        </p:tav>
                                        <p:tav tm="100000">
                                          <p:val>
                                            <p:fltVal val="0"/>
                                          </p:val>
                                        </p:tav>
                                      </p:tavLst>
                                    </p:anim>
                                    <p:anim calcmode="lin" valueType="num">
                                      <p:cBhvr>
                                        <p:cTn id="7" dur="500"/>
                                        <p:tgtEl>
                                          <p:spTgt spid="3">
                                            <p:txEl>
                                              <p:pRg st="0" end="0"/>
                                            </p:txEl>
                                          </p:spTgt>
                                        </p:tgtEl>
                                        <p:attrNameLst>
                                          <p:attrName>ppt_h</p:attrName>
                                        </p:attrNameLst>
                                      </p:cBhvr>
                                      <p:tavLst>
                                        <p:tav tm="0">
                                          <p:val>
                                            <p:strVal val="ppt_h"/>
                                          </p:val>
                                        </p:tav>
                                        <p:tav tm="100000">
                                          <p:val>
                                            <p:fltVal val="0"/>
                                          </p:val>
                                        </p:tav>
                                      </p:tavLst>
                                    </p:anim>
                                    <p:animEffect transition="out" filter="fade">
                                      <p:cBhvr>
                                        <p:cTn id="8" dur="500"/>
                                        <p:tgtEl>
                                          <p:spTgt spid="3">
                                            <p:txEl>
                                              <p:pRg st="0" end="0"/>
                                            </p:txEl>
                                          </p:spTgt>
                                        </p:tgtEl>
                                      </p:cBhvr>
                                    </p:animEffect>
                                    <p:set>
                                      <p:cBhvr>
                                        <p:cTn id="9"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78" name="Rectangle 7377">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79" name="Rectangle 7378">
            <a:extLst>
              <a:ext uri="{FF2B5EF4-FFF2-40B4-BE49-F238E27FC236}">
                <a16:creationId xmlns:a16="http://schemas.microsoft.com/office/drawing/2014/main" id="{EF061512-DEB6-4638-9292-91DD25463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a:extLst>
              <a:ext uri="{FF2B5EF4-FFF2-40B4-BE49-F238E27FC236}">
                <a16:creationId xmlns:a16="http://schemas.microsoft.com/office/drawing/2014/main" id="{158ABC14-23C0-7708-C016-803F5AEBF066}"/>
              </a:ext>
            </a:extLst>
          </p:cNvPr>
          <p:cNvSpPr>
            <a:spLocks noChangeArrowheads="1"/>
          </p:cNvSpPr>
          <p:nvPr/>
        </p:nvSpPr>
        <p:spPr bwMode="auto">
          <a:xfrm>
            <a:off x="1073810" y="641808"/>
            <a:ext cx="8206812" cy="107386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defTabSz="914400" fontAlgn="base">
              <a:spcBef>
                <a:spcPct val="0"/>
              </a:spcBef>
              <a:spcAft>
                <a:spcPts val="600"/>
              </a:spcAft>
              <a:buClrTx/>
              <a:buSzTx/>
              <a:tabLst/>
            </a:pPr>
            <a:r>
              <a:rPr kumimoji="0" lang="en-US" altLang="en-US" sz="4000" b="1" i="0" u="none" strike="noStrike" kern="1200" cap="none" normalizeH="0" baseline="0" dirty="0">
                <a:ln>
                  <a:noFill/>
                </a:ln>
                <a:solidFill>
                  <a:schemeClr val="tx2"/>
                </a:solidFill>
                <a:effectLst/>
                <a:ea typeface="+mj-ea"/>
                <a:cs typeface="+mj-cs"/>
              </a:rPr>
              <a:t>Validation</a:t>
            </a:r>
            <a:endParaRPr kumimoji="0" lang="en-US" altLang="en-US" sz="4000" b="0" i="0" u="none" strike="noStrike" kern="1200" cap="none" normalizeH="0" baseline="0" dirty="0">
              <a:ln>
                <a:noFill/>
              </a:ln>
              <a:solidFill>
                <a:schemeClr val="tx2"/>
              </a:solidFill>
              <a:effectLst/>
              <a:ea typeface="+mj-ea"/>
              <a:cs typeface="+mj-cs"/>
            </a:endParaRPr>
          </a:p>
          <a:p>
            <a:pPr marL="0" marR="0" lvl="0" indent="0" defTabSz="914400" fontAlgn="base">
              <a:spcBef>
                <a:spcPct val="0"/>
              </a:spcBef>
              <a:spcAft>
                <a:spcPts val="600"/>
              </a:spcAft>
              <a:buClrTx/>
              <a:buSzTx/>
              <a:tabLst/>
            </a:pPr>
            <a:endParaRPr kumimoji="0" lang="en-US" altLang="en-US" sz="4000" b="0" i="0" u="none" strike="noStrike" kern="1200" cap="none" normalizeH="0" baseline="0" dirty="0">
              <a:ln>
                <a:noFill/>
              </a:ln>
              <a:solidFill>
                <a:schemeClr val="tx2"/>
              </a:solidFill>
              <a:effectLst/>
              <a:ea typeface="+mj-ea"/>
              <a:cs typeface="+mj-cs"/>
            </a:endParaRPr>
          </a:p>
        </p:txBody>
      </p:sp>
      <p:sp>
        <p:nvSpPr>
          <p:cNvPr id="7380" name="Rectangle 7379">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69762"/>
            <a:ext cx="12175432" cy="4111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3">
            <a:extLst>
              <a:ext uri="{FF2B5EF4-FFF2-40B4-BE49-F238E27FC236}">
                <a16:creationId xmlns:a16="http://schemas.microsoft.com/office/drawing/2014/main" id="{E145DFC5-99D6-9561-2FA7-256980D90CE4}"/>
              </a:ext>
            </a:extLst>
          </p:cNvPr>
          <p:cNvSpPr>
            <a:spLocks noChangeArrowheads="1"/>
          </p:cNvSpPr>
          <p:nvPr/>
        </p:nvSpPr>
        <p:spPr bwMode="auto">
          <a:xfrm>
            <a:off x="335992" y="1884019"/>
            <a:ext cx="6960089" cy="311920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hangingPunct="1">
              <a:lnSpc>
                <a:spcPct val="140000"/>
              </a:lnSpc>
              <a:spcBef>
                <a:spcPct val="0"/>
              </a:spcBef>
              <a:spcAft>
                <a:spcPts val="600"/>
              </a:spcAft>
              <a:buClr>
                <a:schemeClr val="bg2">
                  <a:lumMod val="75000"/>
                </a:schemeClr>
              </a:buClr>
              <a:buSzTx/>
              <a:buFontTx/>
              <a:buChar char="•"/>
              <a:tabLst/>
            </a:pPr>
            <a:r>
              <a:rPr kumimoji="0" lang="en-US" altLang="en-US" sz="1000" b="1" i="0" u="none" strike="noStrike" cap="none" normalizeH="0" baseline="0" dirty="0">
                <a:ln>
                  <a:noFill/>
                </a:ln>
                <a:solidFill>
                  <a:schemeClr val="tx2"/>
                </a:solidFill>
                <a:effectLst/>
                <a:latin typeface="+mn-lt"/>
              </a:rPr>
              <a:t>Service Annotation:</a:t>
            </a:r>
            <a:endParaRPr kumimoji="0" lang="en-US" altLang="en-US" sz="1000" b="0" i="0" u="none" strike="noStrike" cap="none" normalizeH="0" baseline="0" dirty="0">
              <a:ln>
                <a:noFill/>
              </a:ln>
              <a:solidFill>
                <a:schemeClr val="tx2"/>
              </a:solidFill>
              <a:effectLst/>
              <a:latin typeface="+mn-lt"/>
            </a:endParaRPr>
          </a:p>
          <a:p>
            <a:pPr marL="457200" marR="0" lvl="1" indent="0" defTabSz="914400" eaLnBrk="1" fontAlgn="base" hangingPunct="1">
              <a:lnSpc>
                <a:spcPct val="140000"/>
              </a:lnSpc>
              <a:spcBef>
                <a:spcPct val="0"/>
              </a:spcBef>
              <a:spcAft>
                <a:spcPts val="600"/>
              </a:spcAft>
              <a:buClr>
                <a:schemeClr val="bg2">
                  <a:lumMod val="75000"/>
                </a:schemeClr>
              </a:buClr>
              <a:buSzTx/>
              <a:buFont typeface="Courier New" panose="02070309020205020404" pitchFamily="49" charset="0"/>
              <a:buChar char="o"/>
              <a:tabLst/>
            </a:pPr>
            <a:r>
              <a:rPr kumimoji="0" lang="en-US" altLang="en-US" sz="1000" b="0" i="0" u="none" strike="noStrike" cap="none" normalizeH="0" baseline="0" dirty="0">
                <a:ln>
                  <a:noFill/>
                </a:ln>
                <a:solidFill>
                  <a:schemeClr val="tx2"/>
                </a:solidFill>
                <a:effectLst/>
                <a:latin typeface="+mn-lt"/>
              </a:rPr>
              <a:t>The </a:t>
            </a:r>
            <a:r>
              <a:rPr kumimoji="0" lang="en-US" altLang="en-US" sz="1000" b="1" i="0" u="none" strike="noStrike" cap="none" normalizeH="0" baseline="0" dirty="0">
                <a:ln>
                  <a:noFill/>
                </a:ln>
                <a:solidFill>
                  <a:schemeClr val="tx2"/>
                </a:solidFill>
                <a:effectLst/>
                <a:latin typeface="+mn-lt"/>
              </a:rPr>
              <a:t>@Service </a:t>
            </a:r>
            <a:r>
              <a:rPr kumimoji="0" lang="en-US" altLang="en-US" sz="1000" b="0" i="0" u="none" strike="noStrike" cap="none" normalizeH="0" baseline="0" dirty="0">
                <a:ln>
                  <a:noFill/>
                </a:ln>
                <a:solidFill>
                  <a:schemeClr val="tx2"/>
                </a:solidFill>
                <a:effectLst/>
                <a:latin typeface="+mn-lt"/>
              </a:rPr>
              <a:t>annotation marks the class as a Spring service component, indicating its role in the application's business logic layer.</a:t>
            </a:r>
          </a:p>
          <a:p>
            <a:pPr marL="0" marR="0" lvl="0" indent="0" defTabSz="914400" eaLnBrk="1" fontAlgn="base" hangingPunct="1">
              <a:lnSpc>
                <a:spcPct val="140000"/>
              </a:lnSpc>
              <a:spcBef>
                <a:spcPct val="0"/>
              </a:spcBef>
              <a:spcAft>
                <a:spcPts val="600"/>
              </a:spcAft>
              <a:buClr>
                <a:schemeClr val="bg2">
                  <a:lumMod val="75000"/>
                </a:schemeClr>
              </a:buClr>
              <a:buSzTx/>
              <a:buFontTx/>
              <a:buChar char="•"/>
              <a:tabLst/>
            </a:pPr>
            <a:r>
              <a:rPr kumimoji="0" lang="en-US" altLang="en-US" sz="1000" b="1" i="0" u="none" strike="noStrike" cap="none" normalizeH="0" baseline="0" dirty="0" err="1">
                <a:ln>
                  <a:noFill/>
                </a:ln>
                <a:solidFill>
                  <a:schemeClr val="tx2"/>
                </a:solidFill>
                <a:effectLst/>
                <a:latin typeface="+mn-lt"/>
              </a:rPr>
              <a:t>handleValidationErrors</a:t>
            </a:r>
            <a:r>
              <a:rPr kumimoji="0" lang="en-US" altLang="en-US" sz="1000" b="1" i="0" u="none" strike="noStrike" cap="none" normalizeH="0" baseline="0" dirty="0">
                <a:ln>
                  <a:noFill/>
                </a:ln>
                <a:solidFill>
                  <a:schemeClr val="tx2"/>
                </a:solidFill>
                <a:effectLst/>
                <a:latin typeface="+mn-lt"/>
              </a:rPr>
              <a:t> Method:</a:t>
            </a:r>
            <a:endParaRPr kumimoji="0" lang="en-US" altLang="en-US" sz="1000" b="0" i="0" u="none" strike="noStrike" cap="none" normalizeH="0" baseline="0" dirty="0">
              <a:ln>
                <a:noFill/>
              </a:ln>
              <a:solidFill>
                <a:schemeClr val="tx2"/>
              </a:solidFill>
              <a:effectLst/>
              <a:latin typeface="+mn-lt"/>
            </a:endParaRPr>
          </a:p>
          <a:p>
            <a:pPr marL="457200" marR="0" lvl="1" indent="0" defTabSz="914400" eaLnBrk="1" fontAlgn="base" hangingPunct="1">
              <a:lnSpc>
                <a:spcPct val="140000"/>
              </a:lnSpc>
              <a:spcBef>
                <a:spcPct val="0"/>
              </a:spcBef>
              <a:spcAft>
                <a:spcPts val="600"/>
              </a:spcAft>
              <a:buClr>
                <a:schemeClr val="bg2">
                  <a:lumMod val="75000"/>
                </a:schemeClr>
              </a:buClr>
              <a:buSzTx/>
              <a:buFont typeface="Courier New" panose="02070309020205020404" pitchFamily="49" charset="0"/>
              <a:buChar char="o"/>
              <a:tabLst/>
            </a:pPr>
            <a:r>
              <a:rPr kumimoji="0" lang="en-US" altLang="en-US" sz="1000" b="0" i="0" u="none" strike="noStrike" cap="none" normalizeH="0" baseline="0" dirty="0">
                <a:ln>
                  <a:noFill/>
                </a:ln>
                <a:solidFill>
                  <a:schemeClr val="tx2"/>
                </a:solidFill>
                <a:effectLst/>
                <a:latin typeface="+mn-lt"/>
              </a:rPr>
              <a:t>This method receives a</a:t>
            </a:r>
            <a:r>
              <a:rPr kumimoji="0" lang="en-US" altLang="en-US" sz="1000" b="1" i="0" u="none" strike="noStrike" cap="none" normalizeH="0" baseline="0" dirty="0">
                <a:ln>
                  <a:noFill/>
                </a:ln>
                <a:solidFill>
                  <a:schemeClr val="tx2"/>
                </a:solidFill>
                <a:effectLst/>
                <a:latin typeface="+mn-lt"/>
              </a:rPr>
              <a:t> </a:t>
            </a:r>
            <a:r>
              <a:rPr kumimoji="0" lang="en-US" altLang="en-US" sz="1000" b="1" i="0" u="none" strike="noStrike" cap="none" normalizeH="0" baseline="0" dirty="0" err="1">
                <a:ln>
                  <a:noFill/>
                </a:ln>
                <a:solidFill>
                  <a:schemeClr val="tx2"/>
                </a:solidFill>
                <a:effectLst/>
                <a:latin typeface="+mn-lt"/>
              </a:rPr>
              <a:t>BindingResult</a:t>
            </a:r>
            <a:r>
              <a:rPr kumimoji="0" lang="en-US" altLang="en-US" sz="1000" b="1" i="0" u="none" strike="noStrike" cap="none" normalizeH="0" baseline="0" dirty="0">
                <a:ln>
                  <a:noFill/>
                </a:ln>
                <a:solidFill>
                  <a:schemeClr val="tx2"/>
                </a:solidFill>
                <a:effectLst/>
                <a:latin typeface="+mn-lt"/>
              </a:rPr>
              <a:t> </a:t>
            </a:r>
            <a:r>
              <a:rPr kumimoji="0" lang="en-US" altLang="en-US" sz="1000" b="0" i="0" u="none" strike="noStrike" cap="none" normalizeH="0" baseline="0" dirty="0">
                <a:ln>
                  <a:noFill/>
                </a:ln>
                <a:solidFill>
                  <a:schemeClr val="tx2"/>
                </a:solidFill>
                <a:effectLst/>
                <a:latin typeface="+mn-lt"/>
              </a:rPr>
              <a:t>object, which contains validation errors detected during data binding and validation processes.</a:t>
            </a:r>
          </a:p>
          <a:p>
            <a:pPr marL="457200" marR="0" lvl="1" indent="0" defTabSz="914400" eaLnBrk="1" fontAlgn="base" hangingPunct="1">
              <a:lnSpc>
                <a:spcPct val="140000"/>
              </a:lnSpc>
              <a:spcBef>
                <a:spcPct val="0"/>
              </a:spcBef>
              <a:spcAft>
                <a:spcPts val="600"/>
              </a:spcAft>
              <a:buClr>
                <a:schemeClr val="bg2">
                  <a:lumMod val="75000"/>
                </a:schemeClr>
              </a:buClr>
              <a:buSzTx/>
              <a:buFont typeface="Courier New" panose="02070309020205020404" pitchFamily="49" charset="0"/>
              <a:buChar char="o"/>
              <a:tabLst/>
            </a:pPr>
            <a:r>
              <a:rPr kumimoji="0" lang="en-US" altLang="en-US" sz="1000" b="0" i="0" u="none" strike="noStrike" cap="none" normalizeH="0" baseline="0" dirty="0">
                <a:ln>
                  <a:noFill/>
                </a:ln>
                <a:solidFill>
                  <a:schemeClr val="tx2"/>
                </a:solidFill>
                <a:effectLst/>
                <a:latin typeface="+mn-lt"/>
              </a:rPr>
              <a:t>If validation errors are </a:t>
            </a:r>
            <a:r>
              <a:rPr kumimoji="0" lang="en-US" altLang="en-US" sz="1000" b="1" i="0" u="none" strike="noStrike" cap="none" normalizeH="0" baseline="0" dirty="0">
                <a:ln>
                  <a:noFill/>
                </a:ln>
                <a:solidFill>
                  <a:schemeClr val="tx2"/>
                </a:solidFill>
                <a:effectLst/>
                <a:latin typeface="+mn-lt"/>
              </a:rPr>
              <a:t>present (</a:t>
            </a:r>
            <a:r>
              <a:rPr kumimoji="0" lang="en-US" altLang="en-US" sz="1000" b="1" i="0" u="none" strike="noStrike" cap="none" normalizeH="0" baseline="0" dirty="0" err="1">
                <a:ln>
                  <a:noFill/>
                </a:ln>
                <a:solidFill>
                  <a:schemeClr val="tx2"/>
                </a:solidFill>
                <a:effectLst/>
                <a:latin typeface="+mn-lt"/>
              </a:rPr>
              <a:t>result.hasErrors</a:t>
            </a:r>
            <a:r>
              <a:rPr kumimoji="0" lang="en-US" altLang="en-US" sz="1000" b="1" i="0" u="none" strike="noStrike" cap="none" normalizeH="0" baseline="0" dirty="0">
                <a:ln>
                  <a:noFill/>
                </a:ln>
                <a:solidFill>
                  <a:schemeClr val="tx2"/>
                </a:solidFill>
                <a:effectLst/>
                <a:latin typeface="+mn-lt"/>
              </a:rPr>
              <a:t>()), </a:t>
            </a:r>
            <a:r>
              <a:rPr kumimoji="0" lang="en-US" altLang="en-US" sz="1000" b="0" i="0" u="none" strike="noStrike" cap="none" normalizeH="0" baseline="0" dirty="0">
                <a:ln>
                  <a:noFill/>
                </a:ln>
                <a:solidFill>
                  <a:schemeClr val="tx2"/>
                </a:solidFill>
                <a:effectLst/>
                <a:latin typeface="+mn-lt"/>
              </a:rPr>
              <a:t>the method constructs a map of field names and error messages from the </a:t>
            </a:r>
            <a:r>
              <a:rPr kumimoji="0" lang="en-US" altLang="en-US" sz="1000" b="1" i="0" u="none" strike="noStrike" cap="none" normalizeH="0" baseline="0" dirty="0" err="1">
                <a:ln>
                  <a:noFill/>
                </a:ln>
                <a:solidFill>
                  <a:schemeClr val="tx2"/>
                </a:solidFill>
                <a:effectLst/>
                <a:latin typeface="+mn-lt"/>
              </a:rPr>
              <a:t>FieldError</a:t>
            </a:r>
            <a:r>
              <a:rPr kumimoji="0" lang="en-US" altLang="en-US" sz="1000" b="1" i="0" u="none" strike="noStrike" cap="none" normalizeH="0" baseline="0" dirty="0">
                <a:ln>
                  <a:noFill/>
                </a:ln>
                <a:solidFill>
                  <a:schemeClr val="tx2"/>
                </a:solidFill>
                <a:effectLst/>
                <a:latin typeface="+mn-lt"/>
              </a:rPr>
              <a:t> </a:t>
            </a:r>
            <a:r>
              <a:rPr kumimoji="0" lang="en-US" altLang="en-US" sz="1000" b="0" i="0" u="none" strike="noStrike" cap="none" normalizeH="0" baseline="0" dirty="0">
                <a:ln>
                  <a:noFill/>
                </a:ln>
                <a:solidFill>
                  <a:schemeClr val="tx2"/>
                </a:solidFill>
                <a:effectLst/>
                <a:latin typeface="+mn-lt"/>
              </a:rPr>
              <a:t>objects within the </a:t>
            </a:r>
            <a:r>
              <a:rPr kumimoji="0" lang="en-US" altLang="en-US" sz="1000" b="1" i="0" u="none" strike="noStrike" cap="none" normalizeH="0" baseline="0" dirty="0" err="1">
                <a:ln>
                  <a:noFill/>
                </a:ln>
                <a:solidFill>
                  <a:schemeClr val="tx2"/>
                </a:solidFill>
                <a:effectLst/>
                <a:latin typeface="+mn-lt"/>
              </a:rPr>
              <a:t>BindingResult</a:t>
            </a:r>
            <a:r>
              <a:rPr kumimoji="0" lang="en-US" altLang="en-US" sz="1000" b="0" i="0" u="none" strike="noStrike" cap="none" normalizeH="0" baseline="0" dirty="0">
                <a:ln>
                  <a:noFill/>
                </a:ln>
                <a:solidFill>
                  <a:schemeClr val="tx2"/>
                </a:solidFill>
                <a:effectLst/>
                <a:latin typeface="+mn-lt"/>
              </a:rPr>
              <a:t>.</a:t>
            </a:r>
          </a:p>
          <a:p>
            <a:pPr marL="457200" marR="0" lvl="1" indent="0" defTabSz="914400" eaLnBrk="1" fontAlgn="base" hangingPunct="1">
              <a:lnSpc>
                <a:spcPct val="140000"/>
              </a:lnSpc>
              <a:spcBef>
                <a:spcPct val="0"/>
              </a:spcBef>
              <a:spcAft>
                <a:spcPts val="600"/>
              </a:spcAft>
              <a:buClr>
                <a:schemeClr val="bg2">
                  <a:lumMod val="75000"/>
                </a:schemeClr>
              </a:buClr>
              <a:buSzTx/>
              <a:buFont typeface="Courier New" panose="02070309020205020404" pitchFamily="49" charset="0"/>
              <a:buChar char="o"/>
              <a:tabLst/>
            </a:pPr>
            <a:r>
              <a:rPr kumimoji="0" lang="en-US" altLang="en-US" sz="1000" b="0" i="0" u="none" strike="noStrike" cap="none" normalizeH="0" baseline="0" dirty="0">
                <a:ln>
                  <a:noFill/>
                </a:ln>
                <a:solidFill>
                  <a:schemeClr val="tx2"/>
                </a:solidFill>
                <a:effectLst/>
                <a:latin typeface="+mn-lt"/>
              </a:rPr>
              <a:t>The map </a:t>
            </a:r>
            <a:r>
              <a:rPr kumimoji="0" lang="en-US" altLang="en-US" sz="1000" b="1" i="0" u="none" strike="noStrike" cap="none" normalizeH="0" baseline="0" dirty="0" err="1">
                <a:ln>
                  <a:noFill/>
                </a:ln>
                <a:solidFill>
                  <a:schemeClr val="tx2"/>
                </a:solidFill>
                <a:effectLst/>
                <a:latin typeface="+mn-lt"/>
              </a:rPr>
              <a:t>errorMessages</a:t>
            </a:r>
            <a:r>
              <a:rPr kumimoji="0" lang="en-US" altLang="en-US" sz="1000" b="0" i="0" u="none" strike="noStrike" cap="none" normalizeH="0" baseline="0" dirty="0">
                <a:ln>
                  <a:noFill/>
                </a:ln>
                <a:solidFill>
                  <a:schemeClr val="tx2"/>
                </a:solidFill>
                <a:effectLst/>
                <a:latin typeface="+mn-lt"/>
              </a:rPr>
              <a:t> contains field names as keys and corresponding error messages as values.</a:t>
            </a:r>
          </a:p>
          <a:p>
            <a:pPr marL="457200" marR="0" lvl="1" indent="0" defTabSz="914400" eaLnBrk="1" fontAlgn="base" hangingPunct="1">
              <a:lnSpc>
                <a:spcPct val="140000"/>
              </a:lnSpc>
              <a:spcBef>
                <a:spcPct val="0"/>
              </a:spcBef>
              <a:spcAft>
                <a:spcPts val="600"/>
              </a:spcAft>
              <a:buClr>
                <a:schemeClr val="bg2">
                  <a:lumMod val="75000"/>
                </a:schemeClr>
              </a:buClr>
              <a:buSzTx/>
              <a:buFont typeface="Courier New" panose="02070309020205020404" pitchFamily="49" charset="0"/>
              <a:buChar char="o"/>
              <a:tabLst/>
            </a:pPr>
            <a:r>
              <a:rPr kumimoji="0" lang="en-US" altLang="en-US" sz="1000" b="0" i="0" u="none" strike="noStrike" cap="none" normalizeH="0" baseline="0" dirty="0">
                <a:ln>
                  <a:noFill/>
                </a:ln>
                <a:solidFill>
                  <a:schemeClr val="tx2"/>
                </a:solidFill>
                <a:effectLst/>
                <a:latin typeface="+mn-lt"/>
              </a:rPr>
              <a:t>It then returns a </a:t>
            </a:r>
            <a:r>
              <a:rPr kumimoji="0" lang="en-US" altLang="en-US" sz="1000" b="1" i="0" u="none" strike="noStrike" cap="none" normalizeH="0" baseline="0" dirty="0" err="1">
                <a:ln>
                  <a:noFill/>
                </a:ln>
                <a:solidFill>
                  <a:schemeClr val="tx2"/>
                </a:solidFill>
                <a:effectLst/>
                <a:latin typeface="+mn-lt"/>
              </a:rPr>
              <a:t>ResponseEntity</a:t>
            </a:r>
            <a:r>
              <a:rPr kumimoji="0" lang="en-US" altLang="en-US" sz="1000" b="0" i="0" u="none" strike="noStrike" cap="none" normalizeH="0" baseline="0" dirty="0">
                <a:ln>
                  <a:noFill/>
                </a:ln>
                <a:solidFill>
                  <a:schemeClr val="tx2"/>
                </a:solidFill>
                <a:effectLst/>
                <a:latin typeface="+mn-lt"/>
              </a:rPr>
              <a:t> with a status of 400 (bad request) and the error messages map as the response body.</a:t>
            </a:r>
          </a:p>
          <a:p>
            <a:pPr marL="457200" marR="0" lvl="1" indent="0" defTabSz="914400" eaLnBrk="1" fontAlgn="base" hangingPunct="1">
              <a:lnSpc>
                <a:spcPct val="140000"/>
              </a:lnSpc>
              <a:spcBef>
                <a:spcPct val="0"/>
              </a:spcBef>
              <a:spcAft>
                <a:spcPts val="600"/>
              </a:spcAft>
              <a:buClr>
                <a:schemeClr val="bg2">
                  <a:lumMod val="75000"/>
                </a:schemeClr>
              </a:buClr>
              <a:buSzTx/>
              <a:buFont typeface="Courier New" panose="02070309020205020404" pitchFamily="49" charset="0"/>
              <a:buChar char="o"/>
              <a:tabLst/>
            </a:pPr>
            <a:r>
              <a:rPr kumimoji="0" lang="en-US" altLang="en-US" sz="1000" b="0" i="0" u="none" strike="noStrike" cap="none" normalizeH="0" baseline="0" dirty="0">
                <a:ln>
                  <a:noFill/>
                </a:ln>
                <a:solidFill>
                  <a:schemeClr val="tx2"/>
                </a:solidFill>
                <a:effectLst/>
                <a:latin typeface="+mn-lt"/>
              </a:rPr>
              <a:t>If no validation errors are found, the method returns null to indicate that no error response is needed.</a:t>
            </a:r>
          </a:p>
          <a:p>
            <a:pPr marL="0" marR="0" lvl="0" indent="0" defTabSz="914400" eaLnBrk="1" fontAlgn="base" hangingPunct="1">
              <a:lnSpc>
                <a:spcPct val="140000"/>
              </a:lnSpc>
              <a:spcBef>
                <a:spcPct val="0"/>
              </a:spcBef>
              <a:spcAft>
                <a:spcPts val="600"/>
              </a:spcAft>
              <a:buClr>
                <a:schemeClr val="bg2">
                  <a:lumMod val="75000"/>
                </a:schemeClr>
              </a:buClr>
              <a:buSzTx/>
              <a:buFontTx/>
              <a:buNone/>
              <a:tabLst/>
            </a:pPr>
            <a:r>
              <a:rPr kumimoji="0" lang="en-US" altLang="en-US" sz="1000" b="0" i="0" u="none" strike="noStrike" cap="none" normalizeH="0" baseline="0" dirty="0">
                <a:ln>
                  <a:noFill/>
                </a:ln>
                <a:solidFill>
                  <a:schemeClr val="tx2"/>
                </a:solidFill>
                <a:effectLst/>
                <a:latin typeface="+mn-lt"/>
              </a:rPr>
              <a:t>This </a:t>
            </a:r>
            <a:r>
              <a:rPr kumimoji="0" lang="en-US" altLang="en-US" sz="1000" b="1" i="0" u="none" strike="noStrike" cap="none" normalizeH="0" baseline="0" dirty="0" err="1">
                <a:ln>
                  <a:noFill/>
                </a:ln>
                <a:solidFill>
                  <a:schemeClr val="tx2"/>
                </a:solidFill>
                <a:effectLst/>
                <a:latin typeface="+mn-lt"/>
              </a:rPr>
              <a:t>ValidationUtils</a:t>
            </a:r>
            <a:r>
              <a:rPr kumimoji="0" lang="en-US" altLang="en-US" sz="1000" b="0" i="0" u="none" strike="noStrike" cap="none" normalizeH="0" baseline="0" dirty="0">
                <a:ln>
                  <a:noFill/>
                </a:ln>
                <a:solidFill>
                  <a:schemeClr val="tx2"/>
                </a:solidFill>
                <a:effectLst/>
                <a:latin typeface="+mn-lt"/>
              </a:rPr>
              <a:t> service encapsulates the logic for handling validation errors in a reusable and centralized manner. It simplifies the process of converting validation errors into meaningful HTTP responses, enhancing the overall robustness and maintainability of the application.</a:t>
            </a:r>
          </a:p>
          <a:p>
            <a:pPr marL="0" marR="0" lvl="0" indent="0" defTabSz="914400" eaLnBrk="1" fontAlgn="base" hangingPunct="1">
              <a:lnSpc>
                <a:spcPct val="140000"/>
              </a:lnSpc>
              <a:spcBef>
                <a:spcPct val="0"/>
              </a:spcBef>
              <a:spcAft>
                <a:spcPts val="600"/>
              </a:spcAft>
              <a:buClr>
                <a:schemeClr val="bg2">
                  <a:lumMod val="75000"/>
                </a:schemeClr>
              </a:buClr>
              <a:buSzTx/>
              <a:buFontTx/>
              <a:buNone/>
              <a:tabLst/>
            </a:pPr>
            <a:r>
              <a:rPr kumimoji="0" lang="en-US" altLang="en-US" sz="1000" b="0" i="0" u="none" strike="noStrike" cap="none" normalizeH="0" baseline="0" dirty="0">
                <a:ln>
                  <a:noFill/>
                </a:ln>
                <a:solidFill>
                  <a:schemeClr val="tx2"/>
                </a:solidFill>
                <a:effectLst/>
                <a:latin typeface="+mn-lt"/>
              </a:rPr>
              <a:t>Top of Form</a:t>
            </a:r>
          </a:p>
        </p:txBody>
      </p:sp>
      <p:grpSp>
        <p:nvGrpSpPr>
          <p:cNvPr id="7381" name="Group 7380">
            <a:extLst>
              <a:ext uri="{FF2B5EF4-FFF2-40B4-BE49-F238E27FC236}">
                <a16:creationId xmlns:a16="http://schemas.microsoft.com/office/drawing/2014/main" id="{86B666D3-7550-4348-AD73-27B831A5E4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87075" y="-18787"/>
            <a:ext cx="1843554" cy="6861159"/>
            <a:chOff x="9487075" y="-18787"/>
            <a:chExt cx="1843554" cy="6861159"/>
          </a:xfrm>
        </p:grpSpPr>
        <p:sp>
          <p:nvSpPr>
            <p:cNvPr id="7382"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607"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83"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0625" y="104325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84"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34861" y="125610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85"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627" y="1930102"/>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86"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7081"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87"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8097"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88"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746" y="22609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89"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2869"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90" name="Freeform 105">
              <a:extLst>
                <a:ext uri="{FF2B5EF4-FFF2-40B4-BE49-F238E27FC236}">
                  <a16:creationId xmlns:a16="http://schemas.microsoft.com/office/drawing/2014/main" id="{0234A262-1A84-446A-935F-3BDA4E38BF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4752" y="190795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91"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33765"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92"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5753"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93"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31436"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94"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4633"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95"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1489"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96"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2688"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97"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2191"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98"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65982" y="1751917"/>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99"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93201"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00"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66422"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01"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80240"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02" name="Freeform 132">
              <a:extLst>
                <a:ext uri="{FF2B5EF4-FFF2-40B4-BE49-F238E27FC236}">
                  <a16:creationId xmlns:a16="http://schemas.microsoft.com/office/drawing/2014/main" id="{F1EE976D-D914-4545-9E10-F4A3C266AC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81895" y="1929658"/>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03"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67579"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04"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06131"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05"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9135" y="612748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06"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4834"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07"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5912" y="639089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08"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7214" y="667177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09"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0171" y="6639040"/>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10"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50965" y="646304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11"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36655" y="627812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12"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85814"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13"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51483" y="6473587"/>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14"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40033" y="6057255"/>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15"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42048" y="610233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16"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57195" y="667477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17"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7246"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18" name="Freeform 8">
              <a:extLst>
                <a:ext uri="{FF2B5EF4-FFF2-40B4-BE49-F238E27FC236}">
                  <a16:creationId xmlns:a16="http://schemas.microsoft.com/office/drawing/2014/main" id="{96A9BAB0-CBD6-492F-BAE1-D79E07902F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95328" y="6525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19"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9804" y="604445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20" name="Freeform 54">
              <a:extLst>
                <a:ext uri="{FF2B5EF4-FFF2-40B4-BE49-F238E27FC236}">
                  <a16:creationId xmlns:a16="http://schemas.microsoft.com/office/drawing/2014/main" id="{05CFF839-C981-434A-9445-4E5A71BA7F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96721" y="6222293"/>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21" name="Freeform 59">
              <a:extLst>
                <a:ext uri="{FF2B5EF4-FFF2-40B4-BE49-F238E27FC236}">
                  <a16:creationId xmlns:a16="http://schemas.microsoft.com/office/drawing/2014/main" id="{954EA9BB-25B0-4D52-B1FA-D7ADAD3FBA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95778" y="6496289"/>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22" name="Freeform 61">
              <a:extLst>
                <a:ext uri="{FF2B5EF4-FFF2-40B4-BE49-F238E27FC236}">
                  <a16:creationId xmlns:a16="http://schemas.microsoft.com/office/drawing/2014/main" id="{1CF36179-928E-45AE-BFCB-8A51031D6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504784" y="6673032"/>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23"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93918" y="602783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24"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38047" y="63584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25"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40367" y="6606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26"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01124" y="620371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27"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30489" y="6434417"/>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28"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59198" y="6522255"/>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29"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245427" y="6305405"/>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30"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04283" y="667879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31" name="Freeform 34">
              <a:extLst>
                <a:ext uri="{FF2B5EF4-FFF2-40B4-BE49-F238E27FC236}">
                  <a16:creationId xmlns:a16="http://schemas.microsoft.com/office/drawing/2014/main" id="{F9B166DD-EFD8-42F3-A6E1-C6A4A0260F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61752" y="1403097"/>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32" name="Freeform 36">
              <a:extLst>
                <a:ext uri="{FF2B5EF4-FFF2-40B4-BE49-F238E27FC236}">
                  <a16:creationId xmlns:a16="http://schemas.microsoft.com/office/drawing/2014/main" id="{D432A7B3-E9F3-476E-9D42-6174AF694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84215" y="72244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33" name="Freeform 38">
              <a:extLst>
                <a:ext uri="{FF2B5EF4-FFF2-40B4-BE49-F238E27FC236}">
                  <a16:creationId xmlns:a16="http://schemas.microsoft.com/office/drawing/2014/main" id="{F17E4864-342C-497A-A8C4-307CF70C29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81617" y="1902264"/>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34" name="Freeform 39">
              <a:extLst>
                <a:ext uri="{FF2B5EF4-FFF2-40B4-BE49-F238E27FC236}">
                  <a16:creationId xmlns:a16="http://schemas.microsoft.com/office/drawing/2014/main" id="{F2484BDA-CEC5-42AD-8874-C782F6A44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96825" y="1732534"/>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35" name="Freeform 41">
              <a:extLst>
                <a:ext uri="{FF2B5EF4-FFF2-40B4-BE49-F238E27FC236}">
                  <a16:creationId xmlns:a16="http://schemas.microsoft.com/office/drawing/2014/main" id="{4F6B7DAB-E92D-43BB-ACF1-F06D8925DF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84215" y="514912"/>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36" name="Freeform 42">
              <a:extLst>
                <a:ext uri="{FF2B5EF4-FFF2-40B4-BE49-F238E27FC236}">
                  <a16:creationId xmlns:a16="http://schemas.microsoft.com/office/drawing/2014/main" id="{DDFDB6E2-654D-48A3-83FB-86F3AD241A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96047" y="1178128"/>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37" name="Freeform 45">
              <a:extLst>
                <a:ext uri="{FF2B5EF4-FFF2-40B4-BE49-F238E27FC236}">
                  <a16:creationId xmlns:a16="http://schemas.microsoft.com/office/drawing/2014/main" id="{ECD09C44-52C9-455A-865A-65084B5006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514408" y="932462"/>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38" name="Freeform 49">
              <a:extLst>
                <a:ext uri="{FF2B5EF4-FFF2-40B4-BE49-F238E27FC236}">
                  <a16:creationId xmlns:a16="http://schemas.microsoft.com/office/drawing/2014/main" id="{F6C27999-BDBB-4644-8A53-B87F3F144F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530170" y="282433"/>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39" name="Freeform 65">
              <a:extLst>
                <a:ext uri="{FF2B5EF4-FFF2-40B4-BE49-F238E27FC236}">
                  <a16:creationId xmlns:a16="http://schemas.microsoft.com/office/drawing/2014/main" id="{654163CC-9199-4986-9A5E-84365169D9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83885" y="12161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40" name="Freeform 66">
              <a:extLst>
                <a:ext uri="{FF2B5EF4-FFF2-40B4-BE49-F238E27FC236}">
                  <a16:creationId xmlns:a16="http://schemas.microsoft.com/office/drawing/2014/main" id="{C744DB98-E4B6-40B4-92A4-5DC3D9594B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96965" y="138745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41" name="Freeform 69">
              <a:extLst>
                <a:ext uri="{FF2B5EF4-FFF2-40B4-BE49-F238E27FC236}">
                  <a16:creationId xmlns:a16="http://schemas.microsoft.com/office/drawing/2014/main" id="{3618E05D-0BAF-4A26-858E-F0EF2BA89D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96848" y="1105206"/>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42" name="Freeform 70">
              <a:extLst>
                <a:ext uri="{FF2B5EF4-FFF2-40B4-BE49-F238E27FC236}">
                  <a16:creationId xmlns:a16="http://schemas.microsoft.com/office/drawing/2014/main" id="{8506E091-91B5-45A6-B0D7-8778EF36C9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845927" y="54936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43" name="Freeform 71">
              <a:extLst>
                <a:ext uri="{FF2B5EF4-FFF2-40B4-BE49-F238E27FC236}">
                  <a16:creationId xmlns:a16="http://schemas.microsoft.com/office/drawing/2014/main" id="{A5F1AA22-6DD8-43AB-AC2B-AA9371DD9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98597" y="1647073"/>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44" name="Freeform 72">
              <a:extLst>
                <a:ext uri="{FF2B5EF4-FFF2-40B4-BE49-F238E27FC236}">
                  <a16:creationId xmlns:a16="http://schemas.microsoft.com/office/drawing/2014/main" id="{580946E1-6BC9-4EEE-AE4C-F8F08C8F1C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801860" y="18739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45" name="Freeform 74">
              <a:extLst>
                <a:ext uri="{FF2B5EF4-FFF2-40B4-BE49-F238E27FC236}">
                  <a16:creationId xmlns:a16="http://schemas.microsoft.com/office/drawing/2014/main" id="{06858C12-FAE6-4F6D-AAD0-BC164D3C64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822832" y="763091"/>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46" name="Freeform 85">
              <a:extLst>
                <a:ext uri="{FF2B5EF4-FFF2-40B4-BE49-F238E27FC236}">
                  <a16:creationId xmlns:a16="http://schemas.microsoft.com/office/drawing/2014/main" id="{FE64B3B9-8F70-4C7C-980A-CBFFDFB93D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846066" y="340257"/>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47"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11402"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48" name="Freeform 88">
              <a:extLst>
                <a:ext uri="{FF2B5EF4-FFF2-40B4-BE49-F238E27FC236}">
                  <a16:creationId xmlns:a16="http://schemas.microsoft.com/office/drawing/2014/main" id="{22997A7B-4811-4158-8F88-483925650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879430" y="1161387"/>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49"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64748"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50"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59415" y="1756925"/>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51"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44896" y="1960730"/>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52"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72093"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53"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92750"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54"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90347"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55"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54699"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56"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72350"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57"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58870"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58"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175741" y="434733"/>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59"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505"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60"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10" y="1588642"/>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61" name="Freeform 138">
              <a:extLst>
                <a:ext uri="{FF2B5EF4-FFF2-40B4-BE49-F238E27FC236}">
                  <a16:creationId xmlns:a16="http://schemas.microsoft.com/office/drawing/2014/main" id="{11F9FD14-D3BA-43C4-96E8-5D5EE6AF31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11645" y="6072976"/>
              <a:ext cx="117860" cy="79154"/>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62"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950"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63"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20791" y="1074883"/>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64"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3458"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65"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7528"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66"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1238"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67"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028159" y="669354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7169" name="Picture 1">
            <a:extLst>
              <a:ext uri="{FF2B5EF4-FFF2-40B4-BE49-F238E27FC236}">
                <a16:creationId xmlns:a16="http://schemas.microsoft.com/office/drawing/2014/main" id="{944B53BD-6D61-3923-4DC8-98694323C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975" t="26439" r="32179" b="31853"/>
          <a:stretch>
            <a:fillRect/>
          </a:stretch>
        </p:blipFill>
        <p:spPr bwMode="auto">
          <a:xfrm>
            <a:off x="7485060" y="2836752"/>
            <a:ext cx="4135440" cy="2212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82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169"/>
                                        </p:tgtEl>
                                        <p:attrNameLst>
                                          <p:attrName>style.visibility</p:attrName>
                                        </p:attrNameLst>
                                      </p:cBhvr>
                                      <p:to>
                                        <p:strVal val="visible"/>
                                      </p:to>
                                    </p:set>
                                    <p:animEffect transition="in" filter="fade">
                                      <p:cBhvr>
                                        <p:cTn id="17" dur="1000"/>
                                        <p:tgtEl>
                                          <p:spTgt spid="7169"/>
                                        </p:tgtEl>
                                      </p:cBhvr>
                                    </p:animEffect>
                                    <p:anim calcmode="lin" valueType="num">
                                      <p:cBhvr>
                                        <p:cTn id="18" dur="1000" fill="hold"/>
                                        <p:tgtEl>
                                          <p:spTgt spid="7169"/>
                                        </p:tgtEl>
                                        <p:attrNameLst>
                                          <p:attrName>ppt_x</p:attrName>
                                        </p:attrNameLst>
                                      </p:cBhvr>
                                      <p:tavLst>
                                        <p:tav tm="0">
                                          <p:val>
                                            <p:strVal val="#ppt_x"/>
                                          </p:val>
                                        </p:tav>
                                        <p:tav tm="100000">
                                          <p:val>
                                            <p:strVal val="#ppt_x"/>
                                          </p:val>
                                        </p:tav>
                                      </p:tavLst>
                                    </p:anim>
                                    <p:anim calcmode="lin" valueType="num">
                                      <p:cBhvr>
                                        <p:cTn id="19" dur="1000" fill="hold"/>
                                        <p:tgtEl>
                                          <p:spTgt spid="71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8" name="Rectangle 367">
            <a:extLst>
              <a:ext uri="{FF2B5EF4-FFF2-40B4-BE49-F238E27FC236}">
                <a16:creationId xmlns:a16="http://schemas.microsoft.com/office/drawing/2014/main" id="{72CD369A-5284-45B1-B107-702483A8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TextBox 251">
            <a:extLst>
              <a:ext uri="{FF2B5EF4-FFF2-40B4-BE49-F238E27FC236}">
                <a16:creationId xmlns:a16="http://schemas.microsoft.com/office/drawing/2014/main" id="{B4D7239B-95A7-EEAB-BD76-E6240848CF77}"/>
              </a:ext>
            </a:extLst>
          </p:cNvPr>
          <p:cNvSpPr txBox="1"/>
          <p:nvPr/>
        </p:nvSpPr>
        <p:spPr>
          <a:xfrm>
            <a:off x="1073811" y="498507"/>
            <a:ext cx="5975133" cy="1372823"/>
          </a:xfrm>
          <a:prstGeom prst="rect">
            <a:avLst/>
          </a:prstGeom>
        </p:spPr>
        <p:txBody>
          <a:bodyPr vert="horz" lIns="91440" tIns="45720" rIns="91440" bIns="45720" rtlCol="0" anchor="ctr">
            <a:normAutofit/>
          </a:bodyPr>
          <a:lstStyle/>
          <a:p>
            <a:pPr marR="0" lvl="0" defTabSz="914400">
              <a:spcBef>
                <a:spcPct val="0"/>
              </a:spcBef>
              <a:spcAft>
                <a:spcPts val="600"/>
              </a:spcAft>
              <a:buClr>
                <a:schemeClr val="bg2">
                  <a:lumMod val="75000"/>
                </a:schemeClr>
              </a:buClr>
            </a:pPr>
            <a:r>
              <a:rPr lang="en-US" sz="4000" b="1" kern="1200" dirty="0">
                <a:solidFill>
                  <a:schemeClr val="tx2"/>
                </a:solidFill>
                <a:effectLst/>
                <a:ea typeface="+mj-ea"/>
                <a:cs typeface="+mj-cs"/>
              </a:rPr>
              <a:t>OCL</a:t>
            </a:r>
            <a:endParaRPr lang="en-US" sz="4000" kern="1200" dirty="0">
              <a:solidFill>
                <a:schemeClr val="tx2"/>
              </a:solidFill>
              <a:ea typeface="+mj-ea"/>
              <a:cs typeface="+mj-cs"/>
            </a:endParaRPr>
          </a:p>
        </p:txBody>
      </p:sp>
      <p:sp>
        <p:nvSpPr>
          <p:cNvPr id="5" name="TextBox 4">
            <a:extLst>
              <a:ext uri="{FF2B5EF4-FFF2-40B4-BE49-F238E27FC236}">
                <a16:creationId xmlns:a16="http://schemas.microsoft.com/office/drawing/2014/main" id="{7AC8752A-8A05-DB39-F2EB-FC4717A81F47}"/>
              </a:ext>
            </a:extLst>
          </p:cNvPr>
          <p:cNvSpPr txBox="1"/>
          <p:nvPr/>
        </p:nvSpPr>
        <p:spPr>
          <a:xfrm>
            <a:off x="1073812" y="1871330"/>
            <a:ext cx="5849587" cy="4415170"/>
          </a:xfrm>
          <a:prstGeom prst="rect">
            <a:avLst/>
          </a:prstGeom>
        </p:spPr>
        <p:txBody>
          <a:bodyPr vert="horz" lIns="91440" tIns="45720" rIns="91440" bIns="45720" rtlCol="0">
            <a:normAutofit/>
          </a:bodyPr>
          <a:lstStyle/>
          <a:p>
            <a:pPr marR="0" lvl="0" defTabSz="914400">
              <a:lnSpc>
                <a:spcPct val="140000"/>
              </a:lnSpc>
              <a:spcBef>
                <a:spcPts val="0"/>
              </a:spcBef>
              <a:spcAft>
                <a:spcPts val="0"/>
              </a:spcAft>
              <a:buClr>
                <a:schemeClr val="bg2">
                  <a:lumMod val="75000"/>
                </a:schemeClr>
              </a:buClr>
            </a:pPr>
            <a:r>
              <a:rPr lang="en-US" sz="1300" b="1" dirty="0">
                <a:solidFill>
                  <a:schemeClr val="tx2"/>
                </a:solidFill>
                <a:effectLst/>
              </a:rPr>
              <a:t>Constraints</a:t>
            </a:r>
            <a:endParaRPr lang="en-US" sz="1300" dirty="0">
              <a:solidFill>
                <a:schemeClr val="tx2"/>
              </a:solidFill>
              <a:effectLst/>
            </a:endParaRPr>
          </a:p>
          <a:p>
            <a:pPr marL="342900" marR="0" lvl="0" indent="-342900" defTabSz="914400">
              <a:lnSpc>
                <a:spcPct val="140000"/>
              </a:lnSpc>
              <a:spcBef>
                <a:spcPts val="0"/>
              </a:spcBef>
              <a:spcAft>
                <a:spcPts val="0"/>
              </a:spcAft>
              <a:buClr>
                <a:schemeClr val="bg2">
                  <a:lumMod val="75000"/>
                </a:schemeClr>
              </a:buClr>
              <a:buFont typeface="+mj-lt"/>
              <a:buAutoNum type="arabicParenR"/>
            </a:pPr>
            <a:r>
              <a:rPr lang="en-US" sz="1300" b="1" dirty="0">
                <a:solidFill>
                  <a:schemeClr val="tx2"/>
                </a:solidFill>
                <a:effectLst/>
              </a:rPr>
              <a:t>User</a:t>
            </a:r>
            <a:endParaRPr lang="en-US" sz="1300" dirty="0">
              <a:solidFill>
                <a:schemeClr val="tx2"/>
              </a:solidFill>
              <a:effectLst/>
            </a:endParaRPr>
          </a:p>
          <a:p>
            <a:pPr marL="342900" marR="0" lvl="0" indent="-342900" defTabSz="914400">
              <a:lnSpc>
                <a:spcPct val="140000"/>
              </a:lnSpc>
              <a:spcBef>
                <a:spcPts val="0"/>
              </a:spcBef>
              <a:spcAft>
                <a:spcPts val="0"/>
              </a:spcAft>
              <a:buClr>
                <a:schemeClr val="bg2">
                  <a:lumMod val="75000"/>
                </a:schemeClr>
              </a:buClr>
              <a:buFont typeface="Courier New" panose="02070309020205020404" pitchFamily="49" charset="0"/>
              <a:buChar char="o"/>
            </a:pPr>
            <a:r>
              <a:rPr lang="en-US" sz="1300" dirty="0">
                <a:solidFill>
                  <a:schemeClr val="tx2"/>
                </a:solidFill>
                <a:effectLst/>
              </a:rPr>
              <a:t>Email ends with (@gmail.com / @outlook.com / @yahoo.com)</a:t>
            </a:r>
          </a:p>
          <a:p>
            <a:pPr marL="342900" marR="0" lvl="0" indent="-342900" defTabSz="914400">
              <a:lnSpc>
                <a:spcPct val="140000"/>
              </a:lnSpc>
              <a:spcBef>
                <a:spcPts val="0"/>
              </a:spcBef>
              <a:spcAft>
                <a:spcPts val="0"/>
              </a:spcAft>
              <a:buClr>
                <a:schemeClr val="bg2">
                  <a:lumMod val="75000"/>
                </a:schemeClr>
              </a:buClr>
              <a:buFont typeface="Courier New" panose="02070309020205020404" pitchFamily="49" charset="0"/>
              <a:buChar char="o"/>
            </a:pPr>
            <a:r>
              <a:rPr lang="en-US" sz="1300" dirty="0">
                <a:solidFill>
                  <a:schemeClr val="tx2"/>
                </a:solidFill>
                <a:effectLst/>
              </a:rPr>
              <a:t>Phone starts with 01</a:t>
            </a:r>
          </a:p>
          <a:p>
            <a:pPr marL="342900" marR="0" lvl="0" indent="-342900" defTabSz="914400">
              <a:lnSpc>
                <a:spcPct val="140000"/>
              </a:lnSpc>
              <a:spcBef>
                <a:spcPts val="0"/>
              </a:spcBef>
              <a:spcAft>
                <a:spcPts val="0"/>
              </a:spcAft>
              <a:buClr>
                <a:schemeClr val="bg2">
                  <a:lumMod val="75000"/>
                </a:schemeClr>
              </a:buClr>
              <a:buFont typeface="Courier New" panose="02070309020205020404" pitchFamily="49" charset="0"/>
              <a:buChar char="o"/>
            </a:pPr>
            <a:r>
              <a:rPr lang="en-US" sz="1300" dirty="0">
                <a:solidFill>
                  <a:schemeClr val="tx2"/>
                </a:solidFill>
                <a:effectLst/>
              </a:rPr>
              <a:t>Password size 8 characters</a:t>
            </a:r>
          </a:p>
          <a:p>
            <a:pPr marL="342900" marR="0" lvl="0" indent="-342900" defTabSz="914400">
              <a:lnSpc>
                <a:spcPct val="140000"/>
              </a:lnSpc>
              <a:spcBef>
                <a:spcPts val="0"/>
              </a:spcBef>
              <a:spcAft>
                <a:spcPts val="0"/>
              </a:spcAft>
              <a:buClr>
                <a:schemeClr val="bg2">
                  <a:lumMod val="75000"/>
                </a:schemeClr>
              </a:buClr>
              <a:buFont typeface="+mj-lt"/>
              <a:buAutoNum type="arabicParenR"/>
            </a:pPr>
            <a:r>
              <a:rPr lang="en-US" sz="1300" b="1" dirty="0">
                <a:solidFill>
                  <a:schemeClr val="tx2"/>
                </a:solidFill>
                <a:effectLst/>
              </a:rPr>
              <a:t>Address </a:t>
            </a:r>
            <a:endParaRPr lang="en-US" sz="1300" dirty="0">
              <a:solidFill>
                <a:schemeClr val="tx2"/>
              </a:solidFill>
              <a:effectLst/>
            </a:endParaRPr>
          </a:p>
          <a:p>
            <a:pPr marL="342900" marR="0" lvl="0" indent="-342900" defTabSz="914400">
              <a:lnSpc>
                <a:spcPct val="140000"/>
              </a:lnSpc>
              <a:spcBef>
                <a:spcPts val="0"/>
              </a:spcBef>
              <a:spcAft>
                <a:spcPts val="0"/>
              </a:spcAft>
              <a:buClr>
                <a:schemeClr val="bg2">
                  <a:lumMod val="75000"/>
                </a:schemeClr>
              </a:buClr>
              <a:buFont typeface="Courier New" panose="02070309020205020404" pitchFamily="49" charset="0"/>
              <a:buChar char="o"/>
            </a:pPr>
            <a:r>
              <a:rPr lang="en-US" sz="1300" dirty="0">
                <a:solidFill>
                  <a:schemeClr val="tx2"/>
                </a:solidFill>
                <a:effectLst/>
              </a:rPr>
              <a:t>Country = Egypt</a:t>
            </a:r>
          </a:p>
          <a:p>
            <a:pPr marL="342900" marR="0" lvl="0" indent="-342900" defTabSz="914400">
              <a:lnSpc>
                <a:spcPct val="140000"/>
              </a:lnSpc>
              <a:spcBef>
                <a:spcPts val="0"/>
              </a:spcBef>
              <a:spcAft>
                <a:spcPts val="0"/>
              </a:spcAft>
              <a:buClr>
                <a:schemeClr val="bg2">
                  <a:lumMod val="75000"/>
                </a:schemeClr>
              </a:buClr>
              <a:buFont typeface="Courier New" panose="02070309020205020404" pitchFamily="49" charset="0"/>
              <a:buChar char="o"/>
            </a:pPr>
            <a:r>
              <a:rPr lang="en-US" sz="1300" dirty="0">
                <a:solidFill>
                  <a:schemeClr val="tx2"/>
                </a:solidFill>
                <a:effectLst/>
              </a:rPr>
              <a:t>City (</a:t>
            </a:r>
            <a:r>
              <a:rPr lang="en-US" sz="1300" dirty="0" err="1">
                <a:solidFill>
                  <a:schemeClr val="tx2"/>
                </a:solidFill>
                <a:effectLst/>
              </a:rPr>
              <a:t>helwan</a:t>
            </a:r>
            <a:r>
              <a:rPr lang="en-US" sz="1300" dirty="0">
                <a:solidFill>
                  <a:schemeClr val="tx2"/>
                </a:solidFill>
                <a:effectLst/>
              </a:rPr>
              <a:t> / </a:t>
            </a:r>
            <a:r>
              <a:rPr lang="en-US" sz="1300" dirty="0" err="1">
                <a:solidFill>
                  <a:schemeClr val="tx2"/>
                </a:solidFill>
                <a:effectLst/>
              </a:rPr>
              <a:t>ain</a:t>
            </a:r>
            <a:r>
              <a:rPr lang="en-US" sz="1300" dirty="0">
                <a:solidFill>
                  <a:schemeClr val="tx2"/>
                </a:solidFill>
                <a:effectLst/>
              </a:rPr>
              <a:t>-shams) discount</a:t>
            </a:r>
          </a:p>
          <a:p>
            <a:pPr marL="342900" marR="0" lvl="0" indent="-342900" defTabSz="914400">
              <a:lnSpc>
                <a:spcPct val="140000"/>
              </a:lnSpc>
              <a:spcBef>
                <a:spcPts val="0"/>
              </a:spcBef>
              <a:spcAft>
                <a:spcPts val="0"/>
              </a:spcAft>
              <a:buClr>
                <a:schemeClr val="bg2">
                  <a:lumMod val="75000"/>
                </a:schemeClr>
              </a:buClr>
              <a:buFont typeface="+mj-lt"/>
              <a:buAutoNum type="arabicParenR"/>
            </a:pPr>
            <a:r>
              <a:rPr lang="en-US" sz="1300" b="1" dirty="0">
                <a:solidFill>
                  <a:schemeClr val="tx2"/>
                </a:solidFill>
                <a:effectLst/>
              </a:rPr>
              <a:t>Order</a:t>
            </a:r>
            <a:endParaRPr lang="en-US" sz="1300" dirty="0">
              <a:solidFill>
                <a:schemeClr val="tx2"/>
              </a:solidFill>
              <a:effectLst/>
            </a:endParaRPr>
          </a:p>
          <a:p>
            <a:pPr marL="342900" marR="0" lvl="0" indent="-342900" defTabSz="914400">
              <a:lnSpc>
                <a:spcPct val="140000"/>
              </a:lnSpc>
              <a:spcBef>
                <a:spcPts val="0"/>
              </a:spcBef>
              <a:spcAft>
                <a:spcPts val="0"/>
              </a:spcAft>
              <a:buClr>
                <a:schemeClr val="bg2">
                  <a:lumMod val="75000"/>
                </a:schemeClr>
              </a:buClr>
              <a:buFont typeface="Courier New" panose="02070309020205020404" pitchFamily="49" charset="0"/>
              <a:buChar char="o"/>
            </a:pPr>
            <a:r>
              <a:rPr lang="en-US" sz="1300" dirty="0">
                <a:solidFill>
                  <a:schemeClr val="tx2"/>
                </a:solidFill>
                <a:effectLst/>
              </a:rPr>
              <a:t>order price if higher than 50000 discount </a:t>
            </a:r>
          </a:p>
          <a:p>
            <a:pPr marL="342900" marR="0" lvl="0" indent="-342900" defTabSz="914400">
              <a:lnSpc>
                <a:spcPct val="140000"/>
              </a:lnSpc>
              <a:spcBef>
                <a:spcPts val="0"/>
              </a:spcBef>
              <a:spcAft>
                <a:spcPts val="0"/>
              </a:spcAft>
              <a:buClr>
                <a:schemeClr val="bg2">
                  <a:lumMod val="75000"/>
                </a:schemeClr>
              </a:buClr>
              <a:buFont typeface="Courier New" panose="02070309020205020404" pitchFamily="49" charset="0"/>
              <a:buChar char="o"/>
            </a:pPr>
            <a:r>
              <a:rPr lang="en-US" sz="1300" dirty="0">
                <a:solidFill>
                  <a:schemeClr val="tx2"/>
                </a:solidFill>
                <a:effectLst/>
              </a:rPr>
              <a:t>order  quantity more than 5 items discount </a:t>
            </a:r>
          </a:p>
          <a:p>
            <a:pPr marL="342900" marR="0" lvl="0" indent="-342900" defTabSz="914400">
              <a:lnSpc>
                <a:spcPct val="140000"/>
              </a:lnSpc>
              <a:spcBef>
                <a:spcPts val="0"/>
              </a:spcBef>
              <a:spcAft>
                <a:spcPts val="0"/>
              </a:spcAft>
              <a:buClr>
                <a:schemeClr val="bg2">
                  <a:lumMod val="75000"/>
                </a:schemeClr>
              </a:buClr>
              <a:buFont typeface="Courier New" panose="02070309020205020404" pitchFamily="49" charset="0"/>
              <a:buChar char="o"/>
            </a:pPr>
            <a:r>
              <a:rPr lang="en-US" sz="1300" dirty="0">
                <a:solidFill>
                  <a:schemeClr val="tx2"/>
                </a:solidFill>
                <a:effectLst/>
              </a:rPr>
              <a:t>order quantity more than 3 items from the same product discount</a:t>
            </a:r>
          </a:p>
          <a:p>
            <a:pPr marL="342900" marR="0" lvl="0" indent="-342900" defTabSz="914400">
              <a:lnSpc>
                <a:spcPct val="140000"/>
              </a:lnSpc>
              <a:spcBef>
                <a:spcPts val="0"/>
              </a:spcBef>
              <a:spcAft>
                <a:spcPts val="0"/>
              </a:spcAft>
              <a:buClr>
                <a:schemeClr val="bg2">
                  <a:lumMod val="75000"/>
                </a:schemeClr>
              </a:buClr>
              <a:buFont typeface="+mj-lt"/>
              <a:buAutoNum type="arabicParenR"/>
            </a:pPr>
            <a:r>
              <a:rPr lang="en-US" sz="1300" b="1" dirty="0">
                <a:solidFill>
                  <a:schemeClr val="tx2"/>
                </a:solidFill>
                <a:effectLst/>
              </a:rPr>
              <a:t>Product </a:t>
            </a:r>
            <a:endParaRPr lang="en-US" sz="1300" dirty="0">
              <a:solidFill>
                <a:schemeClr val="tx2"/>
              </a:solidFill>
              <a:effectLst/>
            </a:endParaRPr>
          </a:p>
          <a:p>
            <a:pPr marL="342900" marR="0" lvl="0" indent="-342900" defTabSz="914400">
              <a:lnSpc>
                <a:spcPct val="140000"/>
              </a:lnSpc>
              <a:spcBef>
                <a:spcPts val="0"/>
              </a:spcBef>
              <a:spcAft>
                <a:spcPts val="0"/>
              </a:spcAft>
              <a:buClr>
                <a:schemeClr val="bg2">
                  <a:lumMod val="75000"/>
                </a:schemeClr>
              </a:buClr>
              <a:buFont typeface="Courier New" panose="02070309020205020404" pitchFamily="49" charset="0"/>
              <a:buChar char="o"/>
            </a:pPr>
            <a:r>
              <a:rPr lang="en-US" sz="1300" dirty="0">
                <a:solidFill>
                  <a:schemeClr val="tx2"/>
                </a:solidFill>
                <a:effectLst/>
              </a:rPr>
              <a:t>Rate &gt;= 2 product remove </a:t>
            </a:r>
          </a:p>
          <a:p>
            <a:pPr marL="342900" marR="0" lvl="0" indent="-342900" defTabSz="914400">
              <a:lnSpc>
                <a:spcPct val="140000"/>
              </a:lnSpc>
              <a:spcBef>
                <a:spcPts val="0"/>
              </a:spcBef>
              <a:spcAft>
                <a:spcPts val="1000"/>
              </a:spcAft>
              <a:buClr>
                <a:schemeClr val="bg2">
                  <a:lumMod val="75000"/>
                </a:schemeClr>
              </a:buClr>
              <a:buFont typeface="Courier New" panose="02070309020205020404" pitchFamily="49" charset="0"/>
              <a:buChar char="o"/>
            </a:pPr>
            <a:r>
              <a:rPr lang="en-US" sz="1300" dirty="0">
                <a:solidFill>
                  <a:schemeClr val="tx2"/>
                </a:solidFill>
                <a:effectLst/>
              </a:rPr>
              <a:t>Offer price = *0.3</a:t>
            </a:r>
          </a:p>
        </p:txBody>
      </p:sp>
      <p:grpSp>
        <p:nvGrpSpPr>
          <p:cNvPr id="370" name="Group 369">
            <a:extLst>
              <a:ext uri="{FF2B5EF4-FFF2-40B4-BE49-F238E27FC236}">
                <a16:creationId xmlns:a16="http://schemas.microsoft.com/office/drawing/2014/main" id="{FD435E13-4F33-4353-A24E-D37F378524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08178" y="0"/>
            <a:ext cx="1224388" cy="6837797"/>
            <a:chOff x="9008178" y="0"/>
            <a:chExt cx="1224388" cy="6837797"/>
          </a:xfrm>
        </p:grpSpPr>
        <p:sp>
          <p:nvSpPr>
            <p:cNvPr id="371"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0158" y="468628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2"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55276" y="40282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3"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49037" y="419961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4"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16499" y="435812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5"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9206" y="249280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6"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53994" y="428732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7"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5556" y="59151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8" name="Freeform 108">
              <a:extLst>
                <a:ext uri="{FF2B5EF4-FFF2-40B4-BE49-F238E27FC236}">
                  <a16:creationId xmlns:a16="http://schemas.microsoft.com/office/drawing/2014/main" id="{D09D148A-E95C-4A5F-AFBD-D05C9083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8383" y="109223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9" name="Freeform 110">
              <a:extLst>
                <a:ext uri="{FF2B5EF4-FFF2-40B4-BE49-F238E27FC236}">
                  <a16:creationId xmlns:a16="http://schemas.microsoft.com/office/drawing/2014/main" id="{5B90C58B-B2C5-4C93-8397-016D62EE67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3280" y="34368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0" name="Freeform 112">
              <a:extLst>
                <a:ext uri="{FF2B5EF4-FFF2-40B4-BE49-F238E27FC236}">
                  <a16:creationId xmlns:a16="http://schemas.microsoft.com/office/drawing/2014/main" id="{97EE4FEF-54FA-45E2-A177-BA946262D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03982" y="91252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1"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7429" y="455675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2"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7930" y="455392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3"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84509" y="4630313"/>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4"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46204" y="2560977"/>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5"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91853" y="402614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6"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43111" y="27346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7"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9397" y="3991431"/>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8"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48867" y="292960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9"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5630" y="362285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0"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6201" y="565868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1" name="Freeform 102">
              <a:extLst>
                <a:ext uri="{FF2B5EF4-FFF2-40B4-BE49-F238E27FC236}">
                  <a16:creationId xmlns:a16="http://schemas.microsoft.com/office/drawing/2014/main" id="{06EB852C-D558-4FA2-B6BD-72478CDCE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8780" y="5608502"/>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2" name="Freeform 103">
              <a:extLst>
                <a:ext uri="{FF2B5EF4-FFF2-40B4-BE49-F238E27FC236}">
                  <a16:creationId xmlns:a16="http://schemas.microsoft.com/office/drawing/2014/main" id="{0B128693-39C5-4999-9EB7-FAF6D33AF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2527" y="600842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3" name="Freeform 117">
              <a:extLst>
                <a:ext uri="{FF2B5EF4-FFF2-40B4-BE49-F238E27FC236}">
                  <a16:creationId xmlns:a16="http://schemas.microsoft.com/office/drawing/2014/main" id="{A7E94734-299A-4A1A-8745-522701D7F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1305" y="602034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4" name="Freeform 118">
              <a:extLst>
                <a:ext uri="{FF2B5EF4-FFF2-40B4-BE49-F238E27FC236}">
                  <a16:creationId xmlns:a16="http://schemas.microsoft.com/office/drawing/2014/main" id="{88D7A4B9-ADFA-49C6-A86B-1801ECE375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400" y="671012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5" name="Freeform 119">
              <a:extLst>
                <a:ext uri="{FF2B5EF4-FFF2-40B4-BE49-F238E27FC236}">
                  <a16:creationId xmlns:a16="http://schemas.microsoft.com/office/drawing/2014/main" id="{1D2B967C-42F5-4C41-B5A8-333B15CF2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57813" y="624430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6" name="Freeform 8">
              <a:extLst>
                <a:ext uri="{FF2B5EF4-FFF2-40B4-BE49-F238E27FC236}">
                  <a16:creationId xmlns:a16="http://schemas.microsoft.com/office/drawing/2014/main" id="{7E3E1C46-3049-4EC7-A692-A95CEE2A8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8056" y="16494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7" name="Freeform 8">
              <a:extLst>
                <a:ext uri="{FF2B5EF4-FFF2-40B4-BE49-F238E27FC236}">
                  <a16:creationId xmlns:a16="http://schemas.microsoft.com/office/drawing/2014/main" id="{59EC4BA9-BAFD-46B9-B282-A708F32DA6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7494" y="2534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8" name="Freeform 43">
              <a:extLst>
                <a:ext uri="{FF2B5EF4-FFF2-40B4-BE49-F238E27FC236}">
                  <a16:creationId xmlns:a16="http://schemas.microsoft.com/office/drawing/2014/main" id="{0BB44AF0-8C8E-4407-8BE6-C5A64ACB7F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1061" y="595947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9" name="Freeform 51">
              <a:extLst>
                <a:ext uri="{FF2B5EF4-FFF2-40B4-BE49-F238E27FC236}">
                  <a16:creationId xmlns:a16="http://schemas.microsoft.com/office/drawing/2014/main" id="{85398933-36C3-494E-B746-673993C878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69636" y="6734906"/>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0" name="Freeform 53">
              <a:extLst>
                <a:ext uri="{FF2B5EF4-FFF2-40B4-BE49-F238E27FC236}">
                  <a16:creationId xmlns:a16="http://schemas.microsoft.com/office/drawing/2014/main" id="{84BFEAB6-0117-44A8-8459-8592C14D9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5171" y="542332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1" name="Freeform 54">
              <a:extLst>
                <a:ext uri="{FF2B5EF4-FFF2-40B4-BE49-F238E27FC236}">
                  <a16:creationId xmlns:a16="http://schemas.microsoft.com/office/drawing/2014/main" id="{A171CE1C-2DD7-4682-BE34-E3D5986A06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112023" y="619009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2" name="Freeform 59">
              <a:extLst>
                <a:ext uri="{FF2B5EF4-FFF2-40B4-BE49-F238E27FC236}">
                  <a16:creationId xmlns:a16="http://schemas.microsoft.com/office/drawing/2014/main" id="{993E51E0-704B-47D0-9E80-52F81035FB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9177" y="643952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3" name="Freeform 61">
              <a:extLst>
                <a:ext uri="{FF2B5EF4-FFF2-40B4-BE49-F238E27FC236}">
                  <a16:creationId xmlns:a16="http://schemas.microsoft.com/office/drawing/2014/main" id="{B877D7D4-56A7-4747-AB50-4D2CB582A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54656" y="665688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4" name="Freeform 78">
              <a:extLst>
                <a:ext uri="{FF2B5EF4-FFF2-40B4-BE49-F238E27FC236}">
                  <a16:creationId xmlns:a16="http://schemas.microsoft.com/office/drawing/2014/main" id="{7AD863AE-05C2-42B0-8B8C-2262A95B8D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06387" y="603593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5" name="Freeform 79">
              <a:extLst>
                <a:ext uri="{FF2B5EF4-FFF2-40B4-BE49-F238E27FC236}">
                  <a16:creationId xmlns:a16="http://schemas.microsoft.com/office/drawing/2014/main" id="{96FE0420-A304-40C5-A11A-0D43C374DB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7942" y="581060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6" name="Freeform 80">
              <a:extLst>
                <a:ext uri="{FF2B5EF4-FFF2-40B4-BE49-F238E27FC236}">
                  <a16:creationId xmlns:a16="http://schemas.microsoft.com/office/drawing/2014/main" id="{5712C99F-0668-4696-B7F5-5BE3B40780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22395" y="557606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7" name="Freeform 84">
              <a:extLst>
                <a:ext uri="{FF2B5EF4-FFF2-40B4-BE49-F238E27FC236}">
                  <a16:creationId xmlns:a16="http://schemas.microsoft.com/office/drawing/2014/main" id="{45B51241-B4A7-44BA-B3B1-6D0785936E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28994" y="631108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8" name="Freeform 86">
              <a:extLst>
                <a:ext uri="{FF2B5EF4-FFF2-40B4-BE49-F238E27FC236}">
                  <a16:creationId xmlns:a16="http://schemas.microsoft.com/office/drawing/2014/main" id="{D6E3E1E9-9E2B-4B15-979A-D9ADF02FEB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2551" y="6561530"/>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9" name="Freeform 106">
              <a:extLst>
                <a:ext uri="{FF2B5EF4-FFF2-40B4-BE49-F238E27FC236}">
                  <a16:creationId xmlns:a16="http://schemas.microsoft.com/office/drawing/2014/main" id="{A37D17A3-9203-43E1-955F-779C2CFD3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1197" y="604969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0" name="Freeform 108">
              <a:extLst>
                <a:ext uri="{FF2B5EF4-FFF2-40B4-BE49-F238E27FC236}">
                  <a16:creationId xmlns:a16="http://schemas.microsoft.com/office/drawing/2014/main" id="{42EEB773-123A-4E50-93FF-FE62CB9377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08142" y="554256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1" name="Freeform 110">
              <a:extLst>
                <a:ext uri="{FF2B5EF4-FFF2-40B4-BE49-F238E27FC236}">
                  <a16:creationId xmlns:a16="http://schemas.microsoft.com/office/drawing/2014/main" id="{41D4F2D5-C07C-4F05-A11F-6024B7F13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1887" y="637657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2" name="Freeform 112">
              <a:extLst>
                <a:ext uri="{FF2B5EF4-FFF2-40B4-BE49-F238E27FC236}">
                  <a16:creationId xmlns:a16="http://schemas.microsoft.com/office/drawing/2014/main" id="{9AD3968C-7A54-4876-A3B1-0A199BD9D3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0933" y="58403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3" name="Freeform 34">
              <a:extLst>
                <a:ext uri="{FF2B5EF4-FFF2-40B4-BE49-F238E27FC236}">
                  <a16:creationId xmlns:a16="http://schemas.microsoft.com/office/drawing/2014/main" id="{84A9F12A-9E3E-4B1C-AECE-2204350DC2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3918" y="136318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4" name="Freeform 36">
              <a:extLst>
                <a:ext uri="{FF2B5EF4-FFF2-40B4-BE49-F238E27FC236}">
                  <a16:creationId xmlns:a16="http://schemas.microsoft.com/office/drawing/2014/main" id="{AE1C5FD2-F9CD-4637-814D-A3A526F07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68252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5" name="Freeform 41">
              <a:extLst>
                <a:ext uri="{FF2B5EF4-FFF2-40B4-BE49-F238E27FC236}">
                  <a16:creationId xmlns:a16="http://schemas.microsoft.com/office/drawing/2014/main" id="{83C66AA3-5242-4EC3-A629-2C827DED2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47500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6" name="Freeform 42">
              <a:extLst>
                <a:ext uri="{FF2B5EF4-FFF2-40B4-BE49-F238E27FC236}">
                  <a16:creationId xmlns:a16="http://schemas.microsoft.com/office/drawing/2014/main" id="{132B76A0-CFCB-46B9-A647-A0CDEE2F7E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5571" y="1179932"/>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7" name="Freeform 45">
              <a:extLst>
                <a:ext uri="{FF2B5EF4-FFF2-40B4-BE49-F238E27FC236}">
                  <a16:creationId xmlns:a16="http://schemas.microsoft.com/office/drawing/2014/main" id="{423AA744-F810-4397-917F-77D42FE3D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6574" y="89255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8" name="Freeform 66">
              <a:extLst>
                <a:ext uri="{FF2B5EF4-FFF2-40B4-BE49-F238E27FC236}">
                  <a16:creationId xmlns:a16="http://schemas.microsoft.com/office/drawing/2014/main" id="{5C72F779-C984-4431-94E3-38E6050EAD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9251" y="134753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9" name="Freeform 69">
              <a:extLst>
                <a:ext uri="{FF2B5EF4-FFF2-40B4-BE49-F238E27FC236}">
                  <a16:creationId xmlns:a16="http://schemas.microsoft.com/office/drawing/2014/main" id="{8BF25437-23A6-4F68-A6CC-2021B4DB5F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9134" y="1065294"/>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0" name="Freeform 70">
              <a:extLst>
                <a:ext uri="{FF2B5EF4-FFF2-40B4-BE49-F238E27FC236}">
                  <a16:creationId xmlns:a16="http://schemas.microsoft.com/office/drawing/2014/main" id="{B68970AA-D5FD-4ED4-8AE4-C981BD290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68213" y="50945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1" name="Freeform 74">
              <a:extLst>
                <a:ext uri="{FF2B5EF4-FFF2-40B4-BE49-F238E27FC236}">
                  <a16:creationId xmlns:a16="http://schemas.microsoft.com/office/drawing/2014/main" id="{56CDF8D4-4455-458D-A168-36FD9BCF2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5118" y="72317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2" name="Freeform 85">
              <a:extLst>
                <a:ext uri="{FF2B5EF4-FFF2-40B4-BE49-F238E27FC236}">
                  <a16:creationId xmlns:a16="http://schemas.microsoft.com/office/drawing/2014/main" id="{17A0BB86-D681-41CF-9C63-B55FAA2708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3158" y="21612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3" name="Freeform 87">
              <a:extLst>
                <a:ext uri="{FF2B5EF4-FFF2-40B4-BE49-F238E27FC236}">
                  <a16:creationId xmlns:a16="http://schemas.microsoft.com/office/drawing/2014/main" id="{51933FCD-E07F-4E47-853E-B791F1BBD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6772" y="5263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 name="Freeform 88">
              <a:extLst>
                <a:ext uri="{FF2B5EF4-FFF2-40B4-BE49-F238E27FC236}">
                  <a16:creationId xmlns:a16="http://schemas.microsoft.com/office/drawing/2014/main" id="{2EB1546B-A39B-432A-8E6A-1F7421881D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01716" y="1121475"/>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5" name="Freeform 94">
              <a:extLst>
                <a:ext uri="{FF2B5EF4-FFF2-40B4-BE49-F238E27FC236}">
                  <a16:creationId xmlns:a16="http://schemas.microsoft.com/office/drawing/2014/main" id="{A5AF0119-0028-4D14-B6CF-0ED0AF8629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9564" y="132083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6" name="Freeform 102">
              <a:extLst>
                <a:ext uri="{FF2B5EF4-FFF2-40B4-BE49-F238E27FC236}">
                  <a16:creationId xmlns:a16="http://schemas.microsoft.com/office/drawing/2014/main" id="{39B7BAEF-46A4-4EE7-A3F1-2B0C3139E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38877" y="111360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7" name="Freeform 103">
              <a:extLst>
                <a:ext uri="{FF2B5EF4-FFF2-40B4-BE49-F238E27FC236}">
                  <a16:creationId xmlns:a16="http://schemas.microsoft.com/office/drawing/2014/main" id="{4AFF19DE-7520-450D-BBC4-514637C677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55163" y="755014"/>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8" name="Freeform 117">
              <a:extLst>
                <a:ext uri="{FF2B5EF4-FFF2-40B4-BE49-F238E27FC236}">
                  <a16:creationId xmlns:a16="http://schemas.microsoft.com/office/drawing/2014/main" id="{55F5F049-082E-4F28-A6F9-B22CED3476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37166" y="80844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9"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7996" y="7012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0" name="Freeform 119">
              <a:extLst>
                <a:ext uri="{FF2B5EF4-FFF2-40B4-BE49-F238E27FC236}">
                  <a16:creationId xmlns:a16="http://schemas.microsoft.com/office/drawing/2014/main" id="{0516D437-66A6-4F8A-AB89-41D39D359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8876" y="48655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1" name="Freeform 8">
              <a:extLst>
                <a:ext uri="{FF2B5EF4-FFF2-40B4-BE49-F238E27FC236}">
                  <a16:creationId xmlns:a16="http://schemas.microsoft.com/office/drawing/2014/main" id="{3F9DD8A5-3889-448A-BB79-A5E1086DC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582585" y="66468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2" name="Freeform 41">
              <a:extLst>
                <a:ext uri="{FF2B5EF4-FFF2-40B4-BE49-F238E27FC236}">
                  <a16:creationId xmlns:a16="http://schemas.microsoft.com/office/drawing/2014/main" id="{A5411003-0583-4E13-BD73-09447FE07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2103" y="54289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3" name="Freeform 41">
              <a:extLst>
                <a:ext uri="{FF2B5EF4-FFF2-40B4-BE49-F238E27FC236}">
                  <a16:creationId xmlns:a16="http://schemas.microsoft.com/office/drawing/2014/main" id="{0857F65C-18A4-4138-888F-60B6250E55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0868" y="647494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4" name="Freeform 41">
              <a:extLst>
                <a:ext uri="{FF2B5EF4-FFF2-40B4-BE49-F238E27FC236}">
                  <a16:creationId xmlns:a16="http://schemas.microsoft.com/office/drawing/2014/main" id="{ABED9D28-F90F-4E28-A5EE-F59041B05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86323" y="378913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5" name="Freeform 79">
              <a:extLst>
                <a:ext uri="{FF2B5EF4-FFF2-40B4-BE49-F238E27FC236}">
                  <a16:creationId xmlns:a16="http://schemas.microsoft.com/office/drawing/2014/main" id="{A2B5689A-49D3-4436-8E8B-8B6C049D21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01748" y="481869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6" name="Freeform 79">
              <a:extLst>
                <a:ext uri="{FF2B5EF4-FFF2-40B4-BE49-F238E27FC236}">
                  <a16:creationId xmlns:a16="http://schemas.microsoft.com/office/drawing/2014/main" id="{9AEF7DFC-F323-44D3-93BC-8991F4501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7343" y="287384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7" name="Freeform 79">
              <a:extLst>
                <a:ext uri="{FF2B5EF4-FFF2-40B4-BE49-F238E27FC236}">
                  <a16:creationId xmlns:a16="http://schemas.microsoft.com/office/drawing/2014/main" id="{7D9C0AE3-7512-40BE-9DB0-92E5C9FAA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05212" y="136278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8" name="Freeform 79">
              <a:extLst>
                <a:ext uri="{FF2B5EF4-FFF2-40B4-BE49-F238E27FC236}">
                  <a16:creationId xmlns:a16="http://schemas.microsoft.com/office/drawing/2014/main" id="{4EDB005F-47FF-4F3E-A8EC-AA3B45D3B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2577" y="25941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9" name="Freeform 43">
              <a:extLst>
                <a:ext uri="{FF2B5EF4-FFF2-40B4-BE49-F238E27FC236}">
                  <a16:creationId xmlns:a16="http://schemas.microsoft.com/office/drawing/2014/main" id="{66DA380F-77D7-4F06-B633-F9D85665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82239" y="484492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0" name="Freeform 51">
              <a:extLst>
                <a:ext uri="{FF2B5EF4-FFF2-40B4-BE49-F238E27FC236}">
                  <a16:creationId xmlns:a16="http://schemas.microsoft.com/office/drawing/2014/main" id="{066B6C10-E3AE-4C93-8E97-EBE1FF1F2E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15164" y="2866487"/>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1" name="Freeform 53">
              <a:extLst>
                <a:ext uri="{FF2B5EF4-FFF2-40B4-BE49-F238E27FC236}">
                  <a16:creationId xmlns:a16="http://schemas.microsoft.com/office/drawing/2014/main" id="{E277C220-5466-4FD0-B77C-7E295E8C3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86842" y="4423779"/>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2" name="Freeform 78">
              <a:extLst>
                <a:ext uri="{FF2B5EF4-FFF2-40B4-BE49-F238E27FC236}">
                  <a16:creationId xmlns:a16="http://schemas.microsoft.com/office/drawing/2014/main" id="{3DEA17E6-646F-4827-A08D-E4725219F0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45923" y="26880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3" name="Freeform 79">
              <a:extLst>
                <a:ext uri="{FF2B5EF4-FFF2-40B4-BE49-F238E27FC236}">
                  <a16:creationId xmlns:a16="http://schemas.microsoft.com/office/drawing/2014/main" id="{3B5C6B2B-92D7-442F-8445-E554C082A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4193" y="585392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4" name="Freeform 80">
              <a:extLst>
                <a:ext uri="{FF2B5EF4-FFF2-40B4-BE49-F238E27FC236}">
                  <a16:creationId xmlns:a16="http://schemas.microsoft.com/office/drawing/2014/main" id="{78B1671C-BA12-4A0C-BF73-4C133110A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78440" y="511852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5" name="Freeform 84">
              <a:extLst>
                <a:ext uri="{FF2B5EF4-FFF2-40B4-BE49-F238E27FC236}">
                  <a16:creationId xmlns:a16="http://schemas.microsoft.com/office/drawing/2014/main" id="{3E147694-6DC6-4EE8-AC97-7AE26398DC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08610" y="52249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6" name="Freeform 86">
              <a:extLst>
                <a:ext uri="{FF2B5EF4-FFF2-40B4-BE49-F238E27FC236}">
                  <a16:creationId xmlns:a16="http://schemas.microsoft.com/office/drawing/2014/main" id="{E0283834-E22A-4F12-8B1D-9D97BDDC8B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09191" y="496335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7" name="Freeform 106">
              <a:extLst>
                <a:ext uri="{FF2B5EF4-FFF2-40B4-BE49-F238E27FC236}">
                  <a16:creationId xmlns:a16="http://schemas.microsoft.com/office/drawing/2014/main" id="{27CBE636-5461-44EB-AE97-6E8154E9C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51948" y="216328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8" name="Freeform 108">
              <a:extLst>
                <a:ext uri="{FF2B5EF4-FFF2-40B4-BE49-F238E27FC236}">
                  <a16:creationId xmlns:a16="http://schemas.microsoft.com/office/drawing/2014/main" id="{A06117E5-5F5D-46C1-ACE2-979C1BA461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1489" y="428993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9" name="Freeform 110">
              <a:extLst>
                <a:ext uri="{FF2B5EF4-FFF2-40B4-BE49-F238E27FC236}">
                  <a16:creationId xmlns:a16="http://schemas.microsoft.com/office/drawing/2014/main" id="{9DEA3051-9D19-4DC6-8C98-00C425876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29672" y="191545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0" name="Freeform 112">
              <a:extLst>
                <a:ext uri="{FF2B5EF4-FFF2-40B4-BE49-F238E27FC236}">
                  <a16:creationId xmlns:a16="http://schemas.microsoft.com/office/drawing/2014/main" id="{DF50010C-C69E-4770-B0E3-E4DC2ACE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56864" y="387724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1" name="Freeform 8">
              <a:extLst>
                <a:ext uri="{FF2B5EF4-FFF2-40B4-BE49-F238E27FC236}">
                  <a16:creationId xmlns:a16="http://schemas.microsoft.com/office/drawing/2014/main" id="{EF4373F0-D39C-43FD-9D4E-20E2371D6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23446" y="161572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2" name="Freeform 8">
              <a:extLst>
                <a:ext uri="{FF2B5EF4-FFF2-40B4-BE49-F238E27FC236}">
                  <a16:creationId xmlns:a16="http://schemas.microsoft.com/office/drawing/2014/main" id="{1DF9A3CD-079A-4625-84F2-DF7EC61A0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83886" y="15971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3" name="Freeform 34">
              <a:extLst>
                <a:ext uri="{FF2B5EF4-FFF2-40B4-BE49-F238E27FC236}">
                  <a16:creationId xmlns:a16="http://schemas.microsoft.com/office/drawing/2014/main" id="{D7908608-A36E-4015-8FFF-EE727465F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4584" y="5202118"/>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4" name="Freeform 36">
              <a:extLst>
                <a:ext uri="{FF2B5EF4-FFF2-40B4-BE49-F238E27FC236}">
                  <a16:creationId xmlns:a16="http://schemas.microsoft.com/office/drawing/2014/main" id="{8E4FC21A-4E37-45B9-8ED9-8E9A200F61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238710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5" name="Freeform 41">
              <a:extLst>
                <a:ext uri="{FF2B5EF4-FFF2-40B4-BE49-F238E27FC236}">
                  <a16:creationId xmlns:a16="http://schemas.microsoft.com/office/drawing/2014/main" id="{7EC6CA60-3309-4909-A242-6EDC1620A3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21314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6" name="Freeform 42">
              <a:extLst>
                <a:ext uri="{FF2B5EF4-FFF2-40B4-BE49-F238E27FC236}">
                  <a16:creationId xmlns:a16="http://schemas.microsoft.com/office/drawing/2014/main" id="{E36F8D28-C5C9-4366-9BDE-D82FC2ED9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6200" y="494673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7" name="Freeform 45">
              <a:extLst>
                <a:ext uri="{FF2B5EF4-FFF2-40B4-BE49-F238E27FC236}">
                  <a16:creationId xmlns:a16="http://schemas.microsoft.com/office/drawing/2014/main" id="{347BC4EC-879E-4A58-BB8E-9965F42E5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54033" y="272721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8" name="Freeform 66">
              <a:extLst>
                <a:ext uri="{FF2B5EF4-FFF2-40B4-BE49-F238E27FC236}">
                  <a16:creationId xmlns:a16="http://schemas.microsoft.com/office/drawing/2014/main" id="{2FE79B60-958E-49FB-BAE5-09E087A8B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14286" y="516906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9" name="Freeform 69">
              <a:extLst>
                <a:ext uri="{FF2B5EF4-FFF2-40B4-BE49-F238E27FC236}">
                  <a16:creationId xmlns:a16="http://schemas.microsoft.com/office/drawing/2014/main" id="{F219BB5D-9580-4264-9E63-C861E6658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9703" y="1632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0" name="Freeform 70">
              <a:extLst>
                <a:ext uri="{FF2B5EF4-FFF2-40B4-BE49-F238E27FC236}">
                  <a16:creationId xmlns:a16="http://schemas.microsoft.com/office/drawing/2014/main" id="{CEF6BF91-FC3D-46D7-8208-81727E55D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3734" y="215390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1" name="Freeform 74">
              <a:extLst>
                <a:ext uri="{FF2B5EF4-FFF2-40B4-BE49-F238E27FC236}">
                  <a16:creationId xmlns:a16="http://schemas.microsoft.com/office/drawing/2014/main" id="{87C340A0-6594-44EF-A2FF-368EE43657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5519" y="234556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2" name="Freeform 85">
              <a:extLst>
                <a:ext uri="{FF2B5EF4-FFF2-40B4-BE49-F238E27FC236}">
                  <a16:creationId xmlns:a16="http://schemas.microsoft.com/office/drawing/2014/main" id="{C1864E85-CB41-4E68-88E0-97EC875AC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56115" y="193117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3" name="Freeform 87">
              <a:extLst>
                <a:ext uri="{FF2B5EF4-FFF2-40B4-BE49-F238E27FC236}">
                  <a16:creationId xmlns:a16="http://schemas.microsoft.com/office/drawing/2014/main" id="{BE8F5959-39FD-404F-9DCA-045A6FF037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73164" y="162440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4" name="Freeform 88">
              <a:extLst>
                <a:ext uri="{FF2B5EF4-FFF2-40B4-BE49-F238E27FC236}">
                  <a16:creationId xmlns:a16="http://schemas.microsoft.com/office/drawing/2014/main" id="{AF2FFA2C-AA3B-4407-8D1E-EC9EBA5E1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38108" y="269324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5" name="Freeform 94">
              <a:extLst>
                <a:ext uri="{FF2B5EF4-FFF2-40B4-BE49-F238E27FC236}">
                  <a16:creationId xmlns:a16="http://schemas.microsoft.com/office/drawing/2014/main" id="{9AD27997-4281-4B54-9055-A0F002812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7042" y="504929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6" name="Freeform 102">
              <a:extLst>
                <a:ext uri="{FF2B5EF4-FFF2-40B4-BE49-F238E27FC236}">
                  <a16:creationId xmlns:a16="http://schemas.microsoft.com/office/drawing/2014/main" id="{3E41767B-D672-4A2B-A6A4-963C085A8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39676" y="530289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7" name="Freeform 103">
              <a:extLst>
                <a:ext uri="{FF2B5EF4-FFF2-40B4-BE49-F238E27FC236}">
                  <a16:creationId xmlns:a16="http://schemas.microsoft.com/office/drawing/2014/main" id="{AB4F7F6A-E2B2-4495-9B73-CD2BF7F35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91555" y="232678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8" name="Freeform 117">
              <a:extLst>
                <a:ext uri="{FF2B5EF4-FFF2-40B4-BE49-F238E27FC236}">
                  <a16:creationId xmlns:a16="http://schemas.microsoft.com/office/drawing/2014/main" id="{47982EE6-D4AC-49D9-9045-46EB0DDEA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73558" y="238021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9" name="Freeform 118">
              <a:extLst>
                <a:ext uri="{FF2B5EF4-FFF2-40B4-BE49-F238E27FC236}">
                  <a16:creationId xmlns:a16="http://schemas.microsoft.com/office/drawing/2014/main" id="{B37DA8E7-A892-4110-A590-4407256B2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64388" y="164189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0" name="Freeform 119">
              <a:extLst>
                <a:ext uri="{FF2B5EF4-FFF2-40B4-BE49-F238E27FC236}">
                  <a16:creationId xmlns:a16="http://schemas.microsoft.com/office/drawing/2014/main" id="{92F7A78A-541E-4652-82A6-5EFF9AFA58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6792" y="1980827"/>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1" name="Freeform 41">
              <a:extLst>
                <a:ext uri="{FF2B5EF4-FFF2-40B4-BE49-F238E27FC236}">
                  <a16:creationId xmlns:a16="http://schemas.microsoft.com/office/drawing/2014/main" id="{66CD4983-0D67-47D1-B718-95E23F619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74146" y="529628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2" name="Freeform 79">
              <a:extLst>
                <a:ext uri="{FF2B5EF4-FFF2-40B4-BE49-F238E27FC236}">
                  <a16:creationId xmlns:a16="http://schemas.microsoft.com/office/drawing/2014/main" id="{B2994A0B-6B7D-42B0-81A8-EA482E269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89090" y="293856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3" name="Freeform 79">
              <a:extLst>
                <a:ext uri="{FF2B5EF4-FFF2-40B4-BE49-F238E27FC236}">
                  <a16:creationId xmlns:a16="http://schemas.microsoft.com/office/drawing/2014/main" id="{71D6B524-6981-4540-85FC-1C7E3A9103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8969" y="183118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4" name="Freeform 79">
              <a:extLst>
                <a:ext uri="{FF2B5EF4-FFF2-40B4-BE49-F238E27FC236}">
                  <a16:creationId xmlns:a16="http://schemas.microsoft.com/office/drawing/2014/main" id="{119CDAF4-086B-4DF4-91C4-0E55E2E044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34612" y="26774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5" name="Freeform 74">
              <a:extLst>
                <a:ext uri="{FF2B5EF4-FFF2-40B4-BE49-F238E27FC236}">
                  <a16:creationId xmlns:a16="http://schemas.microsoft.com/office/drawing/2014/main" id="{4A3083A2-69D2-4C08-9514-FF14E494D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4508" y="93807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6" name="Freeform 53">
              <a:extLst>
                <a:ext uri="{FF2B5EF4-FFF2-40B4-BE49-F238E27FC236}">
                  <a16:creationId xmlns:a16="http://schemas.microsoft.com/office/drawing/2014/main" id="{3153AA8F-BF95-4135-98A9-71FD20DD5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0577" y="565264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7" name="Freeform 85">
              <a:extLst>
                <a:ext uri="{FF2B5EF4-FFF2-40B4-BE49-F238E27FC236}">
                  <a16:creationId xmlns:a16="http://schemas.microsoft.com/office/drawing/2014/main" id="{D279C500-6A73-497D-9B5A-E2F33AD134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6792" y="183975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51" name="Graphic 250" descr="Checklist with solid fill">
            <a:extLst>
              <a:ext uri="{FF2B5EF4-FFF2-40B4-BE49-F238E27FC236}">
                <a16:creationId xmlns:a16="http://schemas.microsoft.com/office/drawing/2014/main" id="{97D5006D-4D41-E9BE-881C-EDDA0DB105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459533" y="1350338"/>
            <a:ext cx="4154439" cy="4154439"/>
          </a:xfrm>
          <a:prstGeom prst="rect">
            <a:avLst/>
          </a:prstGeom>
        </p:spPr>
      </p:pic>
    </p:spTree>
    <p:extLst>
      <p:ext uri="{BB962C8B-B14F-4D97-AF65-F5344CB8AC3E}">
        <p14:creationId xmlns:p14="http://schemas.microsoft.com/office/powerpoint/2010/main" val="384950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8" name="Rectangle 8197">
            <a:extLst>
              <a:ext uri="{FF2B5EF4-FFF2-40B4-BE49-F238E27FC236}">
                <a16:creationId xmlns:a16="http://schemas.microsoft.com/office/drawing/2014/main" id="{72CD369A-5284-45B1-B107-702483A8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D319DFA-F013-BB7A-AA1E-AA004F369D07}"/>
              </a:ext>
            </a:extLst>
          </p:cNvPr>
          <p:cNvSpPr txBox="1"/>
          <p:nvPr/>
        </p:nvSpPr>
        <p:spPr>
          <a:xfrm>
            <a:off x="512922" y="-46476"/>
            <a:ext cx="10129138" cy="1372823"/>
          </a:xfrm>
          <a:prstGeom prst="rect">
            <a:avLst/>
          </a:prstGeom>
        </p:spPr>
        <p:txBody>
          <a:bodyPr vert="horz" lIns="91440" tIns="45720" rIns="91440" bIns="45720" rtlCol="0" anchor="ctr">
            <a:normAutofit/>
          </a:bodyPr>
          <a:lstStyle/>
          <a:p>
            <a:pPr marR="0" lvl="0" defTabSz="914400">
              <a:spcBef>
                <a:spcPct val="0"/>
              </a:spcBef>
              <a:spcAft>
                <a:spcPts val="1000"/>
              </a:spcAft>
            </a:pPr>
            <a:r>
              <a:rPr lang="en-US" sz="4000" b="1" kern="1200" dirty="0">
                <a:solidFill>
                  <a:schemeClr val="tx2"/>
                </a:solidFill>
                <a:effectLst/>
                <a:ea typeface="+mj-ea"/>
                <a:cs typeface="+mj-cs"/>
              </a:rPr>
              <a:t>ASOP (Aspect Oriented programming)</a:t>
            </a:r>
            <a:endParaRPr lang="en-US" sz="4000" kern="1200" dirty="0">
              <a:solidFill>
                <a:schemeClr val="tx2"/>
              </a:solidFill>
              <a:effectLst/>
              <a:ea typeface="+mj-ea"/>
              <a:cs typeface="+mj-cs"/>
            </a:endParaRPr>
          </a:p>
        </p:txBody>
      </p:sp>
      <p:sp>
        <p:nvSpPr>
          <p:cNvPr id="11" name="Rectangle 3">
            <a:extLst>
              <a:ext uri="{FF2B5EF4-FFF2-40B4-BE49-F238E27FC236}">
                <a16:creationId xmlns:a16="http://schemas.microsoft.com/office/drawing/2014/main" id="{56DE68E1-4635-D211-D4CC-9D990C1FDB8A}"/>
              </a:ext>
            </a:extLst>
          </p:cNvPr>
          <p:cNvSpPr>
            <a:spLocks noChangeArrowheads="1"/>
          </p:cNvSpPr>
          <p:nvPr/>
        </p:nvSpPr>
        <p:spPr bwMode="auto">
          <a:xfrm>
            <a:off x="737166" y="1475251"/>
            <a:ext cx="5849587" cy="54409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hangingPunct="1">
              <a:lnSpc>
                <a:spcPct val="140000"/>
              </a:lnSpc>
              <a:spcBef>
                <a:spcPct val="0"/>
              </a:spcBef>
              <a:spcAft>
                <a:spcPts val="600"/>
              </a:spcAft>
              <a:buClr>
                <a:schemeClr val="bg2">
                  <a:lumMod val="75000"/>
                </a:schemeClr>
              </a:buClr>
              <a:buSzTx/>
              <a:buFontTx/>
              <a:buChar char="•"/>
              <a:tabLst/>
            </a:pPr>
            <a:r>
              <a:rPr kumimoji="0" lang="en-US" altLang="en-US" sz="900" b="1" i="0" u="none" strike="noStrike" cap="none" normalizeH="0" baseline="0" dirty="0">
                <a:ln>
                  <a:noFill/>
                </a:ln>
                <a:solidFill>
                  <a:schemeClr val="tx2"/>
                </a:solidFill>
                <a:effectLst/>
                <a:latin typeface="+mn-lt"/>
              </a:rPr>
              <a:t>Aspect Annotation:</a:t>
            </a:r>
            <a:endParaRPr kumimoji="0" lang="en-US" altLang="en-US" sz="900" b="0" i="0" u="none" strike="noStrike" cap="none" normalizeH="0" baseline="0" dirty="0">
              <a:ln>
                <a:noFill/>
              </a:ln>
              <a:solidFill>
                <a:schemeClr val="tx2"/>
              </a:solidFill>
              <a:effectLst/>
              <a:latin typeface="+mn-lt"/>
            </a:endParaRPr>
          </a:p>
          <a:p>
            <a:pPr marL="628650" lvl="1" indent="-171450" defTabSz="914400" eaLnBrk="1" hangingPunct="1">
              <a:lnSpc>
                <a:spcPct val="140000"/>
              </a:lnSpc>
              <a:spcAft>
                <a:spcPts val="600"/>
              </a:spcAft>
              <a:buClr>
                <a:schemeClr val="bg2">
                  <a:lumMod val="75000"/>
                </a:schemeClr>
              </a:buClr>
              <a:buFont typeface="Courier New" panose="02070309020205020404" pitchFamily="49" charset="0"/>
              <a:buChar char="o"/>
            </a:pPr>
            <a:r>
              <a:rPr kumimoji="0" lang="en-US" altLang="en-US" sz="900" b="0" i="0" u="none" strike="noStrike" cap="none" normalizeH="0" baseline="0" dirty="0">
                <a:ln>
                  <a:noFill/>
                </a:ln>
                <a:solidFill>
                  <a:schemeClr val="tx2"/>
                </a:solidFill>
                <a:effectLst/>
                <a:latin typeface="+mn-lt"/>
              </a:rPr>
              <a:t>The </a:t>
            </a:r>
            <a:r>
              <a:rPr kumimoji="0" lang="en-US" altLang="en-US" sz="900" b="1" i="0" u="none" strike="noStrike" cap="none" normalizeH="0" baseline="0" dirty="0">
                <a:ln>
                  <a:noFill/>
                </a:ln>
                <a:solidFill>
                  <a:schemeClr val="tx2"/>
                </a:solidFill>
                <a:effectLst/>
                <a:latin typeface="+mn-lt"/>
              </a:rPr>
              <a:t>@Aspect </a:t>
            </a:r>
            <a:r>
              <a:rPr kumimoji="0" lang="en-US" altLang="en-US" sz="900" b="0" i="0" u="none" strike="noStrike" cap="none" normalizeH="0" baseline="0" dirty="0">
                <a:ln>
                  <a:noFill/>
                </a:ln>
                <a:solidFill>
                  <a:schemeClr val="tx2"/>
                </a:solidFill>
                <a:effectLst/>
                <a:latin typeface="+mn-lt"/>
              </a:rPr>
              <a:t>annotation marks the class as an aspect, allowing it to define pointcuts and advice.</a:t>
            </a:r>
          </a:p>
          <a:p>
            <a:pPr marL="628650" lvl="1" indent="-171450" defTabSz="914400" eaLnBrk="1" hangingPunct="1">
              <a:lnSpc>
                <a:spcPct val="140000"/>
              </a:lnSpc>
              <a:spcAft>
                <a:spcPts val="600"/>
              </a:spcAft>
              <a:buClr>
                <a:schemeClr val="bg2">
                  <a:lumMod val="75000"/>
                </a:schemeClr>
              </a:buClr>
              <a:buFont typeface="Courier New" panose="02070309020205020404" pitchFamily="49" charset="0"/>
              <a:buChar char="o"/>
            </a:pPr>
            <a:r>
              <a:rPr kumimoji="0" lang="en-US" altLang="en-US" sz="900" b="0" i="0" u="none" strike="noStrike" cap="none" normalizeH="0" baseline="0" dirty="0">
                <a:ln>
                  <a:noFill/>
                </a:ln>
                <a:solidFill>
                  <a:schemeClr val="tx2"/>
                </a:solidFill>
                <a:effectLst/>
                <a:latin typeface="+mn-lt"/>
              </a:rPr>
              <a:t>Pointcut Declaration:</a:t>
            </a:r>
          </a:p>
          <a:p>
            <a:pPr marL="628650" lvl="1" indent="-171450" defTabSz="914400" eaLnBrk="1" hangingPunct="1">
              <a:lnSpc>
                <a:spcPct val="140000"/>
              </a:lnSpc>
              <a:spcAft>
                <a:spcPts val="600"/>
              </a:spcAft>
              <a:buClr>
                <a:schemeClr val="bg2">
                  <a:lumMod val="75000"/>
                </a:schemeClr>
              </a:buClr>
              <a:buFont typeface="Courier New" panose="02070309020205020404" pitchFamily="49" charset="0"/>
              <a:buChar char="o"/>
            </a:pPr>
            <a:r>
              <a:rPr kumimoji="0" lang="en-US" altLang="en-US" sz="900" b="0" i="0" u="none" strike="noStrike" cap="none" normalizeH="0" baseline="0" dirty="0">
                <a:ln>
                  <a:noFill/>
                </a:ln>
                <a:solidFill>
                  <a:schemeClr val="tx2"/>
                </a:solidFill>
                <a:effectLst/>
                <a:latin typeface="+mn-lt"/>
              </a:rPr>
              <a:t>The </a:t>
            </a:r>
            <a:r>
              <a:rPr kumimoji="0" lang="en-US" altLang="en-US" sz="900" b="1" i="0" u="none" strike="noStrike" cap="none" normalizeH="0" baseline="0" dirty="0" err="1">
                <a:ln>
                  <a:noFill/>
                </a:ln>
                <a:solidFill>
                  <a:schemeClr val="tx2"/>
                </a:solidFill>
                <a:effectLst/>
                <a:latin typeface="+mn-lt"/>
              </a:rPr>
              <a:t>serviceMethods</a:t>
            </a:r>
            <a:r>
              <a:rPr kumimoji="0" lang="en-US" altLang="en-US" sz="900" b="1" i="0" u="none" strike="noStrike" cap="none" normalizeH="0" baseline="0" dirty="0">
                <a:ln>
                  <a:noFill/>
                </a:ln>
                <a:solidFill>
                  <a:schemeClr val="tx2"/>
                </a:solidFill>
                <a:effectLst/>
                <a:latin typeface="+mn-lt"/>
              </a:rPr>
              <a:t>()</a:t>
            </a:r>
            <a:r>
              <a:rPr kumimoji="0" lang="en-US" altLang="en-US" sz="900" b="0" i="0" u="none" strike="noStrike" cap="none" normalizeH="0" baseline="0" dirty="0">
                <a:ln>
                  <a:noFill/>
                </a:ln>
                <a:solidFill>
                  <a:schemeClr val="tx2"/>
                </a:solidFill>
                <a:effectLst/>
                <a:latin typeface="+mn-lt"/>
              </a:rPr>
              <a:t> method defines a pointcut that matches all methods within the </a:t>
            </a:r>
            <a:r>
              <a:rPr kumimoji="0" lang="en-US" altLang="en-US" sz="900" b="1" i="0" u="none" strike="noStrike" cap="none" normalizeH="0" baseline="0" dirty="0" err="1">
                <a:ln>
                  <a:noFill/>
                </a:ln>
                <a:solidFill>
                  <a:schemeClr val="tx2"/>
                </a:solidFill>
                <a:effectLst/>
                <a:latin typeface="+mn-lt"/>
              </a:rPr>
              <a:t>com.dreamcraze.dreamcraze.service</a:t>
            </a:r>
            <a:r>
              <a:rPr kumimoji="0" lang="en-US" altLang="en-US" sz="900" b="0" i="0" u="none" strike="noStrike" cap="none" normalizeH="0" baseline="0" dirty="0">
                <a:ln>
                  <a:noFill/>
                </a:ln>
                <a:solidFill>
                  <a:schemeClr val="tx2"/>
                </a:solidFill>
                <a:effectLst/>
                <a:latin typeface="+mn-lt"/>
              </a:rPr>
              <a:t> package and its sub-packages.</a:t>
            </a:r>
          </a:p>
          <a:p>
            <a:pPr marL="0" marR="0" lvl="0" indent="0" defTabSz="914400" eaLnBrk="1" fontAlgn="base" hangingPunct="1">
              <a:lnSpc>
                <a:spcPct val="140000"/>
              </a:lnSpc>
              <a:spcBef>
                <a:spcPct val="0"/>
              </a:spcBef>
              <a:spcAft>
                <a:spcPts val="600"/>
              </a:spcAft>
              <a:buClr>
                <a:schemeClr val="bg2">
                  <a:lumMod val="75000"/>
                </a:schemeClr>
              </a:buClr>
              <a:buSzTx/>
              <a:buFontTx/>
              <a:buChar char="•"/>
              <a:tabLst/>
            </a:pPr>
            <a:r>
              <a:rPr kumimoji="0" lang="en-US" altLang="en-US" sz="900" b="1" i="0" u="none" strike="noStrike" cap="none" normalizeH="0" baseline="0" dirty="0">
                <a:ln>
                  <a:noFill/>
                </a:ln>
                <a:solidFill>
                  <a:schemeClr val="tx2"/>
                </a:solidFill>
                <a:effectLst/>
                <a:latin typeface="+mn-lt"/>
              </a:rPr>
              <a:t>After Throwing Advice:</a:t>
            </a:r>
            <a:endParaRPr kumimoji="0" lang="en-US" altLang="en-US" sz="900" b="0" i="0" u="none" strike="noStrike" cap="none" normalizeH="0" baseline="0" dirty="0">
              <a:ln>
                <a:noFill/>
              </a:ln>
              <a:solidFill>
                <a:schemeClr val="tx2"/>
              </a:solidFill>
              <a:effectLst/>
              <a:latin typeface="+mn-lt"/>
            </a:endParaRPr>
          </a:p>
          <a:p>
            <a:pPr marL="628650" lvl="1" indent="-171450" defTabSz="914400" eaLnBrk="1" hangingPunct="1">
              <a:lnSpc>
                <a:spcPct val="140000"/>
              </a:lnSpc>
              <a:spcAft>
                <a:spcPts val="600"/>
              </a:spcAft>
              <a:buClr>
                <a:schemeClr val="bg2">
                  <a:lumMod val="75000"/>
                </a:schemeClr>
              </a:buClr>
              <a:buFont typeface="Courier New" panose="02070309020205020404" pitchFamily="49" charset="0"/>
              <a:buChar char="o"/>
            </a:pPr>
            <a:r>
              <a:rPr kumimoji="0" lang="en-US" altLang="en-US" sz="900" b="0" i="0" u="none" strike="noStrike" cap="none" normalizeH="0" baseline="0" dirty="0">
                <a:ln>
                  <a:noFill/>
                </a:ln>
                <a:solidFill>
                  <a:schemeClr val="tx2"/>
                </a:solidFill>
                <a:effectLst/>
                <a:latin typeface="+mn-lt"/>
              </a:rPr>
              <a:t>The</a:t>
            </a:r>
            <a:r>
              <a:rPr kumimoji="0" lang="en-US" altLang="en-US" sz="900" b="1" i="0" u="none" strike="noStrike" cap="none" normalizeH="0" baseline="0" dirty="0">
                <a:ln>
                  <a:noFill/>
                </a:ln>
                <a:solidFill>
                  <a:schemeClr val="tx2"/>
                </a:solidFill>
                <a:effectLst/>
                <a:latin typeface="+mn-lt"/>
              </a:rPr>
              <a:t> @AfterThrowing </a:t>
            </a:r>
            <a:r>
              <a:rPr kumimoji="0" lang="en-US" altLang="en-US" sz="900" b="0" i="0" u="none" strike="noStrike" cap="none" normalizeH="0" baseline="0" dirty="0">
                <a:ln>
                  <a:noFill/>
                </a:ln>
                <a:solidFill>
                  <a:schemeClr val="tx2"/>
                </a:solidFill>
                <a:effectLst/>
                <a:latin typeface="+mn-lt"/>
              </a:rPr>
              <a:t>annotation marks methods that act as advice, executed after an exception is thrown by methods matched by the pointcut.</a:t>
            </a:r>
          </a:p>
          <a:p>
            <a:pPr marL="628650" lvl="1" indent="-171450" defTabSz="914400" eaLnBrk="1" hangingPunct="1">
              <a:lnSpc>
                <a:spcPct val="140000"/>
              </a:lnSpc>
              <a:spcAft>
                <a:spcPts val="600"/>
              </a:spcAft>
              <a:buClr>
                <a:schemeClr val="bg2">
                  <a:lumMod val="75000"/>
                </a:schemeClr>
              </a:buClr>
              <a:buFont typeface="Courier New" panose="02070309020205020404" pitchFamily="49" charset="0"/>
              <a:buChar char="o"/>
            </a:pPr>
            <a:r>
              <a:rPr kumimoji="0" lang="en-US" altLang="en-US" sz="900" b="1" i="0" u="none" strike="noStrike" cap="none" normalizeH="0" baseline="0" dirty="0" err="1">
                <a:ln>
                  <a:noFill/>
                </a:ln>
                <a:solidFill>
                  <a:schemeClr val="tx2"/>
                </a:solidFill>
                <a:effectLst/>
                <a:latin typeface="+mn-lt"/>
              </a:rPr>
              <a:t>handleServiceError</a:t>
            </a:r>
            <a:r>
              <a:rPr kumimoji="0" lang="en-US" altLang="en-US" sz="900" b="1" i="0" u="none" strike="noStrike" cap="none" normalizeH="0" baseline="0" dirty="0">
                <a:ln>
                  <a:noFill/>
                </a:ln>
                <a:solidFill>
                  <a:schemeClr val="tx2"/>
                </a:solidFill>
                <a:effectLst/>
                <a:latin typeface="+mn-lt"/>
              </a:rPr>
              <a:t>()</a:t>
            </a:r>
            <a:r>
              <a:rPr kumimoji="0" lang="en-US" altLang="en-US" sz="900" b="0" i="0" u="none" strike="noStrike" cap="none" normalizeH="0" baseline="0" dirty="0">
                <a:ln>
                  <a:noFill/>
                </a:ln>
                <a:solidFill>
                  <a:schemeClr val="tx2"/>
                </a:solidFill>
                <a:effectLst/>
                <a:latin typeface="+mn-lt"/>
              </a:rPr>
              <a:t> logs specific service method errors, capturing the method name, class name, and exception message.</a:t>
            </a:r>
          </a:p>
          <a:p>
            <a:pPr marL="628650" lvl="1" indent="-171450" defTabSz="914400" eaLnBrk="1" hangingPunct="1">
              <a:lnSpc>
                <a:spcPct val="140000"/>
              </a:lnSpc>
              <a:spcAft>
                <a:spcPts val="600"/>
              </a:spcAft>
              <a:buClr>
                <a:schemeClr val="bg2">
                  <a:lumMod val="75000"/>
                </a:schemeClr>
              </a:buClr>
              <a:buFont typeface="Courier New" panose="02070309020205020404" pitchFamily="49" charset="0"/>
              <a:buChar char="o"/>
            </a:pPr>
            <a:r>
              <a:rPr kumimoji="0" lang="en-US" altLang="en-US" sz="900" b="1" i="0" u="none" strike="noStrike" cap="none" normalizeH="0" baseline="0" dirty="0" err="1">
                <a:ln>
                  <a:noFill/>
                </a:ln>
                <a:solidFill>
                  <a:schemeClr val="tx2"/>
                </a:solidFill>
                <a:effectLst/>
                <a:latin typeface="+mn-lt"/>
              </a:rPr>
              <a:t>handleGenericError</a:t>
            </a:r>
            <a:r>
              <a:rPr kumimoji="0" lang="en-US" altLang="en-US" sz="900" b="1" i="0" u="none" strike="noStrike" cap="none" normalizeH="0" baseline="0" dirty="0">
                <a:ln>
                  <a:noFill/>
                </a:ln>
                <a:solidFill>
                  <a:schemeClr val="tx2"/>
                </a:solidFill>
                <a:effectLst/>
                <a:latin typeface="+mn-lt"/>
              </a:rPr>
              <a:t>()</a:t>
            </a:r>
            <a:r>
              <a:rPr kumimoji="0" lang="en-US" altLang="en-US" sz="900" b="0" i="0" u="none" strike="noStrike" cap="none" normalizeH="0" baseline="0" dirty="0">
                <a:ln>
                  <a:noFill/>
                </a:ln>
                <a:solidFill>
                  <a:schemeClr val="tx2"/>
                </a:solidFill>
                <a:effectLst/>
                <a:latin typeface="+mn-lt"/>
              </a:rPr>
              <a:t> throws a custom </a:t>
            </a:r>
            <a:r>
              <a:rPr kumimoji="0" lang="en-US" altLang="en-US" sz="900" b="1" i="0" u="none" strike="noStrike" cap="none" normalizeH="0" baseline="0" dirty="0" err="1">
                <a:ln>
                  <a:noFill/>
                </a:ln>
                <a:solidFill>
                  <a:schemeClr val="tx2"/>
                </a:solidFill>
                <a:effectLst/>
                <a:latin typeface="+mn-lt"/>
              </a:rPr>
              <a:t>ApiRequestException</a:t>
            </a:r>
            <a:r>
              <a:rPr kumimoji="0" lang="en-US" altLang="en-US" sz="900" b="0" i="0" u="none" strike="noStrike" cap="none" normalizeH="0" baseline="0" dirty="0">
                <a:ln>
                  <a:noFill/>
                </a:ln>
                <a:solidFill>
                  <a:schemeClr val="tx2"/>
                </a:solidFill>
                <a:effectLst/>
                <a:latin typeface="+mn-lt"/>
              </a:rPr>
              <a:t> for unexpected errors, including the original exception message.</a:t>
            </a:r>
          </a:p>
          <a:p>
            <a:pPr marL="0" marR="0" lvl="0" indent="0" defTabSz="914400" eaLnBrk="1" fontAlgn="base" hangingPunct="1">
              <a:lnSpc>
                <a:spcPct val="140000"/>
              </a:lnSpc>
              <a:spcBef>
                <a:spcPct val="0"/>
              </a:spcBef>
              <a:spcAft>
                <a:spcPts val="600"/>
              </a:spcAft>
              <a:buClr>
                <a:schemeClr val="bg2">
                  <a:lumMod val="75000"/>
                </a:schemeClr>
              </a:buClr>
              <a:buSzTx/>
              <a:buFontTx/>
              <a:buChar char="•"/>
              <a:tabLst/>
            </a:pPr>
            <a:r>
              <a:rPr kumimoji="0" lang="en-US" altLang="en-US" sz="900" b="1" i="0" u="none" strike="noStrike" cap="none" normalizeH="0" baseline="0" dirty="0">
                <a:ln>
                  <a:noFill/>
                </a:ln>
                <a:solidFill>
                  <a:schemeClr val="tx2"/>
                </a:solidFill>
                <a:effectLst/>
                <a:latin typeface="+mn-lt"/>
              </a:rPr>
              <a:t>Logger Usage:</a:t>
            </a:r>
            <a:endParaRPr kumimoji="0" lang="en-US" altLang="en-US" sz="900" b="0" i="0" u="none" strike="noStrike" cap="none" normalizeH="0" baseline="0" dirty="0">
              <a:ln>
                <a:noFill/>
              </a:ln>
              <a:solidFill>
                <a:schemeClr val="tx2"/>
              </a:solidFill>
              <a:effectLst/>
              <a:latin typeface="+mn-lt"/>
            </a:endParaRPr>
          </a:p>
          <a:p>
            <a:pPr marL="628650" lvl="1" indent="-171450" defTabSz="914400" eaLnBrk="1" hangingPunct="1">
              <a:lnSpc>
                <a:spcPct val="140000"/>
              </a:lnSpc>
              <a:spcAft>
                <a:spcPts val="600"/>
              </a:spcAft>
              <a:buClr>
                <a:schemeClr val="bg2">
                  <a:lumMod val="75000"/>
                </a:schemeClr>
              </a:buClr>
              <a:buFont typeface="Courier New" panose="02070309020205020404" pitchFamily="49" charset="0"/>
              <a:buChar char="o"/>
            </a:pPr>
            <a:r>
              <a:rPr kumimoji="0" lang="en-US" altLang="en-US" sz="900" b="0" i="0" u="none" strike="noStrike" cap="none" normalizeH="0" baseline="0" dirty="0">
                <a:ln>
                  <a:noFill/>
                </a:ln>
                <a:solidFill>
                  <a:schemeClr val="tx2"/>
                </a:solidFill>
                <a:effectLst/>
                <a:latin typeface="+mn-lt"/>
              </a:rPr>
              <a:t>The </a:t>
            </a:r>
            <a:r>
              <a:rPr kumimoji="0" lang="en-US" altLang="en-US" sz="900" b="1" i="0" u="none" strike="noStrike" cap="none" normalizeH="0" baseline="0" dirty="0" err="1">
                <a:ln>
                  <a:noFill/>
                </a:ln>
                <a:solidFill>
                  <a:schemeClr val="tx2"/>
                </a:solidFill>
                <a:effectLst/>
                <a:latin typeface="+mn-lt"/>
              </a:rPr>
              <a:t>LoggerFactory.getLogger</a:t>
            </a:r>
            <a:r>
              <a:rPr kumimoji="0" lang="en-US" altLang="en-US" sz="900" b="1" i="0" u="none" strike="noStrike" cap="none" normalizeH="0" baseline="0" dirty="0">
                <a:ln>
                  <a:noFill/>
                </a:ln>
                <a:solidFill>
                  <a:schemeClr val="tx2"/>
                </a:solidFill>
                <a:effectLst/>
                <a:latin typeface="+mn-lt"/>
              </a:rPr>
              <a:t>()</a:t>
            </a:r>
            <a:r>
              <a:rPr kumimoji="0" lang="en-US" altLang="en-US" sz="900" b="0" i="0" u="none" strike="noStrike" cap="none" normalizeH="0" baseline="0" dirty="0">
                <a:ln>
                  <a:noFill/>
                </a:ln>
                <a:solidFill>
                  <a:schemeClr val="tx2"/>
                </a:solidFill>
                <a:effectLst/>
                <a:latin typeface="+mn-lt"/>
              </a:rPr>
              <a:t> method initializes a logger instance for logging error messages.</a:t>
            </a:r>
          </a:p>
          <a:p>
            <a:pPr marL="628650" lvl="1" indent="-171450" defTabSz="914400" eaLnBrk="1" hangingPunct="1">
              <a:lnSpc>
                <a:spcPct val="140000"/>
              </a:lnSpc>
              <a:spcAft>
                <a:spcPts val="600"/>
              </a:spcAft>
              <a:buClr>
                <a:schemeClr val="bg2">
                  <a:lumMod val="75000"/>
                </a:schemeClr>
              </a:buClr>
              <a:buFont typeface="Courier New" panose="02070309020205020404" pitchFamily="49" charset="0"/>
              <a:buChar char="o"/>
            </a:pPr>
            <a:r>
              <a:rPr kumimoji="0" lang="en-US" altLang="en-US" sz="900" b="1" i="0" u="none" strike="noStrike" cap="none" normalizeH="0" baseline="0" dirty="0" err="1">
                <a:ln>
                  <a:noFill/>
                </a:ln>
                <a:solidFill>
                  <a:schemeClr val="tx2"/>
                </a:solidFill>
                <a:effectLst/>
                <a:latin typeface="+mn-lt"/>
              </a:rPr>
              <a:t>JoinPoint</a:t>
            </a:r>
            <a:r>
              <a:rPr kumimoji="0" lang="en-US" altLang="en-US" sz="900" b="1" i="0" u="none" strike="noStrike" cap="none" normalizeH="0" baseline="0" dirty="0">
                <a:ln>
                  <a:noFill/>
                </a:ln>
                <a:solidFill>
                  <a:schemeClr val="tx2"/>
                </a:solidFill>
                <a:effectLst/>
                <a:latin typeface="+mn-lt"/>
              </a:rPr>
              <a:t>:</a:t>
            </a:r>
            <a:endParaRPr kumimoji="0" lang="en-US" altLang="en-US" sz="900" b="0" i="0" u="none" strike="noStrike" cap="none" normalizeH="0" baseline="0" dirty="0">
              <a:ln>
                <a:noFill/>
              </a:ln>
              <a:solidFill>
                <a:schemeClr val="tx2"/>
              </a:solidFill>
              <a:effectLst/>
              <a:latin typeface="+mn-lt"/>
            </a:endParaRPr>
          </a:p>
          <a:p>
            <a:pPr marL="628650" lvl="1" indent="-171450" defTabSz="914400" eaLnBrk="1" hangingPunct="1">
              <a:lnSpc>
                <a:spcPct val="140000"/>
              </a:lnSpc>
              <a:spcAft>
                <a:spcPts val="600"/>
              </a:spcAft>
              <a:buClr>
                <a:schemeClr val="bg2">
                  <a:lumMod val="75000"/>
                </a:schemeClr>
              </a:buClr>
              <a:buFont typeface="Courier New" panose="02070309020205020404" pitchFamily="49" charset="0"/>
              <a:buChar char="o"/>
            </a:pPr>
            <a:r>
              <a:rPr kumimoji="0" lang="en-US" altLang="en-US" sz="900" b="0" i="0" u="none" strike="noStrike" cap="none" normalizeH="0" baseline="0" dirty="0">
                <a:ln>
                  <a:noFill/>
                </a:ln>
                <a:solidFill>
                  <a:schemeClr val="tx2"/>
                </a:solidFill>
                <a:effectLst/>
                <a:latin typeface="+mn-lt"/>
              </a:rPr>
              <a:t>The </a:t>
            </a:r>
            <a:r>
              <a:rPr kumimoji="0" lang="en-US" altLang="en-US" sz="900" b="1" i="0" u="none" strike="noStrike" cap="none" normalizeH="0" baseline="0" dirty="0" err="1">
                <a:ln>
                  <a:noFill/>
                </a:ln>
                <a:solidFill>
                  <a:schemeClr val="tx2"/>
                </a:solidFill>
                <a:effectLst/>
                <a:latin typeface="+mn-lt"/>
              </a:rPr>
              <a:t>JoinPoint</a:t>
            </a:r>
            <a:r>
              <a:rPr kumimoji="0" lang="en-US" altLang="en-US" sz="900" b="0" i="0" u="none" strike="noStrike" cap="none" normalizeH="0" baseline="0" dirty="0">
                <a:ln>
                  <a:noFill/>
                </a:ln>
                <a:solidFill>
                  <a:schemeClr val="tx2"/>
                </a:solidFill>
                <a:effectLst/>
                <a:latin typeface="+mn-lt"/>
              </a:rPr>
              <a:t> parameter in advice methods provides access to information about the intercepted method, such as its signature and target class.</a:t>
            </a:r>
          </a:p>
          <a:p>
            <a:pPr marL="0" marR="0" lvl="0" indent="0" defTabSz="914400" eaLnBrk="1" fontAlgn="base" hangingPunct="1">
              <a:lnSpc>
                <a:spcPct val="140000"/>
              </a:lnSpc>
              <a:spcBef>
                <a:spcPct val="0"/>
              </a:spcBef>
              <a:spcAft>
                <a:spcPts val="600"/>
              </a:spcAft>
              <a:buClr>
                <a:schemeClr val="bg2">
                  <a:lumMod val="75000"/>
                </a:schemeClr>
              </a:buClr>
              <a:buSzTx/>
              <a:buFontTx/>
              <a:buChar char="•"/>
              <a:tabLst/>
            </a:pPr>
            <a:r>
              <a:rPr kumimoji="0" lang="en-US" altLang="en-US" sz="900" b="1" i="0" u="none" strike="noStrike" cap="none" normalizeH="0" baseline="0" dirty="0">
                <a:ln>
                  <a:noFill/>
                </a:ln>
                <a:solidFill>
                  <a:schemeClr val="tx2"/>
                </a:solidFill>
                <a:effectLst/>
                <a:latin typeface="+mn-lt"/>
              </a:rPr>
              <a:t>Exception Handling:</a:t>
            </a:r>
            <a:endParaRPr kumimoji="0" lang="en-US" altLang="en-US" sz="900" b="0" i="0" u="none" strike="noStrike" cap="none" normalizeH="0" baseline="0" dirty="0">
              <a:ln>
                <a:noFill/>
              </a:ln>
              <a:solidFill>
                <a:schemeClr val="tx2"/>
              </a:solidFill>
              <a:effectLst/>
              <a:latin typeface="+mn-lt"/>
            </a:endParaRPr>
          </a:p>
          <a:p>
            <a:pPr marL="628650" lvl="1" indent="-171450" defTabSz="914400" eaLnBrk="1" hangingPunct="1">
              <a:lnSpc>
                <a:spcPct val="140000"/>
              </a:lnSpc>
              <a:spcAft>
                <a:spcPts val="600"/>
              </a:spcAft>
              <a:buClr>
                <a:schemeClr val="bg2">
                  <a:lumMod val="75000"/>
                </a:schemeClr>
              </a:buClr>
              <a:buFont typeface="Courier New" panose="02070309020205020404" pitchFamily="49" charset="0"/>
              <a:buChar char="o"/>
            </a:pPr>
            <a:r>
              <a:rPr kumimoji="0" lang="en-US" altLang="en-US" sz="900" b="0" i="0" u="none" strike="noStrike" cap="none" normalizeH="0" baseline="0" dirty="0">
                <a:ln>
                  <a:noFill/>
                </a:ln>
                <a:solidFill>
                  <a:schemeClr val="tx2"/>
                </a:solidFill>
                <a:effectLst/>
                <a:latin typeface="+mn-lt"/>
              </a:rPr>
              <a:t>Both advice methods handle exceptions thrown by service methods, with </a:t>
            </a:r>
            <a:r>
              <a:rPr kumimoji="0" lang="en-US" altLang="en-US" sz="900" b="1" i="0" u="none" strike="noStrike" cap="none" normalizeH="0" baseline="0" dirty="0" err="1">
                <a:ln>
                  <a:noFill/>
                </a:ln>
                <a:solidFill>
                  <a:schemeClr val="tx2"/>
                </a:solidFill>
                <a:effectLst/>
                <a:latin typeface="+mn-lt"/>
              </a:rPr>
              <a:t>handleServiceError</a:t>
            </a:r>
            <a:r>
              <a:rPr kumimoji="0" lang="en-US" altLang="en-US" sz="900" b="1" i="0" u="none" strike="noStrike" cap="none" normalizeH="0" baseline="0" dirty="0">
                <a:ln>
                  <a:noFill/>
                </a:ln>
                <a:solidFill>
                  <a:schemeClr val="tx2"/>
                </a:solidFill>
                <a:effectLst/>
                <a:latin typeface="+mn-lt"/>
              </a:rPr>
              <a:t>()</a:t>
            </a:r>
            <a:r>
              <a:rPr kumimoji="0" lang="en-US" altLang="en-US" sz="900" b="0" i="0" u="none" strike="noStrike" cap="none" normalizeH="0" baseline="0" dirty="0">
                <a:ln>
                  <a:noFill/>
                </a:ln>
                <a:solidFill>
                  <a:schemeClr val="tx2"/>
                </a:solidFill>
                <a:effectLst/>
                <a:latin typeface="+mn-lt"/>
              </a:rPr>
              <a:t> providing specific error logging and </a:t>
            </a:r>
            <a:r>
              <a:rPr kumimoji="0" lang="en-US" altLang="en-US" sz="900" b="1" i="0" u="none" strike="noStrike" cap="none" normalizeH="0" baseline="0" dirty="0" err="1">
                <a:ln>
                  <a:noFill/>
                </a:ln>
                <a:solidFill>
                  <a:schemeClr val="tx2"/>
                </a:solidFill>
                <a:effectLst/>
                <a:latin typeface="+mn-lt"/>
              </a:rPr>
              <a:t>handleGenericError</a:t>
            </a:r>
            <a:r>
              <a:rPr kumimoji="0" lang="en-US" altLang="en-US" sz="900" b="1" i="0" u="none" strike="noStrike" cap="none" normalizeH="0" baseline="0" dirty="0">
                <a:ln>
                  <a:noFill/>
                </a:ln>
                <a:solidFill>
                  <a:schemeClr val="tx2"/>
                </a:solidFill>
                <a:effectLst/>
                <a:latin typeface="+mn-lt"/>
              </a:rPr>
              <a:t>()</a:t>
            </a:r>
            <a:r>
              <a:rPr kumimoji="0" lang="en-US" altLang="en-US" sz="900" b="0" i="0" u="none" strike="noStrike" cap="none" normalizeH="0" baseline="0" dirty="0">
                <a:ln>
                  <a:noFill/>
                </a:ln>
                <a:solidFill>
                  <a:schemeClr val="tx2"/>
                </a:solidFill>
                <a:effectLst/>
                <a:latin typeface="+mn-lt"/>
              </a:rPr>
              <a:t> throwing a generic exception with a custom message.</a:t>
            </a:r>
          </a:p>
        </p:txBody>
      </p:sp>
      <p:grpSp>
        <p:nvGrpSpPr>
          <p:cNvPr id="8200" name="Group 8199">
            <a:extLst>
              <a:ext uri="{FF2B5EF4-FFF2-40B4-BE49-F238E27FC236}">
                <a16:creationId xmlns:a16="http://schemas.microsoft.com/office/drawing/2014/main" id="{FD435E13-4F33-4353-A24E-D37F378524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08178" y="0"/>
            <a:ext cx="1224388" cy="6837797"/>
            <a:chOff x="9008178" y="0"/>
            <a:chExt cx="1224388" cy="6837797"/>
          </a:xfrm>
        </p:grpSpPr>
        <p:sp>
          <p:nvSpPr>
            <p:cNvPr id="8201"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0158" y="468628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02"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55276" y="40282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03"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49037" y="419961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04"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16499" y="435812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05"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9206" y="249280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06"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53994" y="428732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07"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5556" y="59151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08" name="Freeform 108">
              <a:extLst>
                <a:ext uri="{FF2B5EF4-FFF2-40B4-BE49-F238E27FC236}">
                  <a16:creationId xmlns:a16="http://schemas.microsoft.com/office/drawing/2014/main" id="{D09D148A-E95C-4A5F-AFBD-D05C9083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8383" y="109223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09" name="Freeform 110">
              <a:extLst>
                <a:ext uri="{FF2B5EF4-FFF2-40B4-BE49-F238E27FC236}">
                  <a16:creationId xmlns:a16="http://schemas.microsoft.com/office/drawing/2014/main" id="{5B90C58B-B2C5-4C93-8397-016D62EE67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3280" y="34368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10" name="Freeform 112">
              <a:extLst>
                <a:ext uri="{FF2B5EF4-FFF2-40B4-BE49-F238E27FC236}">
                  <a16:creationId xmlns:a16="http://schemas.microsoft.com/office/drawing/2014/main" id="{97EE4FEF-54FA-45E2-A177-BA946262D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03982" y="91252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11"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7429" y="455675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12"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7930" y="455392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13"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84509" y="4630313"/>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14"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46204" y="2560977"/>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15"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91853" y="402614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16"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43111" y="27346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17"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9397" y="3991431"/>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18"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48867" y="292960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19"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5630" y="362285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20"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6201" y="565868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21" name="Freeform 102">
              <a:extLst>
                <a:ext uri="{FF2B5EF4-FFF2-40B4-BE49-F238E27FC236}">
                  <a16:creationId xmlns:a16="http://schemas.microsoft.com/office/drawing/2014/main" id="{06EB852C-D558-4FA2-B6BD-72478CDCE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8780" y="5608502"/>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22" name="Freeform 103">
              <a:extLst>
                <a:ext uri="{FF2B5EF4-FFF2-40B4-BE49-F238E27FC236}">
                  <a16:creationId xmlns:a16="http://schemas.microsoft.com/office/drawing/2014/main" id="{0B128693-39C5-4999-9EB7-FAF6D33AF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2527" y="600842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23" name="Freeform 117">
              <a:extLst>
                <a:ext uri="{FF2B5EF4-FFF2-40B4-BE49-F238E27FC236}">
                  <a16:creationId xmlns:a16="http://schemas.microsoft.com/office/drawing/2014/main" id="{A7E94734-299A-4A1A-8745-522701D7F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1305" y="602034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24" name="Freeform 118">
              <a:extLst>
                <a:ext uri="{FF2B5EF4-FFF2-40B4-BE49-F238E27FC236}">
                  <a16:creationId xmlns:a16="http://schemas.microsoft.com/office/drawing/2014/main" id="{88D7A4B9-ADFA-49C6-A86B-1801ECE375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400" y="671012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25" name="Freeform 119">
              <a:extLst>
                <a:ext uri="{FF2B5EF4-FFF2-40B4-BE49-F238E27FC236}">
                  <a16:creationId xmlns:a16="http://schemas.microsoft.com/office/drawing/2014/main" id="{1D2B967C-42F5-4C41-B5A8-333B15CF2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57813" y="624430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26" name="Freeform 8">
              <a:extLst>
                <a:ext uri="{FF2B5EF4-FFF2-40B4-BE49-F238E27FC236}">
                  <a16:creationId xmlns:a16="http://schemas.microsoft.com/office/drawing/2014/main" id="{7E3E1C46-3049-4EC7-A692-A95CEE2A8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8056" y="16494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27" name="Freeform 8">
              <a:extLst>
                <a:ext uri="{FF2B5EF4-FFF2-40B4-BE49-F238E27FC236}">
                  <a16:creationId xmlns:a16="http://schemas.microsoft.com/office/drawing/2014/main" id="{59EC4BA9-BAFD-46B9-B282-A708F32DA6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7494" y="2534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28" name="Freeform 43">
              <a:extLst>
                <a:ext uri="{FF2B5EF4-FFF2-40B4-BE49-F238E27FC236}">
                  <a16:creationId xmlns:a16="http://schemas.microsoft.com/office/drawing/2014/main" id="{0BB44AF0-8C8E-4407-8BE6-C5A64ACB7F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1061" y="595947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29" name="Freeform 51">
              <a:extLst>
                <a:ext uri="{FF2B5EF4-FFF2-40B4-BE49-F238E27FC236}">
                  <a16:creationId xmlns:a16="http://schemas.microsoft.com/office/drawing/2014/main" id="{85398933-36C3-494E-B746-673993C878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69636" y="6734906"/>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30" name="Freeform 53">
              <a:extLst>
                <a:ext uri="{FF2B5EF4-FFF2-40B4-BE49-F238E27FC236}">
                  <a16:creationId xmlns:a16="http://schemas.microsoft.com/office/drawing/2014/main" id="{84BFEAB6-0117-44A8-8459-8592C14D9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5171" y="542332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31" name="Freeform 54">
              <a:extLst>
                <a:ext uri="{FF2B5EF4-FFF2-40B4-BE49-F238E27FC236}">
                  <a16:creationId xmlns:a16="http://schemas.microsoft.com/office/drawing/2014/main" id="{A171CE1C-2DD7-4682-BE34-E3D5986A06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112023" y="619009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32" name="Freeform 59">
              <a:extLst>
                <a:ext uri="{FF2B5EF4-FFF2-40B4-BE49-F238E27FC236}">
                  <a16:creationId xmlns:a16="http://schemas.microsoft.com/office/drawing/2014/main" id="{993E51E0-704B-47D0-9E80-52F81035FB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9177" y="643952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33" name="Freeform 61">
              <a:extLst>
                <a:ext uri="{FF2B5EF4-FFF2-40B4-BE49-F238E27FC236}">
                  <a16:creationId xmlns:a16="http://schemas.microsoft.com/office/drawing/2014/main" id="{B877D7D4-56A7-4747-AB50-4D2CB582A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54656" y="665688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34" name="Freeform 78">
              <a:extLst>
                <a:ext uri="{FF2B5EF4-FFF2-40B4-BE49-F238E27FC236}">
                  <a16:creationId xmlns:a16="http://schemas.microsoft.com/office/drawing/2014/main" id="{7AD863AE-05C2-42B0-8B8C-2262A95B8D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06387" y="603593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35" name="Freeform 79">
              <a:extLst>
                <a:ext uri="{FF2B5EF4-FFF2-40B4-BE49-F238E27FC236}">
                  <a16:creationId xmlns:a16="http://schemas.microsoft.com/office/drawing/2014/main" id="{96FE0420-A304-40C5-A11A-0D43C374DB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7942" y="581060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36" name="Freeform 80">
              <a:extLst>
                <a:ext uri="{FF2B5EF4-FFF2-40B4-BE49-F238E27FC236}">
                  <a16:creationId xmlns:a16="http://schemas.microsoft.com/office/drawing/2014/main" id="{5712C99F-0668-4696-B7F5-5BE3B40780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22395" y="557606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37" name="Freeform 84">
              <a:extLst>
                <a:ext uri="{FF2B5EF4-FFF2-40B4-BE49-F238E27FC236}">
                  <a16:creationId xmlns:a16="http://schemas.microsoft.com/office/drawing/2014/main" id="{45B51241-B4A7-44BA-B3B1-6D0785936E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28994" y="631108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38" name="Freeform 86">
              <a:extLst>
                <a:ext uri="{FF2B5EF4-FFF2-40B4-BE49-F238E27FC236}">
                  <a16:creationId xmlns:a16="http://schemas.microsoft.com/office/drawing/2014/main" id="{D6E3E1E9-9E2B-4B15-979A-D9ADF02FEB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2551" y="6561530"/>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39" name="Freeform 106">
              <a:extLst>
                <a:ext uri="{FF2B5EF4-FFF2-40B4-BE49-F238E27FC236}">
                  <a16:creationId xmlns:a16="http://schemas.microsoft.com/office/drawing/2014/main" id="{A37D17A3-9203-43E1-955F-779C2CFD3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1197" y="604969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40" name="Freeform 108">
              <a:extLst>
                <a:ext uri="{FF2B5EF4-FFF2-40B4-BE49-F238E27FC236}">
                  <a16:creationId xmlns:a16="http://schemas.microsoft.com/office/drawing/2014/main" id="{42EEB773-123A-4E50-93FF-FE62CB9377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08142" y="554256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41" name="Freeform 110">
              <a:extLst>
                <a:ext uri="{FF2B5EF4-FFF2-40B4-BE49-F238E27FC236}">
                  <a16:creationId xmlns:a16="http://schemas.microsoft.com/office/drawing/2014/main" id="{41D4F2D5-C07C-4F05-A11F-6024B7F13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1887" y="637657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42" name="Freeform 112">
              <a:extLst>
                <a:ext uri="{FF2B5EF4-FFF2-40B4-BE49-F238E27FC236}">
                  <a16:creationId xmlns:a16="http://schemas.microsoft.com/office/drawing/2014/main" id="{9AD3968C-7A54-4876-A3B1-0A199BD9D3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0933" y="58403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43" name="Freeform 34">
              <a:extLst>
                <a:ext uri="{FF2B5EF4-FFF2-40B4-BE49-F238E27FC236}">
                  <a16:creationId xmlns:a16="http://schemas.microsoft.com/office/drawing/2014/main" id="{84A9F12A-9E3E-4B1C-AECE-2204350DC2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3918" y="136318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44" name="Freeform 36">
              <a:extLst>
                <a:ext uri="{FF2B5EF4-FFF2-40B4-BE49-F238E27FC236}">
                  <a16:creationId xmlns:a16="http://schemas.microsoft.com/office/drawing/2014/main" id="{AE1C5FD2-F9CD-4637-814D-A3A526F07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68252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45" name="Freeform 41">
              <a:extLst>
                <a:ext uri="{FF2B5EF4-FFF2-40B4-BE49-F238E27FC236}">
                  <a16:creationId xmlns:a16="http://schemas.microsoft.com/office/drawing/2014/main" id="{83C66AA3-5242-4EC3-A629-2C827DED2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47500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46" name="Freeform 42">
              <a:extLst>
                <a:ext uri="{FF2B5EF4-FFF2-40B4-BE49-F238E27FC236}">
                  <a16:creationId xmlns:a16="http://schemas.microsoft.com/office/drawing/2014/main" id="{132B76A0-CFCB-46B9-A647-A0CDEE2F7E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5571" y="1179932"/>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47" name="Freeform 45">
              <a:extLst>
                <a:ext uri="{FF2B5EF4-FFF2-40B4-BE49-F238E27FC236}">
                  <a16:creationId xmlns:a16="http://schemas.microsoft.com/office/drawing/2014/main" id="{423AA744-F810-4397-917F-77D42FE3D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6574" y="89255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48" name="Freeform 66">
              <a:extLst>
                <a:ext uri="{FF2B5EF4-FFF2-40B4-BE49-F238E27FC236}">
                  <a16:creationId xmlns:a16="http://schemas.microsoft.com/office/drawing/2014/main" id="{5C72F779-C984-4431-94E3-38E6050EAD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9251" y="134753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49" name="Freeform 69">
              <a:extLst>
                <a:ext uri="{FF2B5EF4-FFF2-40B4-BE49-F238E27FC236}">
                  <a16:creationId xmlns:a16="http://schemas.microsoft.com/office/drawing/2014/main" id="{8BF25437-23A6-4F68-A6CC-2021B4DB5F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9134" y="1065294"/>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50" name="Freeform 70">
              <a:extLst>
                <a:ext uri="{FF2B5EF4-FFF2-40B4-BE49-F238E27FC236}">
                  <a16:creationId xmlns:a16="http://schemas.microsoft.com/office/drawing/2014/main" id="{B68970AA-D5FD-4ED4-8AE4-C981BD290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68213" y="50945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51" name="Freeform 74">
              <a:extLst>
                <a:ext uri="{FF2B5EF4-FFF2-40B4-BE49-F238E27FC236}">
                  <a16:creationId xmlns:a16="http://schemas.microsoft.com/office/drawing/2014/main" id="{56CDF8D4-4455-458D-A168-36FD9BCF2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5118" y="72317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52" name="Freeform 85">
              <a:extLst>
                <a:ext uri="{FF2B5EF4-FFF2-40B4-BE49-F238E27FC236}">
                  <a16:creationId xmlns:a16="http://schemas.microsoft.com/office/drawing/2014/main" id="{17A0BB86-D681-41CF-9C63-B55FAA2708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3158" y="21612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53" name="Freeform 87">
              <a:extLst>
                <a:ext uri="{FF2B5EF4-FFF2-40B4-BE49-F238E27FC236}">
                  <a16:creationId xmlns:a16="http://schemas.microsoft.com/office/drawing/2014/main" id="{51933FCD-E07F-4E47-853E-B791F1BBD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6772" y="5263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54" name="Freeform 88">
              <a:extLst>
                <a:ext uri="{FF2B5EF4-FFF2-40B4-BE49-F238E27FC236}">
                  <a16:creationId xmlns:a16="http://schemas.microsoft.com/office/drawing/2014/main" id="{2EB1546B-A39B-432A-8E6A-1F7421881D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01716" y="1121475"/>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55" name="Freeform 94">
              <a:extLst>
                <a:ext uri="{FF2B5EF4-FFF2-40B4-BE49-F238E27FC236}">
                  <a16:creationId xmlns:a16="http://schemas.microsoft.com/office/drawing/2014/main" id="{A5AF0119-0028-4D14-B6CF-0ED0AF8629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9564" y="132083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56" name="Freeform 102">
              <a:extLst>
                <a:ext uri="{FF2B5EF4-FFF2-40B4-BE49-F238E27FC236}">
                  <a16:creationId xmlns:a16="http://schemas.microsoft.com/office/drawing/2014/main" id="{39B7BAEF-46A4-4EE7-A3F1-2B0C3139E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38877" y="111360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57" name="Freeform 103">
              <a:extLst>
                <a:ext uri="{FF2B5EF4-FFF2-40B4-BE49-F238E27FC236}">
                  <a16:creationId xmlns:a16="http://schemas.microsoft.com/office/drawing/2014/main" id="{4AFF19DE-7520-450D-BBC4-514637C677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55163" y="755014"/>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58" name="Freeform 117">
              <a:extLst>
                <a:ext uri="{FF2B5EF4-FFF2-40B4-BE49-F238E27FC236}">
                  <a16:creationId xmlns:a16="http://schemas.microsoft.com/office/drawing/2014/main" id="{55F5F049-082E-4F28-A6F9-B22CED3476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37166" y="80844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59"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7996" y="7012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60" name="Freeform 119">
              <a:extLst>
                <a:ext uri="{FF2B5EF4-FFF2-40B4-BE49-F238E27FC236}">
                  <a16:creationId xmlns:a16="http://schemas.microsoft.com/office/drawing/2014/main" id="{0516D437-66A6-4F8A-AB89-41D39D359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8876" y="48655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61" name="Freeform 8">
              <a:extLst>
                <a:ext uri="{FF2B5EF4-FFF2-40B4-BE49-F238E27FC236}">
                  <a16:creationId xmlns:a16="http://schemas.microsoft.com/office/drawing/2014/main" id="{3F9DD8A5-3889-448A-BB79-A5E1086DC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582585" y="66468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62" name="Freeform 41">
              <a:extLst>
                <a:ext uri="{FF2B5EF4-FFF2-40B4-BE49-F238E27FC236}">
                  <a16:creationId xmlns:a16="http://schemas.microsoft.com/office/drawing/2014/main" id="{A5411003-0583-4E13-BD73-09447FE07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2103" y="54289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63" name="Freeform 41">
              <a:extLst>
                <a:ext uri="{FF2B5EF4-FFF2-40B4-BE49-F238E27FC236}">
                  <a16:creationId xmlns:a16="http://schemas.microsoft.com/office/drawing/2014/main" id="{0857F65C-18A4-4138-888F-60B6250E55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0868" y="647494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64" name="Freeform 41">
              <a:extLst>
                <a:ext uri="{FF2B5EF4-FFF2-40B4-BE49-F238E27FC236}">
                  <a16:creationId xmlns:a16="http://schemas.microsoft.com/office/drawing/2014/main" id="{ABED9D28-F90F-4E28-A5EE-F59041B05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86323" y="378913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65" name="Freeform 79">
              <a:extLst>
                <a:ext uri="{FF2B5EF4-FFF2-40B4-BE49-F238E27FC236}">
                  <a16:creationId xmlns:a16="http://schemas.microsoft.com/office/drawing/2014/main" id="{A2B5689A-49D3-4436-8E8B-8B6C049D21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01748" y="481869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66" name="Freeform 79">
              <a:extLst>
                <a:ext uri="{FF2B5EF4-FFF2-40B4-BE49-F238E27FC236}">
                  <a16:creationId xmlns:a16="http://schemas.microsoft.com/office/drawing/2014/main" id="{9AEF7DFC-F323-44D3-93BC-8991F4501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7343" y="287384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67" name="Freeform 79">
              <a:extLst>
                <a:ext uri="{FF2B5EF4-FFF2-40B4-BE49-F238E27FC236}">
                  <a16:creationId xmlns:a16="http://schemas.microsoft.com/office/drawing/2014/main" id="{7D9C0AE3-7512-40BE-9DB0-92E5C9FAA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05212" y="136278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68" name="Freeform 79">
              <a:extLst>
                <a:ext uri="{FF2B5EF4-FFF2-40B4-BE49-F238E27FC236}">
                  <a16:creationId xmlns:a16="http://schemas.microsoft.com/office/drawing/2014/main" id="{4EDB005F-47FF-4F3E-A8EC-AA3B45D3B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2577" y="25941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69" name="Freeform 43">
              <a:extLst>
                <a:ext uri="{FF2B5EF4-FFF2-40B4-BE49-F238E27FC236}">
                  <a16:creationId xmlns:a16="http://schemas.microsoft.com/office/drawing/2014/main" id="{66DA380F-77D7-4F06-B633-F9D85665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82239" y="484492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70" name="Freeform 51">
              <a:extLst>
                <a:ext uri="{FF2B5EF4-FFF2-40B4-BE49-F238E27FC236}">
                  <a16:creationId xmlns:a16="http://schemas.microsoft.com/office/drawing/2014/main" id="{066B6C10-E3AE-4C93-8E97-EBE1FF1F2E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15164" y="2866487"/>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71" name="Freeform 53">
              <a:extLst>
                <a:ext uri="{FF2B5EF4-FFF2-40B4-BE49-F238E27FC236}">
                  <a16:creationId xmlns:a16="http://schemas.microsoft.com/office/drawing/2014/main" id="{E277C220-5466-4FD0-B77C-7E295E8C3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86842" y="4423779"/>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72" name="Freeform 78">
              <a:extLst>
                <a:ext uri="{FF2B5EF4-FFF2-40B4-BE49-F238E27FC236}">
                  <a16:creationId xmlns:a16="http://schemas.microsoft.com/office/drawing/2014/main" id="{3DEA17E6-646F-4827-A08D-E4725219F0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45923" y="26880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73" name="Freeform 79">
              <a:extLst>
                <a:ext uri="{FF2B5EF4-FFF2-40B4-BE49-F238E27FC236}">
                  <a16:creationId xmlns:a16="http://schemas.microsoft.com/office/drawing/2014/main" id="{3B5C6B2B-92D7-442F-8445-E554C082A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4193" y="585392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74" name="Freeform 80">
              <a:extLst>
                <a:ext uri="{FF2B5EF4-FFF2-40B4-BE49-F238E27FC236}">
                  <a16:creationId xmlns:a16="http://schemas.microsoft.com/office/drawing/2014/main" id="{78B1671C-BA12-4A0C-BF73-4C133110A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78440" y="511852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75" name="Freeform 84">
              <a:extLst>
                <a:ext uri="{FF2B5EF4-FFF2-40B4-BE49-F238E27FC236}">
                  <a16:creationId xmlns:a16="http://schemas.microsoft.com/office/drawing/2014/main" id="{3E147694-6DC6-4EE8-AC97-7AE26398DC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08610" y="52249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76" name="Freeform 86">
              <a:extLst>
                <a:ext uri="{FF2B5EF4-FFF2-40B4-BE49-F238E27FC236}">
                  <a16:creationId xmlns:a16="http://schemas.microsoft.com/office/drawing/2014/main" id="{E0283834-E22A-4F12-8B1D-9D97BDDC8B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09191" y="496335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77" name="Freeform 106">
              <a:extLst>
                <a:ext uri="{FF2B5EF4-FFF2-40B4-BE49-F238E27FC236}">
                  <a16:creationId xmlns:a16="http://schemas.microsoft.com/office/drawing/2014/main" id="{27CBE636-5461-44EB-AE97-6E8154E9C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51948" y="216328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78" name="Freeform 108">
              <a:extLst>
                <a:ext uri="{FF2B5EF4-FFF2-40B4-BE49-F238E27FC236}">
                  <a16:creationId xmlns:a16="http://schemas.microsoft.com/office/drawing/2014/main" id="{A06117E5-5F5D-46C1-ACE2-979C1BA461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1489" y="428993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79" name="Freeform 110">
              <a:extLst>
                <a:ext uri="{FF2B5EF4-FFF2-40B4-BE49-F238E27FC236}">
                  <a16:creationId xmlns:a16="http://schemas.microsoft.com/office/drawing/2014/main" id="{9DEA3051-9D19-4DC6-8C98-00C425876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29672" y="191545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80" name="Freeform 112">
              <a:extLst>
                <a:ext uri="{FF2B5EF4-FFF2-40B4-BE49-F238E27FC236}">
                  <a16:creationId xmlns:a16="http://schemas.microsoft.com/office/drawing/2014/main" id="{DF50010C-C69E-4770-B0E3-E4DC2ACE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56864" y="387724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81" name="Freeform 8">
              <a:extLst>
                <a:ext uri="{FF2B5EF4-FFF2-40B4-BE49-F238E27FC236}">
                  <a16:creationId xmlns:a16="http://schemas.microsoft.com/office/drawing/2014/main" id="{EF4373F0-D39C-43FD-9D4E-20E2371D6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23446" y="161572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82" name="Freeform 8">
              <a:extLst>
                <a:ext uri="{FF2B5EF4-FFF2-40B4-BE49-F238E27FC236}">
                  <a16:creationId xmlns:a16="http://schemas.microsoft.com/office/drawing/2014/main" id="{1DF9A3CD-079A-4625-84F2-DF7EC61A0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83886" y="15971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83" name="Freeform 34">
              <a:extLst>
                <a:ext uri="{FF2B5EF4-FFF2-40B4-BE49-F238E27FC236}">
                  <a16:creationId xmlns:a16="http://schemas.microsoft.com/office/drawing/2014/main" id="{D7908608-A36E-4015-8FFF-EE727465F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4584" y="5202118"/>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84" name="Freeform 36">
              <a:extLst>
                <a:ext uri="{FF2B5EF4-FFF2-40B4-BE49-F238E27FC236}">
                  <a16:creationId xmlns:a16="http://schemas.microsoft.com/office/drawing/2014/main" id="{8E4FC21A-4E37-45B9-8ED9-8E9A200F61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238710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85" name="Freeform 41">
              <a:extLst>
                <a:ext uri="{FF2B5EF4-FFF2-40B4-BE49-F238E27FC236}">
                  <a16:creationId xmlns:a16="http://schemas.microsoft.com/office/drawing/2014/main" id="{7EC6CA60-3309-4909-A242-6EDC1620A3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21314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86" name="Freeform 42">
              <a:extLst>
                <a:ext uri="{FF2B5EF4-FFF2-40B4-BE49-F238E27FC236}">
                  <a16:creationId xmlns:a16="http://schemas.microsoft.com/office/drawing/2014/main" id="{E36F8D28-C5C9-4366-9BDE-D82FC2ED9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6200" y="494673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87" name="Freeform 45">
              <a:extLst>
                <a:ext uri="{FF2B5EF4-FFF2-40B4-BE49-F238E27FC236}">
                  <a16:creationId xmlns:a16="http://schemas.microsoft.com/office/drawing/2014/main" id="{347BC4EC-879E-4A58-BB8E-9965F42E5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54033" y="272721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88" name="Freeform 66">
              <a:extLst>
                <a:ext uri="{FF2B5EF4-FFF2-40B4-BE49-F238E27FC236}">
                  <a16:creationId xmlns:a16="http://schemas.microsoft.com/office/drawing/2014/main" id="{2FE79B60-958E-49FB-BAE5-09E087A8B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14286" y="516906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89" name="Freeform 69">
              <a:extLst>
                <a:ext uri="{FF2B5EF4-FFF2-40B4-BE49-F238E27FC236}">
                  <a16:creationId xmlns:a16="http://schemas.microsoft.com/office/drawing/2014/main" id="{F219BB5D-9580-4264-9E63-C861E6658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9703" y="1632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90" name="Freeform 70">
              <a:extLst>
                <a:ext uri="{FF2B5EF4-FFF2-40B4-BE49-F238E27FC236}">
                  <a16:creationId xmlns:a16="http://schemas.microsoft.com/office/drawing/2014/main" id="{CEF6BF91-FC3D-46D7-8208-81727E55D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3734" y="215390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91" name="Freeform 74">
              <a:extLst>
                <a:ext uri="{FF2B5EF4-FFF2-40B4-BE49-F238E27FC236}">
                  <a16:creationId xmlns:a16="http://schemas.microsoft.com/office/drawing/2014/main" id="{87C340A0-6594-44EF-A2FF-368EE43657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5519" y="234556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92" name="Freeform 85">
              <a:extLst>
                <a:ext uri="{FF2B5EF4-FFF2-40B4-BE49-F238E27FC236}">
                  <a16:creationId xmlns:a16="http://schemas.microsoft.com/office/drawing/2014/main" id="{C1864E85-CB41-4E68-88E0-97EC875AC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56115" y="193117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93" name="Freeform 87">
              <a:extLst>
                <a:ext uri="{FF2B5EF4-FFF2-40B4-BE49-F238E27FC236}">
                  <a16:creationId xmlns:a16="http://schemas.microsoft.com/office/drawing/2014/main" id="{BE8F5959-39FD-404F-9DCA-045A6FF037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73164" y="162440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94" name="Freeform 88">
              <a:extLst>
                <a:ext uri="{FF2B5EF4-FFF2-40B4-BE49-F238E27FC236}">
                  <a16:creationId xmlns:a16="http://schemas.microsoft.com/office/drawing/2014/main" id="{AF2FFA2C-AA3B-4407-8D1E-EC9EBA5E1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38108" y="269324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95" name="Freeform 94">
              <a:extLst>
                <a:ext uri="{FF2B5EF4-FFF2-40B4-BE49-F238E27FC236}">
                  <a16:creationId xmlns:a16="http://schemas.microsoft.com/office/drawing/2014/main" id="{9AD27997-4281-4B54-9055-A0F002812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7042" y="504929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96" name="Freeform 102">
              <a:extLst>
                <a:ext uri="{FF2B5EF4-FFF2-40B4-BE49-F238E27FC236}">
                  <a16:creationId xmlns:a16="http://schemas.microsoft.com/office/drawing/2014/main" id="{3E41767B-D672-4A2B-A6A4-963C085A8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39676" y="530289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97" name="Freeform 103">
              <a:extLst>
                <a:ext uri="{FF2B5EF4-FFF2-40B4-BE49-F238E27FC236}">
                  <a16:creationId xmlns:a16="http://schemas.microsoft.com/office/drawing/2014/main" id="{AB4F7F6A-E2B2-4495-9B73-CD2BF7F35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91555" y="232678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98" name="Freeform 117">
              <a:extLst>
                <a:ext uri="{FF2B5EF4-FFF2-40B4-BE49-F238E27FC236}">
                  <a16:creationId xmlns:a16="http://schemas.microsoft.com/office/drawing/2014/main" id="{47982EE6-D4AC-49D9-9045-46EB0DDEA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73558" y="238021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99" name="Freeform 118">
              <a:extLst>
                <a:ext uri="{FF2B5EF4-FFF2-40B4-BE49-F238E27FC236}">
                  <a16:creationId xmlns:a16="http://schemas.microsoft.com/office/drawing/2014/main" id="{B37DA8E7-A892-4110-A590-4407256B2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64388" y="164189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00" name="Freeform 119">
              <a:extLst>
                <a:ext uri="{FF2B5EF4-FFF2-40B4-BE49-F238E27FC236}">
                  <a16:creationId xmlns:a16="http://schemas.microsoft.com/office/drawing/2014/main" id="{92F7A78A-541E-4652-82A6-5EFF9AFA58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6792" y="1980827"/>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01" name="Freeform 41">
              <a:extLst>
                <a:ext uri="{FF2B5EF4-FFF2-40B4-BE49-F238E27FC236}">
                  <a16:creationId xmlns:a16="http://schemas.microsoft.com/office/drawing/2014/main" id="{66CD4983-0D67-47D1-B718-95E23F619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74146" y="529628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02" name="Freeform 79">
              <a:extLst>
                <a:ext uri="{FF2B5EF4-FFF2-40B4-BE49-F238E27FC236}">
                  <a16:creationId xmlns:a16="http://schemas.microsoft.com/office/drawing/2014/main" id="{B2994A0B-6B7D-42B0-81A8-EA482E269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89090" y="293856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03" name="Freeform 79">
              <a:extLst>
                <a:ext uri="{FF2B5EF4-FFF2-40B4-BE49-F238E27FC236}">
                  <a16:creationId xmlns:a16="http://schemas.microsoft.com/office/drawing/2014/main" id="{71D6B524-6981-4540-85FC-1C7E3A9103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8969" y="183118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04" name="Freeform 79">
              <a:extLst>
                <a:ext uri="{FF2B5EF4-FFF2-40B4-BE49-F238E27FC236}">
                  <a16:creationId xmlns:a16="http://schemas.microsoft.com/office/drawing/2014/main" id="{119CDAF4-086B-4DF4-91C4-0E55E2E044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34612" y="26774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05" name="Freeform 74">
              <a:extLst>
                <a:ext uri="{FF2B5EF4-FFF2-40B4-BE49-F238E27FC236}">
                  <a16:creationId xmlns:a16="http://schemas.microsoft.com/office/drawing/2014/main" id="{4A3083A2-69D2-4C08-9514-FF14E494D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4508" y="93807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06" name="Freeform 53">
              <a:extLst>
                <a:ext uri="{FF2B5EF4-FFF2-40B4-BE49-F238E27FC236}">
                  <a16:creationId xmlns:a16="http://schemas.microsoft.com/office/drawing/2014/main" id="{3153AA8F-BF95-4135-98A9-71FD20DD5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0577" y="565264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07" name="Freeform 85">
              <a:extLst>
                <a:ext uri="{FF2B5EF4-FFF2-40B4-BE49-F238E27FC236}">
                  <a16:creationId xmlns:a16="http://schemas.microsoft.com/office/drawing/2014/main" id="{D279C500-6A73-497D-9B5A-E2F33AD134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6792" y="183975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8193" name="Picture 1">
            <a:extLst>
              <a:ext uri="{FF2B5EF4-FFF2-40B4-BE49-F238E27FC236}">
                <a16:creationId xmlns:a16="http://schemas.microsoft.com/office/drawing/2014/main" id="{9758E641-DAFC-B3B3-9119-DE4795F7A348}"/>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l="23975" t="27122" r="10770" b="20000"/>
          <a:stretch>
            <a:fillRect/>
          </a:stretch>
        </p:blipFill>
        <p:spPr bwMode="auto">
          <a:xfrm>
            <a:off x="7035594" y="2023252"/>
            <a:ext cx="4843724" cy="220781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7441EFA-EE9D-CFD9-82BB-7B6EF09F0F01}"/>
              </a:ext>
            </a:extLst>
          </p:cNvPr>
          <p:cNvSpPr txBox="1"/>
          <p:nvPr/>
        </p:nvSpPr>
        <p:spPr>
          <a:xfrm>
            <a:off x="579128" y="982465"/>
            <a:ext cx="6094378" cy="440313"/>
          </a:xfrm>
          <a:prstGeom prst="rect">
            <a:avLst/>
          </a:prstGeom>
          <a:noFill/>
        </p:spPr>
        <p:txBody>
          <a:bodyPr wrap="square">
            <a:spAutoFit/>
          </a:bodyPr>
          <a:lstStyle/>
          <a:p>
            <a:pPr marL="0" marR="0" lvl="0" indent="0" defTabSz="914400" eaLnBrk="1" fontAlgn="base" hangingPunct="1">
              <a:lnSpc>
                <a:spcPct val="140000"/>
              </a:lnSpc>
              <a:spcBef>
                <a:spcPct val="0"/>
              </a:spcBef>
              <a:spcAft>
                <a:spcPts val="600"/>
              </a:spcAft>
              <a:buClr>
                <a:schemeClr val="bg2">
                  <a:lumMod val="75000"/>
                </a:schemeClr>
              </a:buClr>
              <a:buSzTx/>
              <a:buFontTx/>
              <a:buNone/>
              <a:tabLst/>
            </a:pPr>
            <a:r>
              <a:rPr kumimoji="0" lang="en-US" altLang="en-US" sz="1800" b="1" i="0" u="none" strike="noStrike" cap="none" normalizeH="0" baseline="0" dirty="0">
                <a:ln>
                  <a:noFill/>
                </a:ln>
                <a:solidFill>
                  <a:schemeClr val="tx2"/>
                </a:solidFill>
                <a:effectLst/>
                <a:latin typeface="+mn-lt"/>
              </a:rPr>
              <a:t>error handling </a:t>
            </a:r>
            <a:endParaRPr kumimoji="0" lang="en-US" altLang="en-US" sz="1800" b="0" i="0" u="none" strike="noStrike" cap="none" normalizeH="0" baseline="0" dirty="0">
              <a:ln>
                <a:noFill/>
              </a:ln>
              <a:solidFill>
                <a:schemeClr val="tx2"/>
              </a:solidFill>
              <a:effectLst/>
              <a:latin typeface="+mn-lt"/>
            </a:endParaRPr>
          </a:p>
        </p:txBody>
      </p:sp>
    </p:spTree>
    <p:extLst>
      <p:ext uri="{BB962C8B-B14F-4D97-AF65-F5344CB8AC3E}">
        <p14:creationId xmlns:p14="http://schemas.microsoft.com/office/powerpoint/2010/main" val="210051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193"/>
                                        </p:tgtEl>
                                        <p:attrNameLst>
                                          <p:attrName>style.visibility</p:attrName>
                                        </p:attrNameLst>
                                      </p:cBhvr>
                                      <p:to>
                                        <p:strVal val="visible"/>
                                      </p:to>
                                    </p:set>
                                    <p:animEffect transition="in" filter="fade">
                                      <p:cBhvr>
                                        <p:cTn id="22" dur="1000"/>
                                        <p:tgtEl>
                                          <p:spTgt spid="8193"/>
                                        </p:tgtEl>
                                      </p:cBhvr>
                                    </p:animEffect>
                                    <p:anim calcmode="lin" valueType="num">
                                      <p:cBhvr>
                                        <p:cTn id="23" dur="1000" fill="hold"/>
                                        <p:tgtEl>
                                          <p:spTgt spid="8193"/>
                                        </p:tgtEl>
                                        <p:attrNameLst>
                                          <p:attrName>ppt_x</p:attrName>
                                        </p:attrNameLst>
                                      </p:cBhvr>
                                      <p:tavLst>
                                        <p:tav tm="0">
                                          <p:val>
                                            <p:strVal val="#ppt_x"/>
                                          </p:val>
                                        </p:tav>
                                        <p:tav tm="100000">
                                          <p:val>
                                            <p:strVal val="#ppt_x"/>
                                          </p:val>
                                        </p:tav>
                                      </p:tavLst>
                                    </p:anim>
                                    <p:anim calcmode="lin" valueType="num">
                                      <p:cBhvr>
                                        <p:cTn id="24" dur="1000" fill="hold"/>
                                        <p:tgtEl>
                                          <p:spTgt spid="81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2" name="Rectangle 9221">
            <a:extLst>
              <a:ext uri="{FF2B5EF4-FFF2-40B4-BE49-F238E27FC236}">
                <a16:creationId xmlns:a16="http://schemas.microsoft.com/office/drawing/2014/main" id="{72CD369A-5284-45B1-B107-702483A8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24" name="Group 9223">
            <a:extLst>
              <a:ext uri="{FF2B5EF4-FFF2-40B4-BE49-F238E27FC236}">
                <a16:creationId xmlns:a16="http://schemas.microsoft.com/office/drawing/2014/main" id="{BC3EC256-5633-414E-89A7-4DF178057E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975" y="42050"/>
            <a:ext cx="1319321" cy="6804850"/>
            <a:chOff x="1744975" y="42050"/>
            <a:chExt cx="1319321" cy="6804850"/>
          </a:xfrm>
        </p:grpSpPr>
        <p:sp>
          <p:nvSpPr>
            <p:cNvPr id="9225"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93792" y="472833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26"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14562" y="668947"/>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27"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26934" y="8999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28"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21593" y="1137787"/>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29"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96052" y="46436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30"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6021" y="118352"/>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31"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41720" y="63356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32" name="Freeform 108">
              <a:extLst>
                <a:ext uri="{FF2B5EF4-FFF2-40B4-BE49-F238E27FC236}">
                  <a16:creationId xmlns:a16="http://schemas.microsoft.com/office/drawing/2014/main" id="{D09D148A-E95C-4A5F-AFBD-D05C9083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4547" y="113428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33" name="Freeform 110">
              <a:extLst>
                <a:ext uri="{FF2B5EF4-FFF2-40B4-BE49-F238E27FC236}">
                  <a16:creationId xmlns:a16="http://schemas.microsoft.com/office/drawing/2014/main" id="{5B90C58B-B2C5-4C93-8397-016D62EE67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19444" y="38573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34" name="Freeform 112">
              <a:extLst>
                <a:ext uri="{FF2B5EF4-FFF2-40B4-BE49-F238E27FC236}">
                  <a16:creationId xmlns:a16="http://schemas.microsoft.com/office/drawing/2014/main" id="{97EE4FEF-54FA-45E2-A177-BA946262D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30146" y="9545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35"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94226" y="459880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36"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991372" y="467123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37"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721306" y="4672363"/>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38"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7458" y="441007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39"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54176" y="5651651"/>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40"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18389" y="62433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41"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35281" y="59847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42"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45443" y="646897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43"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822723" y="673426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44"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9835" y="57007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45" name="Freeform 102">
              <a:extLst>
                <a:ext uri="{FF2B5EF4-FFF2-40B4-BE49-F238E27FC236}">
                  <a16:creationId xmlns:a16="http://schemas.microsoft.com/office/drawing/2014/main" id="{06EB852C-D558-4FA2-B6BD-72478CDCE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63385" y="574829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46" name="Freeform 103">
              <a:extLst>
                <a:ext uri="{FF2B5EF4-FFF2-40B4-BE49-F238E27FC236}">
                  <a16:creationId xmlns:a16="http://schemas.microsoft.com/office/drawing/2014/main" id="{0B128693-39C5-4999-9EB7-FAF6D33AF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46293" y="60187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47" name="Freeform 117">
              <a:extLst>
                <a:ext uri="{FF2B5EF4-FFF2-40B4-BE49-F238E27FC236}">
                  <a16:creationId xmlns:a16="http://schemas.microsoft.com/office/drawing/2014/main" id="{A7E94734-299A-4A1A-8745-522701D7F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98102" y="60623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48" name="Freeform 118">
              <a:extLst>
                <a:ext uri="{FF2B5EF4-FFF2-40B4-BE49-F238E27FC236}">
                  <a16:creationId xmlns:a16="http://schemas.microsoft.com/office/drawing/2014/main" id="{88D7A4B9-ADFA-49C6-A86B-1801ECE375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83208" y="67101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49" name="Freeform 119">
              <a:extLst>
                <a:ext uri="{FF2B5EF4-FFF2-40B4-BE49-F238E27FC236}">
                  <a16:creationId xmlns:a16="http://schemas.microsoft.com/office/drawing/2014/main" id="{1D2B967C-42F5-4C41-B5A8-333B15CF2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54120" y="626268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50" name="Freeform 8">
              <a:extLst>
                <a:ext uri="{FF2B5EF4-FFF2-40B4-BE49-F238E27FC236}">
                  <a16:creationId xmlns:a16="http://schemas.microsoft.com/office/drawing/2014/main" id="{7E3E1C46-3049-4EC7-A692-A95CEE2A8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24220" y="20699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51" name="Freeform 8">
              <a:extLst>
                <a:ext uri="{FF2B5EF4-FFF2-40B4-BE49-F238E27FC236}">
                  <a16:creationId xmlns:a16="http://schemas.microsoft.com/office/drawing/2014/main" id="{59EC4BA9-BAFD-46B9-B282-A708F32DA6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53403" y="673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52" name="Freeform 43">
              <a:extLst>
                <a:ext uri="{FF2B5EF4-FFF2-40B4-BE49-F238E27FC236}">
                  <a16:creationId xmlns:a16="http://schemas.microsoft.com/office/drawing/2014/main" id="{0BB44AF0-8C8E-4407-8BE6-C5A64ACB7F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9884" y="596758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53" name="Freeform 51">
              <a:extLst>
                <a:ext uri="{FF2B5EF4-FFF2-40B4-BE49-F238E27FC236}">
                  <a16:creationId xmlns:a16="http://schemas.microsoft.com/office/drawing/2014/main" id="{85398933-36C3-494E-B746-673993C878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0283" y="573437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54" name="Freeform 53">
              <a:extLst>
                <a:ext uri="{FF2B5EF4-FFF2-40B4-BE49-F238E27FC236}">
                  <a16:creationId xmlns:a16="http://schemas.microsoft.com/office/drawing/2014/main" id="{84BFEAB6-0117-44A8-8459-8592C14D9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51968" y="546537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55" name="Freeform 54">
              <a:extLst>
                <a:ext uri="{FF2B5EF4-FFF2-40B4-BE49-F238E27FC236}">
                  <a16:creationId xmlns:a16="http://schemas.microsoft.com/office/drawing/2014/main" id="{A171CE1C-2DD7-4682-BE34-E3D5986A06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8820" y="623214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56" name="Freeform 59">
              <a:extLst>
                <a:ext uri="{FF2B5EF4-FFF2-40B4-BE49-F238E27FC236}">
                  <a16:creationId xmlns:a16="http://schemas.microsoft.com/office/drawing/2014/main" id="{993E51E0-704B-47D0-9E80-52F81035FB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85974" y="648157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57" name="Freeform 61">
              <a:extLst>
                <a:ext uri="{FF2B5EF4-FFF2-40B4-BE49-F238E27FC236}">
                  <a16:creationId xmlns:a16="http://schemas.microsoft.com/office/drawing/2014/main" id="{B877D7D4-56A7-4747-AB50-4D2CB582A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91453" y="669893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58" name="Freeform 78">
              <a:extLst>
                <a:ext uri="{FF2B5EF4-FFF2-40B4-BE49-F238E27FC236}">
                  <a16:creationId xmlns:a16="http://schemas.microsoft.com/office/drawing/2014/main" id="{7AD863AE-05C2-42B0-8B8C-2262A95B8D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43184" y="607798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59" name="Freeform 79">
              <a:extLst>
                <a:ext uri="{FF2B5EF4-FFF2-40B4-BE49-F238E27FC236}">
                  <a16:creationId xmlns:a16="http://schemas.microsoft.com/office/drawing/2014/main" id="{96FE0420-A304-40C5-A11A-0D43C374DB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54739" y="585265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60" name="Freeform 80">
              <a:extLst>
                <a:ext uri="{FF2B5EF4-FFF2-40B4-BE49-F238E27FC236}">
                  <a16:creationId xmlns:a16="http://schemas.microsoft.com/office/drawing/2014/main" id="{5712C99F-0668-4696-B7F5-5BE3B40780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59192" y="561811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61" name="Freeform 84">
              <a:extLst>
                <a:ext uri="{FF2B5EF4-FFF2-40B4-BE49-F238E27FC236}">
                  <a16:creationId xmlns:a16="http://schemas.microsoft.com/office/drawing/2014/main" id="{45B51241-B4A7-44BA-B3B1-6D0785936E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65791" y="635313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62" name="Freeform 86">
              <a:extLst>
                <a:ext uri="{FF2B5EF4-FFF2-40B4-BE49-F238E27FC236}">
                  <a16:creationId xmlns:a16="http://schemas.microsoft.com/office/drawing/2014/main" id="{D6E3E1E9-9E2B-4B15-979A-D9ADF02FEB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078761" y="6639984"/>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63" name="Freeform 106">
              <a:extLst>
                <a:ext uri="{FF2B5EF4-FFF2-40B4-BE49-F238E27FC236}">
                  <a16:creationId xmlns:a16="http://schemas.microsoft.com/office/drawing/2014/main" id="{A37D17A3-9203-43E1-955F-779C2CFD3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7994" y="609174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64" name="Freeform 108">
              <a:extLst>
                <a:ext uri="{FF2B5EF4-FFF2-40B4-BE49-F238E27FC236}">
                  <a16:creationId xmlns:a16="http://schemas.microsoft.com/office/drawing/2014/main" id="{42EEB773-123A-4E50-93FF-FE62CB9377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44939" y="55846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65" name="Freeform 110">
              <a:extLst>
                <a:ext uri="{FF2B5EF4-FFF2-40B4-BE49-F238E27FC236}">
                  <a16:creationId xmlns:a16="http://schemas.microsoft.com/office/drawing/2014/main" id="{41D4F2D5-C07C-4F05-A11F-6024B7F13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8684" y="641862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66" name="Freeform 112">
              <a:extLst>
                <a:ext uri="{FF2B5EF4-FFF2-40B4-BE49-F238E27FC236}">
                  <a16:creationId xmlns:a16="http://schemas.microsoft.com/office/drawing/2014/main" id="{9AD3968C-7A54-4876-A3B1-0A199BD9D3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7730" y="588242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67" name="Freeform 34">
              <a:extLst>
                <a:ext uri="{FF2B5EF4-FFF2-40B4-BE49-F238E27FC236}">
                  <a16:creationId xmlns:a16="http://schemas.microsoft.com/office/drawing/2014/main" id="{84A9F12A-9E3E-4B1C-AECE-2204350DC2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19827" y="140523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68" name="Freeform 36">
              <a:extLst>
                <a:ext uri="{FF2B5EF4-FFF2-40B4-BE49-F238E27FC236}">
                  <a16:creationId xmlns:a16="http://schemas.microsoft.com/office/drawing/2014/main" id="{AE1C5FD2-F9CD-4637-814D-A3A526F07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72457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69" name="Freeform 41">
              <a:extLst>
                <a:ext uri="{FF2B5EF4-FFF2-40B4-BE49-F238E27FC236}">
                  <a16:creationId xmlns:a16="http://schemas.microsoft.com/office/drawing/2014/main" id="{83C66AA3-5242-4EC3-A629-2C827DED2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51705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70" name="Freeform 42">
              <a:extLst>
                <a:ext uri="{FF2B5EF4-FFF2-40B4-BE49-F238E27FC236}">
                  <a16:creationId xmlns:a16="http://schemas.microsoft.com/office/drawing/2014/main" id="{132B76A0-CFCB-46B9-A647-A0CDEE2F7E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21480" y="1221982"/>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71" name="Freeform 45">
              <a:extLst>
                <a:ext uri="{FF2B5EF4-FFF2-40B4-BE49-F238E27FC236}">
                  <a16:creationId xmlns:a16="http://schemas.microsoft.com/office/drawing/2014/main" id="{423AA744-F810-4397-917F-77D42FE3D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72483" y="93460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72" name="Freeform 66">
              <a:extLst>
                <a:ext uri="{FF2B5EF4-FFF2-40B4-BE49-F238E27FC236}">
                  <a16:creationId xmlns:a16="http://schemas.microsoft.com/office/drawing/2014/main" id="{5C72F779-C984-4431-94E3-38E6050EAD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25160" y="138958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73" name="Freeform 69">
              <a:extLst>
                <a:ext uri="{FF2B5EF4-FFF2-40B4-BE49-F238E27FC236}">
                  <a16:creationId xmlns:a16="http://schemas.microsoft.com/office/drawing/2014/main" id="{8BF25437-23A6-4F68-A6CC-2021B4DB5F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25043" y="1107344"/>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74" name="Freeform 70">
              <a:extLst>
                <a:ext uri="{FF2B5EF4-FFF2-40B4-BE49-F238E27FC236}">
                  <a16:creationId xmlns:a16="http://schemas.microsoft.com/office/drawing/2014/main" id="{B68970AA-D5FD-4ED4-8AE4-C981BD290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74122" y="5515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75" name="Freeform 74">
              <a:extLst>
                <a:ext uri="{FF2B5EF4-FFF2-40B4-BE49-F238E27FC236}">
                  <a16:creationId xmlns:a16="http://schemas.microsoft.com/office/drawing/2014/main" id="{56CDF8D4-4455-458D-A168-36FD9BCF2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51027" y="76522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76" name="Freeform 85">
              <a:extLst>
                <a:ext uri="{FF2B5EF4-FFF2-40B4-BE49-F238E27FC236}">
                  <a16:creationId xmlns:a16="http://schemas.microsoft.com/office/drawing/2014/main" id="{17A0BB86-D681-41CF-9C63-B55FAA2708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39067" y="25817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77" name="Freeform 87">
              <a:extLst>
                <a:ext uri="{FF2B5EF4-FFF2-40B4-BE49-F238E27FC236}">
                  <a16:creationId xmlns:a16="http://schemas.microsoft.com/office/drawing/2014/main" id="{51933FCD-E07F-4E47-853E-B791F1BBD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42681" y="9468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78" name="Freeform 88">
              <a:extLst>
                <a:ext uri="{FF2B5EF4-FFF2-40B4-BE49-F238E27FC236}">
                  <a16:creationId xmlns:a16="http://schemas.microsoft.com/office/drawing/2014/main" id="{2EB1546B-A39B-432A-8E6A-1F7421881D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207625" y="1163525"/>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79" name="Freeform 94">
              <a:extLst>
                <a:ext uri="{FF2B5EF4-FFF2-40B4-BE49-F238E27FC236}">
                  <a16:creationId xmlns:a16="http://schemas.microsoft.com/office/drawing/2014/main" id="{A5AF0119-0028-4D14-B6CF-0ED0AF8629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92943" y="136288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80" name="Freeform 102">
              <a:extLst>
                <a:ext uri="{FF2B5EF4-FFF2-40B4-BE49-F238E27FC236}">
                  <a16:creationId xmlns:a16="http://schemas.microsoft.com/office/drawing/2014/main" id="{39B7BAEF-46A4-4EE7-A3F1-2B0C3139E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02256" y="11556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81" name="Freeform 103">
              <a:extLst>
                <a:ext uri="{FF2B5EF4-FFF2-40B4-BE49-F238E27FC236}">
                  <a16:creationId xmlns:a16="http://schemas.microsoft.com/office/drawing/2014/main" id="{4AFF19DE-7520-450D-BBC4-514637C677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18542" y="797064"/>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82" name="Freeform 117">
              <a:extLst>
                <a:ext uri="{FF2B5EF4-FFF2-40B4-BE49-F238E27FC236}">
                  <a16:creationId xmlns:a16="http://schemas.microsoft.com/office/drawing/2014/main" id="{55F5F049-082E-4F28-A6F9-B22CED3476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500545" y="85049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83"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91375" y="11217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84" name="Freeform 119">
              <a:extLst>
                <a:ext uri="{FF2B5EF4-FFF2-40B4-BE49-F238E27FC236}">
                  <a16:creationId xmlns:a16="http://schemas.microsoft.com/office/drawing/2014/main" id="{0516D437-66A6-4F8A-AB89-41D39D359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12255" y="52860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85" name="Freeform 8">
              <a:extLst>
                <a:ext uri="{FF2B5EF4-FFF2-40B4-BE49-F238E27FC236}">
                  <a16:creationId xmlns:a16="http://schemas.microsoft.com/office/drawing/2014/main" id="{3F9DD8A5-3889-448A-BB79-A5E1086DC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19382" y="66888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86" name="Freeform 41">
              <a:extLst>
                <a:ext uri="{FF2B5EF4-FFF2-40B4-BE49-F238E27FC236}">
                  <a16:creationId xmlns:a16="http://schemas.microsoft.com/office/drawing/2014/main" id="{A5411003-0583-4E13-BD73-09447FE07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76051" y="549204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87" name="Freeform 41">
              <a:extLst>
                <a:ext uri="{FF2B5EF4-FFF2-40B4-BE49-F238E27FC236}">
                  <a16:creationId xmlns:a16="http://schemas.microsoft.com/office/drawing/2014/main" id="{0857F65C-18A4-4138-888F-60B6250E55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63626" y="65158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88" name="Freeform 41">
              <a:extLst>
                <a:ext uri="{FF2B5EF4-FFF2-40B4-BE49-F238E27FC236}">
                  <a16:creationId xmlns:a16="http://schemas.microsoft.com/office/drawing/2014/main" id="{ABED9D28-F90F-4E28-A5EE-F59041B05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16458" y="140553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89" name="Freeform 79">
              <a:extLst>
                <a:ext uri="{FF2B5EF4-FFF2-40B4-BE49-F238E27FC236}">
                  <a16:creationId xmlns:a16="http://schemas.microsoft.com/office/drawing/2014/main" id="{A2B5689A-49D3-4436-8E8B-8B6C049D21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38545" y="486074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90" name="Freeform 79">
              <a:extLst>
                <a:ext uri="{FF2B5EF4-FFF2-40B4-BE49-F238E27FC236}">
                  <a16:creationId xmlns:a16="http://schemas.microsoft.com/office/drawing/2014/main" id="{9AEF7DFC-F323-44D3-93BC-8991F4501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867650" y="54373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91" name="Freeform 79">
              <a:extLst>
                <a:ext uri="{FF2B5EF4-FFF2-40B4-BE49-F238E27FC236}">
                  <a16:creationId xmlns:a16="http://schemas.microsoft.com/office/drawing/2014/main" id="{7D9C0AE3-7512-40BE-9DB0-92E5C9FAA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31376" y="140483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92" name="Freeform 79">
              <a:extLst>
                <a:ext uri="{FF2B5EF4-FFF2-40B4-BE49-F238E27FC236}">
                  <a16:creationId xmlns:a16="http://schemas.microsoft.com/office/drawing/2014/main" id="{4EDB005F-47FF-4F3E-A8EC-AA3B45D3B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38486" y="30146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93" name="Freeform 43">
              <a:extLst>
                <a:ext uri="{FF2B5EF4-FFF2-40B4-BE49-F238E27FC236}">
                  <a16:creationId xmlns:a16="http://schemas.microsoft.com/office/drawing/2014/main" id="{66DA380F-77D7-4F06-B633-F9D85665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9036" y="488697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94" name="Freeform 51">
              <a:extLst>
                <a:ext uri="{FF2B5EF4-FFF2-40B4-BE49-F238E27FC236}">
                  <a16:creationId xmlns:a16="http://schemas.microsoft.com/office/drawing/2014/main" id="{066B6C10-E3AE-4C93-8E97-EBE1FF1F2E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91123" y="251274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95" name="Freeform 53">
              <a:extLst>
                <a:ext uri="{FF2B5EF4-FFF2-40B4-BE49-F238E27FC236}">
                  <a16:creationId xmlns:a16="http://schemas.microsoft.com/office/drawing/2014/main" id="{E277C220-5466-4FD0-B77C-7E295E8C3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579867" y="4136512"/>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96" name="Freeform 78">
              <a:extLst>
                <a:ext uri="{FF2B5EF4-FFF2-40B4-BE49-F238E27FC236}">
                  <a16:creationId xmlns:a16="http://schemas.microsoft.com/office/drawing/2014/main" id="{3DEA17E6-646F-4827-A08D-E4725219F0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50954" y="230319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97" name="Freeform 79">
              <a:extLst>
                <a:ext uri="{FF2B5EF4-FFF2-40B4-BE49-F238E27FC236}">
                  <a16:creationId xmlns:a16="http://schemas.microsoft.com/office/drawing/2014/main" id="{3B5C6B2B-92D7-442F-8445-E554C082A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50350" y="276316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98" name="Freeform 80">
              <a:extLst>
                <a:ext uri="{FF2B5EF4-FFF2-40B4-BE49-F238E27FC236}">
                  <a16:creationId xmlns:a16="http://schemas.microsoft.com/office/drawing/2014/main" id="{78B1671C-BA12-4A0C-BF73-4C133110A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5237" y="516057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99" name="Freeform 84">
              <a:extLst>
                <a:ext uri="{FF2B5EF4-FFF2-40B4-BE49-F238E27FC236}">
                  <a16:creationId xmlns:a16="http://schemas.microsoft.com/office/drawing/2014/main" id="{3E147694-6DC6-4EE8-AC97-7AE26398DC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32444" y="209860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00" name="Freeform 86">
              <a:extLst>
                <a:ext uri="{FF2B5EF4-FFF2-40B4-BE49-F238E27FC236}">
                  <a16:creationId xmlns:a16="http://schemas.microsoft.com/office/drawing/2014/main" id="{E0283834-E22A-4F12-8B1D-9D97BDDC8B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42413" y="175259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01" name="Freeform 106">
              <a:extLst>
                <a:ext uri="{FF2B5EF4-FFF2-40B4-BE49-F238E27FC236}">
                  <a16:creationId xmlns:a16="http://schemas.microsoft.com/office/drawing/2014/main" id="{27CBE636-5461-44EB-AE97-6E8154E9C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78112" y="220533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02" name="Freeform 108">
              <a:extLst>
                <a:ext uri="{FF2B5EF4-FFF2-40B4-BE49-F238E27FC236}">
                  <a16:creationId xmlns:a16="http://schemas.microsoft.com/office/drawing/2014/main" id="{A06117E5-5F5D-46C1-ACE2-979C1BA461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288286" y="433198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03" name="Freeform 110">
              <a:extLst>
                <a:ext uri="{FF2B5EF4-FFF2-40B4-BE49-F238E27FC236}">
                  <a16:creationId xmlns:a16="http://schemas.microsoft.com/office/drawing/2014/main" id="{9DEA3051-9D19-4DC6-8C98-00C425876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55836" y="195750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04" name="Freeform 112">
              <a:extLst>
                <a:ext uri="{FF2B5EF4-FFF2-40B4-BE49-F238E27FC236}">
                  <a16:creationId xmlns:a16="http://schemas.microsoft.com/office/drawing/2014/main" id="{DF50010C-C69E-4770-B0E3-E4DC2ACE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902264" y="477891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05" name="Freeform 8">
              <a:extLst>
                <a:ext uri="{FF2B5EF4-FFF2-40B4-BE49-F238E27FC236}">
                  <a16:creationId xmlns:a16="http://schemas.microsoft.com/office/drawing/2014/main" id="{EF4373F0-D39C-43FD-9D4E-20E2371D6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691593" y="17133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06" name="Freeform 8">
              <a:extLst>
                <a:ext uri="{FF2B5EF4-FFF2-40B4-BE49-F238E27FC236}">
                  <a16:creationId xmlns:a16="http://schemas.microsoft.com/office/drawing/2014/main" id="{1DF9A3CD-079A-4625-84F2-DF7EC61A0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89795" y="163916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07" name="Freeform 34">
              <a:extLst>
                <a:ext uri="{FF2B5EF4-FFF2-40B4-BE49-F238E27FC236}">
                  <a16:creationId xmlns:a16="http://schemas.microsoft.com/office/drawing/2014/main" id="{D7908608-A36E-4015-8FFF-EE727465F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71381" y="5244168"/>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08" name="Freeform 36">
              <a:extLst>
                <a:ext uri="{FF2B5EF4-FFF2-40B4-BE49-F238E27FC236}">
                  <a16:creationId xmlns:a16="http://schemas.microsoft.com/office/drawing/2014/main" id="{8E4FC21A-4E37-45B9-8ED9-8E9A200F61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242915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09" name="Freeform 41">
              <a:extLst>
                <a:ext uri="{FF2B5EF4-FFF2-40B4-BE49-F238E27FC236}">
                  <a16:creationId xmlns:a16="http://schemas.microsoft.com/office/drawing/2014/main" id="{7EC6CA60-3309-4909-A242-6EDC1620A3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42290" y="217353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10" name="Freeform 42">
              <a:extLst>
                <a:ext uri="{FF2B5EF4-FFF2-40B4-BE49-F238E27FC236}">
                  <a16:creationId xmlns:a16="http://schemas.microsoft.com/office/drawing/2014/main" id="{E36F8D28-C5C9-4366-9BDE-D82FC2ED9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752997" y="49887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11" name="Freeform 45">
              <a:extLst>
                <a:ext uri="{FF2B5EF4-FFF2-40B4-BE49-F238E27FC236}">
                  <a16:creationId xmlns:a16="http://schemas.microsoft.com/office/drawing/2014/main" id="{347BC4EC-879E-4A58-BB8E-9965F42E5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59942" y="276926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12" name="Freeform 66">
              <a:extLst>
                <a:ext uri="{FF2B5EF4-FFF2-40B4-BE49-F238E27FC236}">
                  <a16:creationId xmlns:a16="http://schemas.microsoft.com/office/drawing/2014/main" id="{2FE79B60-958E-49FB-BAE5-09E087A8B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51083" y="52111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13" name="Freeform 69">
              <a:extLst>
                <a:ext uri="{FF2B5EF4-FFF2-40B4-BE49-F238E27FC236}">
                  <a16:creationId xmlns:a16="http://schemas.microsoft.com/office/drawing/2014/main" id="{F219BB5D-9580-4264-9E63-C861E6658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55867" y="5837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14" name="Freeform 70">
              <a:extLst>
                <a:ext uri="{FF2B5EF4-FFF2-40B4-BE49-F238E27FC236}">
                  <a16:creationId xmlns:a16="http://schemas.microsoft.com/office/drawing/2014/main" id="{CEF6BF91-FC3D-46D7-8208-81727E55D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49643" y="219595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15" name="Freeform 74">
              <a:extLst>
                <a:ext uri="{FF2B5EF4-FFF2-40B4-BE49-F238E27FC236}">
                  <a16:creationId xmlns:a16="http://schemas.microsoft.com/office/drawing/2014/main" id="{87C340A0-6594-44EF-A2FF-368EE43657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62398" y="250464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16" name="Freeform 85">
              <a:extLst>
                <a:ext uri="{FF2B5EF4-FFF2-40B4-BE49-F238E27FC236}">
                  <a16:creationId xmlns:a16="http://schemas.microsoft.com/office/drawing/2014/main" id="{C1864E85-CB41-4E68-88E0-97EC875AC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62024" y="197322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17" name="Freeform 87">
              <a:extLst>
                <a:ext uri="{FF2B5EF4-FFF2-40B4-BE49-F238E27FC236}">
                  <a16:creationId xmlns:a16="http://schemas.microsoft.com/office/drawing/2014/main" id="{BE8F5959-39FD-404F-9DCA-045A6FF037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179073" y="166645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18" name="Freeform 88">
              <a:extLst>
                <a:ext uri="{FF2B5EF4-FFF2-40B4-BE49-F238E27FC236}">
                  <a16:creationId xmlns:a16="http://schemas.microsoft.com/office/drawing/2014/main" id="{AF2FFA2C-AA3B-4407-8D1E-EC9EBA5E1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244017" y="273529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19" name="Freeform 94">
              <a:extLst>
                <a:ext uri="{FF2B5EF4-FFF2-40B4-BE49-F238E27FC236}">
                  <a16:creationId xmlns:a16="http://schemas.microsoft.com/office/drawing/2014/main" id="{9AD27997-4281-4B54-9055-A0F002812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620676" y="509134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20" name="Freeform 102">
              <a:extLst>
                <a:ext uri="{FF2B5EF4-FFF2-40B4-BE49-F238E27FC236}">
                  <a16:creationId xmlns:a16="http://schemas.microsoft.com/office/drawing/2014/main" id="{3E41767B-D672-4A2B-A6A4-963C085A8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376473" y="534494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21" name="Freeform 103">
              <a:extLst>
                <a:ext uri="{FF2B5EF4-FFF2-40B4-BE49-F238E27FC236}">
                  <a16:creationId xmlns:a16="http://schemas.microsoft.com/office/drawing/2014/main" id="{AB4F7F6A-E2B2-4495-9B73-CD2BF7F35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54934" y="23688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22" name="Freeform 117">
              <a:extLst>
                <a:ext uri="{FF2B5EF4-FFF2-40B4-BE49-F238E27FC236}">
                  <a16:creationId xmlns:a16="http://schemas.microsoft.com/office/drawing/2014/main" id="{47982EE6-D4AC-49D9-9045-46EB0DDEA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536937" y="24222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23" name="Freeform 118">
              <a:extLst>
                <a:ext uri="{FF2B5EF4-FFF2-40B4-BE49-F238E27FC236}">
                  <a16:creationId xmlns:a16="http://schemas.microsoft.com/office/drawing/2014/main" id="{B37DA8E7-A892-4110-A590-4407256B2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27767" y="168394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24" name="Freeform 119">
              <a:extLst>
                <a:ext uri="{FF2B5EF4-FFF2-40B4-BE49-F238E27FC236}">
                  <a16:creationId xmlns:a16="http://schemas.microsoft.com/office/drawing/2014/main" id="{92F7A78A-541E-4652-82A6-5EFF9AFA58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473414" y="198099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25" name="Freeform 41">
              <a:extLst>
                <a:ext uri="{FF2B5EF4-FFF2-40B4-BE49-F238E27FC236}">
                  <a16:creationId xmlns:a16="http://schemas.microsoft.com/office/drawing/2014/main" id="{66CD4983-0D67-47D1-B718-95E23F619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010943" y="533833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26" name="Freeform 79">
              <a:extLst>
                <a:ext uri="{FF2B5EF4-FFF2-40B4-BE49-F238E27FC236}">
                  <a16:creationId xmlns:a16="http://schemas.microsoft.com/office/drawing/2014/main" id="{B2994A0B-6B7D-42B0-81A8-EA482E269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2876608" y="51742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27" name="Freeform 79">
              <a:extLst>
                <a:ext uri="{FF2B5EF4-FFF2-40B4-BE49-F238E27FC236}">
                  <a16:creationId xmlns:a16="http://schemas.microsoft.com/office/drawing/2014/main" id="{71D6B524-6981-4540-85FC-1C7E3A9103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874878" y="187323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28" name="Freeform 79">
              <a:extLst>
                <a:ext uri="{FF2B5EF4-FFF2-40B4-BE49-F238E27FC236}">
                  <a16:creationId xmlns:a16="http://schemas.microsoft.com/office/drawing/2014/main" id="{119CDAF4-086B-4DF4-91C4-0E55E2E044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97991" y="3097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29" name="Freeform 74">
              <a:extLst>
                <a:ext uri="{FF2B5EF4-FFF2-40B4-BE49-F238E27FC236}">
                  <a16:creationId xmlns:a16="http://schemas.microsoft.com/office/drawing/2014/main" id="{4A3083A2-69D2-4C08-9514-FF14E494D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2327887" y="98012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9217" name="Picture 1" descr="A screenshot of a computer program&#10;&#10;Description automatically generated">
            <a:extLst>
              <a:ext uri="{FF2B5EF4-FFF2-40B4-BE49-F238E27FC236}">
                <a16:creationId xmlns:a16="http://schemas.microsoft.com/office/drawing/2014/main" id="{B5215D2C-B29E-CFBB-BC0E-BC0ADC898741}"/>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l="23975" t="33049" r="14487" b="34360"/>
          <a:stretch>
            <a:fillRect/>
          </a:stretch>
        </p:blipFill>
        <p:spPr bwMode="auto">
          <a:xfrm>
            <a:off x="293774" y="2729969"/>
            <a:ext cx="4657482" cy="138748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27EC8C3A-63AE-8BF0-E77A-ED0DB78E6C3D}"/>
              </a:ext>
            </a:extLst>
          </p:cNvPr>
          <p:cNvSpPr>
            <a:spLocks noChangeArrowheads="1"/>
          </p:cNvSpPr>
          <p:nvPr/>
        </p:nvSpPr>
        <p:spPr bwMode="auto">
          <a:xfrm>
            <a:off x="5038591" y="442770"/>
            <a:ext cx="6879140" cy="60905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hangingPunct="1">
              <a:lnSpc>
                <a:spcPct val="140000"/>
              </a:lnSpc>
              <a:spcBef>
                <a:spcPct val="0"/>
              </a:spcBef>
              <a:spcAft>
                <a:spcPts val="600"/>
              </a:spcAft>
              <a:buClr>
                <a:schemeClr val="bg2">
                  <a:lumMod val="75000"/>
                </a:schemeClr>
              </a:buClr>
              <a:buSzTx/>
              <a:buFontTx/>
              <a:buNone/>
              <a:tabLst/>
            </a:pPr>
            <a:r>
              <a:rPr kumimoji="0" lang="en-US" altLang="en-US" sz="1000" b="1" i="0" u="none" strike="noStrike" cap="none" normalizeH="0" baseline="0" dirty="0">
                <a:ln>
                  <a:noFill/>
                </a:ln>
                <a:solidFill>
                  <a:schemeClr val="tx2"/>
                </a:solidFill>
                <a:effectLst/>
                <a:latin typeface="+mn-lt"/>
              </a:rPr>
              <a:t> </a:t>
            </a:r>
            <a:endParaRPr kumimoji="0" lang="en-US" altLang="en-US" sz="1000" b="0" i="0" u="none" strike="noStrike" cap="none" normalizeH="0" baseline="0" dirty="0">
              <a:ln>
                <a:noFill/>
              </a:ln>
              <a:solidFill>
                <a:schemeClr val="tx2"/>
              </a:solidFill>
              <a:effectLst/>
              <a:latin typeface="+mn-lt"/>
            </a:endParaRPr>
          </a:p>
          <a:p>
            <a:pPr marL="0" marR="0" lvl="0" indent="0" defTabSz="914400" eaLnBrk="1" fontAlgn="base" hangingPunct="1">
              <a:lnSpc>
                <a:spcPct val="140000"/>
              </a:lnSpc>
              <a:spcBef>
                <a:spcPct val="0"/>
              </a:spcBef>
              <a:spcAft>
                <a:spcPts val="600"/>
              </a:spcAft>
              <a:buClr>
                <a:schemeClr val="bg2">
                  <a:lumMod val="75000"/>
                </a:schemeClr>
              </a:buClr>
              <a:buSzTx/>
              <a:buFontTx/>
              <a:buChar char="•"/>
              <a:tabLst/>
            </a:pPr>
            <a:r>
              <a:rPr kumimoji="0" lang="en-US" altLang="en-US" sz="1000" b="1" i="0" u="none" strike="noStrike" cap="none" normalizeH="0" baseline="0" dirty="0">
                <a:ln>
                  <a:noFill/>
                </a:ln>
                <a:solidFill>
                  <a:schemeClr val="tx2"/>
                </a:solidFill>
                <a:effectLst/>
                <a:latin typeface="+mn-lt"/>
              </a:rPr>
              <a:t>Aspect Annotation:</a:t>
            </a:r>
            <a:endParaRPr kumimoji="0" lang="en-US" altLang="en-US" sz="1000" b="0" i="0" u="none" strike="noStrike" cap="none" normalizeH="0" baseline="0" dirty="0">
              <a:ln>
                <a:noFill/>
              </a:ln>
              <a:solidFill>
                <a:schemeClr val="tx2"/>
              </a:solidFill>
              <a:effectLst/>
              <a:latin typeface="+mn-lt"/>
            </a:endParaRPr>
          </a:p>
          <a:p>
            <a:pPr lvl="1" defTabSz="914400" eaLnBrk="1" hangingPunct="1">
              <a:lnSpc>
                <a:spcPct val="140000"/>
              </a:lnSpc>
              <a:spcAft>
                <a:spcPts val="600"/>
              </a:spcAft>
              <a:buClr>
                <a:schemeClr val="bg2">
                  <a:lumMod val="75000"/>
                </a:schemeClr>
              </a:buClr>
              <a:buFontTx/>
              <a:buChar char="•"/>
            </a:pPr>
            <a:r>
              <a:rPr kumimoji="0" lang="en-US" altLang="en-US" sz="1000" b="0" i="0" u="none" strike="noStrike" cap="none" normalizeH="0" baseline="0" dirty="0">
                <a:ln>
                  <a:noFill/>
                </a:ln>
                <a:solidFill>
                  <a:schemeClr val="tx2"/>
                </a:solidFill>
                <a:effectLst/>
                <a:latin typeface="+mn-lt"/>
              </a:rPr>
              <a:t>The </a:t>
            </a:r>
            <a:r>
              <a:rPr kumimoji="0" lang="en-US" altLang="en-US" sz="1000" b="1" i="0" u="none" strike="noStrike" cap="none" normalizeH="0" baseline="0" dirty="0">
                <a:ln>
                  <a:noFill/>
                </a:ln>
                <a:solidFill>
                  <a:schemeClr val="tx2"/>
                </a:solidFill>
                <a:effectLst/>
                <a:latin typeface="+mn-lt"/>
              </a:rPr>
              <a:t>@Aspect annotation</a:t>
            </a:r>
            <a:r>
              <a:rPr kumimoji="0" lang="en-US" altLang="en-US" sz="1000" b="0" i="0" u="none" strike="noStrike" cap="none" normalizeH="0" baseline="0" dirty="0">
                <a:ln>
                  <a:noFill/>
                </a:ln>
                <a:solidFill>
                  <a:schemeClr val="tx2"/>
                </a:solidFill>
                <a:effectLst/>
                <a:latin typeface="+mn-lt"/>
              </a:rPr>
              <a:t> marks the class as an aspect, allowing it to define pointcuts and advice.</a:t>
            </a:r>
          </a:p>
          <a:p>
            <a:pPr marL="0" marR="0" lvl="0" indent="0" defTabSz="914400" eaLnBrk="1" fontAlgn="base" hangingPunct="1">
              <a:lnSpc>
                <a:spcPct val="140000"/>
              </a:lnSpc>
              <a:spcBef>
                <a:spcPct val="0"/>
              </a:spcBef>
              <a:spcAft>
                <a:spcPts val="600"/>
              </a:spcAft>
              <a:buClr>
                <a:schemeClr val="bg2">
                  <a:lumMod val="75000"/>
                </a:schemeClr>
              </a:buClr>
              <a:buSzTx/>
              <a:buFontTx/>
              <a:buChar char="•"/>
              <a:tabLst/>
            </a:pPr>
            <a:r>
              <a:rPr kumimoji="0" lang="en-US" altLang="en-US" sz="1000" b="1" i="0" u="none" strike="noStrike" cap="none" normalizeH="0" baseline="0" dirty="0">
                <a:ln>
                  <a:noFill/>
                </a:ln>
                <a:solidFill>
                  <a:schemeClr val="tx2"/>
                </a:solidFill>
                <a:effectLst/>
                <a:latin typeface="+mn-lt"/>
              </a:rPr>
              <a:t>Component Annotation:</a:t>
            </a:r>
            <a:endParaRPr kumimoji="0" lang="en-US" altLang="en-US" sz="1000" b="0" i="0" u="none" strike="noStrike" cap="none" normalizeH="0" baseline="0" dirty="0">
              <a:ln>
                <a:noFill/>
              </a:ln>
              <a:solidFill>
                <a:schemeClr val="tx2"/>
              </a:solidFill>
              <a:effectLst/>
              <a:latin typeface="+mn-lt"/>
            </a:endParaRPr>
          </a:p>
          <a:p>
            <a:pPr lvl="1" defTabSz="914400" eaLnBrk="1" hangingPunct="1">
              <a:lnSpc>
                <a:spcPct val="140000"/>
              </a:lnSpc>
              <a:spcAft>
                <a:spcPts val="600"/>
              </a:spcAft>
              <a:buClr>
                <a:schemeClr val="bg2">
                  <a:lumMod val="75000"/>
                </a:schemeClr>
              </a:buClr>
              <a:buFontTx/>
              <a:buChar char="•"/>
            </a:pPr>
            <a:r>
              <a:rPr kumimoji="0" lang="en-US" altLang="en-US" sz="1000" b="0" i="0" u="none" strike="noStrike" cap="none" normalizeH="0" baseline="0" dirty="0">
                <a:ln>
                  <a:noFill/>
                </a:ln>
                <a:solidFill>
                  <a:schemeClr val="tx2"/>
                </a:solidFill>
                <a:effectLst/>
                <a:latin typeface="+mn-lt"/>
              </a:rPr>
              <a:t>The </a:t>
            </a:r>
            <a:r>
              <a:rPr kumimoji="0" lang="en-US" altLang="en-US" sz="1000" b="1" i="0" u="none" strike="noStrike" cap="none" normalizeH="0" baseline="0" dirty="0">
                <a:ln>
                  <a:noFill/>
                </a:ln>
                <a:solidFill>
                  <a:schemeClr val="tx2"/>
                </a:solidFill>
                <a:effectLst/>
                <a:latin typeface="+mn-lt"/>
              </a:rPr>
              <a:t>@Component annotation</a:t>
            </a:r>
            <a:r>
              <a:rPr kumimoji="0" lang="en-US" altLang="en-US" sz="1000" b="0" i="0" u="none" strike="noStrike" cap="none" normalizeH="0" baseline="0" dirty="0">
                <a:ln>
                  <a:noFill/>
                </a:ln>
                <a:solidFill>
                  <a:schemeClr val="tx2"/>
                </a:solidFill>
                <a:effectLst/>
                <a:latin typeface="+mn-lt"/>
              </a:rPr>
              <a:t> marks the class as a Spring component, enabling auto-detection and instantiation by the Spring container.</a:t>
            </a:r>
          </a:p>
          <a:p>
            <a:pPr marL="0" marR="0" lvl="0" indent="0" defTabSz="914400" eaLnBrk="1" fontAlgn="base" hangingPunct="1">
              <a:lnSpc>
                <a:spcPct val="140000"/>
              </a:lnSpc>
              <a:spcBef>
                <a:spcPct val="0"/>
              </a:spcBef>
              <a:spcAft>
                <a:spcPts val="600"/>
              </a:spcAft>
              <a:buClr>
                <a:schemeClr val="bg2">
                  <a:lumMod val="75000"/>
                </a:schemeClr>
              </a:buClr>
              <a:buSzTx/>
              <a:buFontTx/>
              <a:buChar char="•"/>
              <a:tabLst/>
            </a:pPr>
            <a:r>
              <a:rPr kumimoji="0" lang="en-US" altLang="en-US" sz="1000" b="1" i="0" u="none" strike="noStrike" cap="none" normalizeH="0" baseline="0" dirty="0" err="1">
                <a:ln>
                  <a:noFill/>
                </a:ln>
                <a:solidFill>
                  <a:schemeClr val="tx2"/>
                </a:solidFill>
                <a:effectLst/>
                <a:latin typeface="+mn-lt"/>
              </a:rPr>
              <a:t>Autowired</a:t>
            </a:r>
            <a:r>
              <a:rPr kumimoji="0" lang="en-US" altLang="en-US" sz="1000" b="0" i="0" u="none" strike="noStrike" cap="none" normalizeH="0" baseline="0" dirty="0">
                <a:ln>
                  <a:noFill/>
                </a:ln>
                <a:solidFill>
                  <a:schemeClr val="tx2"/>
                </a:solidFill>
                <a:effectLst/>
                <a:latin typeface="+mn-lt"/>
              </a:rPr>
              <a:t> </a:t>
            </a:r>
            <a:r>
              <a:rPr kumimoji="0" lang="en-US" altLang="en-US" sz="1000" b="1" i="0" u="none" strike="noStrike" cap="none" normalizeH="0" baseline="0" dirty="0">
                <a:ln>
                  <a:noFill/>
                </a:ln>
                <a:solidFill>
                  <a:schemeClr val="tx2"/>
                </a:solidFill>
                <a:effectLst/>
                <a:latin typeface="+mn-lt"/>
              </a:rPr>
              <a:t>Dependency Injection:</a:t>
            </a:r>
          </a:p>
          <a:p>
            <a:pPr lvl="1" defTabSz="914400" eaLnBrk="1" hangingPunct="1">
              <a:lnSpc>
                <a:spcPct val="140000"/>
              </a:lnSpc>
              <a:spcAft>
                <a:spcPts val="600"/>
              </a:spcAft>
              <a:buClr>
                <a:schemeClr val="bg2">
                  <a:lumMod val="75000"/>
                </a:schemeClr>
              </a:buClr>
              <a:buFontTx/>
              <a:buChar char="•"/>
            </a:pPr>
            <a:r>
              <a:rPr kumimoji="0" lang="en-US" altLang="en-US" sz="1000" b="0" i="0" u="none" strike="noStrike" cap="none" normalizeH="0" baseline="0" dirty="0">
                <a:ln>
                  <a:noFill/>
                </a:ln>
                <a:solidFill>
                  <a:schemeClr val="tx2"/>
                </a:solidFill>
                <a:effectLst/>
                <a:latin typeface="+mn-lt"/>
              </a:rPr>
              <a:t>The </a:t>
            </a:r>
            <a:r>
              <a:rPr kumimoji="0" lang="en-US" altLang="en-US" sz="1000" b="1" i="0" u="none" strike="noStrike" cap="none" normalizeH="0" baseline="0" dirty="0" err="1">
                <a:ln>
                  <a:noFill/>
                </a:ln>
                <a:solidFill>
                  <a:schemeClr val="tx2"/>
                </a:solidFill>
                <a:effectLst/>
                <a:latin typeface="+mn-lt"/>
              </a:rPr>
              <a:t>ValidationUtils</a:t>
            </a:r>
            <a:r>
              <a:rPr kumimoji="0" lang="en-US" altLang="en-US" sz="1000" b="0" i="0" u="none" strike="noStrike" cap="none" normalizeH="0" baseline="0" dirty="0">
                <a:ln>
                  <a:noFill/>
                </a:ln>
                <a:solidFill>
                  <a:schemeClr val="tx2"/>
                </a:solidFill>
                <a:effectLst/>
                <a:latin typeface="+mn-lt"/>
              </a:rPr>
              <a:t> bean is injected into the aspect using </a:t>
            </a:r>
            <a:r>
              <a:rPr kumimoji="0" lang="en-US" altLang="en-US" sz="1000" b="1" i="0" u="none" strike="noStrike" cap="none" normalizeH="0" baseline="0" dirty="0">
                <a:ln>
                  <a:noFill/>
                </a:ln>
                <a:solidFill>
                  <a:schemeClr val="tx2"/>
                </a:solidFill>
                <a:effectLst/>
                <a:latin typeface="+mn-lt"/>
              </a:rPr>
              <a:t>@Autowired.</a:t>
            </a:r>
            <a:endParaRPr kumimoji="0" lang="en-US" altLang="en-US" sz="1000" b="0" i="0" u="none" strike="noStrike" cap="none" normalizeH="0" baseline="0" dirty="0">
              <a:ln>
                <a:noFill/>
              </a:ln>
              <a:solidFill>
                <a:schemeClr val="tx2"/>
              </a:solidFill>
              <a:effectLst/>
              <a:latin typeface="+mn-lt"/>
            </a:endParaRPr>
          </a:p>
          <a:p>
            <a:pPr marL="0" marR="0" lvl="0" indent="0" defTabSz="914400" eaLnBrk="1" fontAlgn="base" hangingPunct="1">
              <a:lnSpc>
                <a:spcPct val="140000"/>
              </a:lnSpc>
              <a:spcBef>
                <a:spcPct val="0"/>
              </a:spcBef>
              <a:spcAft>
                <a:spcPts val="600"/>
              </a:spcAft>
              <a:buClr>
                <a:schemeClr val="bg2">
                  <a:lumMod val="75000"/>
                </a:schemeClr>
              </a:buClr>
              <a:buSzTx/>
              <a:buFontTx/>
              <a:buChar char="•"/>
              <a:tabLst/>
            </a:pPr>
            <a:r>
              <a:rPr kumimoji="0" lang="en-US" altLang="en-US" sz="1000" b="1" i="0" u="none" strike="noStrike" cap="none" normalizeH="0" baseline="0" dirty="0">
                <a:ln>
                  <a:noFill/>
                </a:ln>
                <a:solidFill>
                  <a:schemeClr val="tx2"/>
                </a:solidFill>
                <a:effectLst/>
                <a:latin typeface="+mn-lt"/>
              </a:rPr>
              <a:t>Around Advice:</a:t>
            </a:r>
          </a:p>
          <a:p>
            <a:pPr lvl="1" defTabSz="914400" eaLnBrk="1" hangingPunct="1">
              <a:lnSpc>
                <a:spcPct val="140000"/>
              </a:lnSpc>
              <a:spcAft>
                <a:spcPts val="600"/>
              </a:spcAft>
              <a:buClr>
                <a:schemeClr val="bg2">
                  <a:lumMod val="75000"/>
                </a:schemeClr>
              </a:buClr>
              <a:buFontTx/>
              <a:buChar char="•"/>
            </a:pPr>
            <a:r>
              <a:rPr kumimoji="0" lang="en-US" altLang="en-US" sz="1000" b="0" i="0" u="none" strike="noStrike" cap="none" normalizeH="0" baseline="0" dirty="0">
                <a:ln>
                  <a:noFill/>
                </a:ln>
                <a:solidFill>
                  <a:schemeClr val="tx2"/>
                </a:solidFill>
                <a:effectLst/>
                <a:latin typeface="+mn-lt"/>
              </a:rPr>
              <a:t>The </a:t>
            </a:r>
            <a:r>
              <a:rPr kumimoji="0" lang="en-US" altLang="en-US" sz="1000" b="1" i="0" u="none" strike="noStrike" cap="none" normalizeH="0" baseline="0" dirty="0">
                <a:ln>
                  <a:noFill/>
                </a:ln>
                <a:solidFill>
                  <a:schemeClr val="tx2"/>
                </a:solidFill>
                <a:effectLst/>
                <a:latin typeface="+mn-lt"/>
              </a:rPr>
              <a:t>@Around annotation</a:t>
            </a:r>
            <a:r>
              <a:rPr kumimoji="0" lang="en-US" altLang="en-US" sz="1000" b="0" i="0" u="none" strike="noStrike" cap="none" normalizeH="0" baseline="0" dirty="0">
                <a:ln>
                  <a:noFill/>
                </a:ln>
                <a:solidFill>
                  <a:schemeClr val="tx2"/>
                </a:solidFill>
                <a:effectLst/>
                <a:latin typeface="+mn-lt"/>
              </a:rPr>
              <a:t> marks the method as advice, executed around the target method invocation.</a:t>
            </a:r>
          </a:p>
          <a:p>
            <a:pPr lvl="1" defTabSz="914400" eaLnBrk="1" hangingPunct="1">
              <a:lnSpc>
                <a:spcPct val="140000"/>
              </a:lnSpc>
              <a:spcAft>
                <a:spcPts val="600"/>
              </a:spcAft>
              <a:buClr>
                <a:schemeClr val="bg2">
                  <a:lumMod val="75000"/>
                </a:schemeClr>
              </a:buClr>
              <a:buFontTx/>
              <a:buChar char="•"/>
            </a:pPr>
            <a:r>
              <a:rPr kumimoji="0" lang="en-US" altLang="en-US" sz="1000" b="0" i="0" u="none" strike="noStrike" cap="none" normalizeH="0" baseline="0" dirty="0">
                <a:ln>
                  <a:noFill/>
                </a:ln>
                <a:solidFill>
                  <a:schemeClr val="tx2"/>
                </a:solidFill>
                <a:effectLst/>
                <a:latin typeface="+mn-lt"/>
              </a:rPr>
              <a:t>The pointcut expression </a:t>
            </a:r>
            <a:r>
              <a:rPr kumimoji="0" lang="en-US" altLang="en-US" sz="1000" b="1" i="0" u="none" strike="noStrike" cap="none" normalizeH="0" baseline="0" dirty="0">
                <a:ln>
                  <a:noFill/>
                </a:ln>
                <a:solidFill>
                  <a:schemeClr val="tx2"/>
                </a:solidFill>
                <a:effectLst/>
                <a:latin typeface="+mn-lt"/>
              </a:rPr>
              <a:t>@annotation(org.springframework.web.bind.annotation.PostMapping)</a:t>
            </a:r>
            <a:r>
              <a:rPr kumimoji="0" lang="en-US" altLang="en-US" sz="1000" b="0" i="0" u="none" strike="noStrike" cap="none" normalizeH="0" baseline="0" dirty="0">
                <a:ln>
                  <a:noFill/>
                </a:ln>
                <a:solidFill>
                  <a:schemeClr val="tx2"/>
                </a:solidFill>
                <a:effectLst/>
                <a:latin typeface="+mn-lt"/>
              </a:rPr>
              <a:t> &amp;&amp; </a:t>
            </a:r>
            <a:r>
              <a:rPr kumimoji="0" lang="en-US" altLang="en-US" sz="1000" b="0" i="0" u="none" strike="noStrike" cap="none" normalizeH="0" baseline="0" dirty="0" err="1">
                <a:ln>
                  <a:noFill/>
                </a:ln>
                <a:solidFill>
                  <a:schemeClr val="tx2"/>
                </a:solidFill>
                <a:effectLst/>
                <a:latin typeface="+mn-lt"/>
              </a:rPr>
              <a:t>args</a:t>
            </a:r>
            <a:r>
              <a:rPr kumimoji="0" lang="en-US" altLang="en-US" sz="1000" b="0" i="0" u="none" strike="noStrike" cap="none" normalizeH="0" baseline="0" dirty="0">
                <a:ln>
                  <a:noFill/>
                </a:ln>
                <a:solidFill>
                  <a:schemeClr val="tx2"/>
                </a:solidFill>
                <a:effectLst/>
                <a:latin typeface="+mn-lt"/>
              </a:rPr>
              <a:t>(.., result) matches any method annotated with </a:t>
            </a:r>
            <a:r>
              <a:rPr kumimoji="0" lang="en-US" altLang="en-US" sz="1000" b="1" i="0" u="none" strike="noStrike" cap="none" normalizeH="0" baseline="0" dirty="0">
                <a:ln>
                  <a:noFill/>
                </a:ln>
                <a:solidFill>
                  <a:schemeClr val="tx2"/>
                </a:solidFill>
                <a:effectLst/>
                <a:latin typeface="+mn-lt"/>
              </a:rPr>
              <a:t>@PostMapping</a:t>
            </a:r>
            <a:r>
              <a:rPr kumimoji="0" lang="en-US" altLang="en-US" sz="1000" b="0" i="0" u="none" strike="noStrike" cap="none" normalizeH="0" baseline="0" dirty="0">
                <a:ln>
                  <a:noFill/>
                </a:ln>
                <a:solidFill>
                  <a:schemeClr val="tx2"/>
                </a:solidFill>
                <a:effectLst/>
                <a:latin typeface="+mn-lt"/>
              </a:rPr>
              <a:t> that accepts a </a:t>
            </a:r>
            <a:r>
              <a:rPr kumimoji="0" lang="en-US" altLang="en-US" sz="1000" b="1" i="0" u="none" strike="noStrike" cap="none" normalizeH="0" baseline="0" dirty="0" err="1">
                <a:ln>
                  <a:noFill/>
                </a:ln>
                <a:solidFill>
                  <a:schemeClr val="tx2"/>
                </a:solidFill>
                <a:effectLst/>
                <a:latin typeface="+mn-lt"/>
              </a:rPr>
              <a:t>BindingResult</a:t>
            </a:r>
            <a:r>
              <a:rPr kumimoji="0" lang="en-US" altLang="en-US" sz="1000" b="0" i="0" u="none" strike="noStrike" cap="none" normalizeH="0" baseline="0" dirty="0">
                <a:ln>
                  <a:noFill/>
                </a:ln>
                <a:solidFill>
                  <a:schemeClr val="tx2"/>
                </a:solidFill>
                <a:effectLst/>
                <a:latin typeface="+mn-lt"/>
              </a:rPr>
              <a:t> parameter.</a:t>
            </a:r>
          </a:p>
          <a:p>
            <a:pPr lvl="1" defTabSz="914400" eaLnBrk="1" hangingPunct="1">
              <a:lnSpc>
                <a:spcPct val="140000"/>
              </a:lnSpc>
              <a:spcAft>
                <a:spcPts val="600"/>
              </a:spcAft>
              <a:buClr>
                <a:schemeClr val="bg2">
                  <a:lumMod val="75000"/>
                </a:schemeClr>
              </a:buClr>
              <a:buFontTx/>
              <a:buChar char="•"/>
            </a:pPr>
            <a:r>
              <a:rPr kumimoji="0" lang="en-US" altLang="en-US" sz="1000" b="1" i="0" u="none" strike="noStrike" cap="none" normalizeH="0" baseline="0" dirty="0" err="1">
                <a:ln>
                  <a:noFill/>
                </a:ln>
                <a:solidFill>
                  <a:schemeClr val="tx2"/>
                </a:solidFill>
                <a:effectLst/>
                <a:latin typeface="+mn-lt"/>
              </a:rPr>
              <a:t>handleValidation</a:t>
            </a:r>
            <a:r>
              <a:rPr kumimoji="0" lang="en-US" altLang="en-US" sz="1000" b="1" i="0" u="none" strike="noStrike" cap="none" normalizeH="0" baseline="0" dirty="0">
                <a:ln>
                  <a:noFill/>
                </a:ln>
                <a:solidFill>
                  <a:schemeClr val="tx2"/>
                </a:solidFill>
                <a:effectLst/>
                <a:latin typeface="+mn-lt"/>
              </a:rPr>
              <a:t>()</a:t>
            </a:r>
            <a:r>
              <a:rPr kumimoji="0" lang="en-US" altLang="en-US" sz="1000" b="0" i="0" u="none" strike="noStrike" cap="none" normalizeH="0" baseline="0" dirty="0">
                <a:ln>
                  <a:noFill/>
                </a:ln>
                <a:solidFill>
                  <a:schemeClr val="tx2"/>
                </a:solidFill>
                <a:effectLst/>
                <a:latin typeface="+mn-lt"/>
              </a:rPr>
              <a:t> intercepts method calls and executes additional logic before and after the target method invocation.</a:t>
            </a:r>
          </a:p>
          <a:p>
            <a:pPr marL="0" marR="0" lvl="0" indent="0" defTabSz="914400" eaLnBrk="1" fontAlgn="base" hangingPunct="1">
              <a:lnSpc>
                <a:spcPct val="140000"/>
              </a:lnSpc>
              <a:spcBef>
                <a:spcPct val="0"/>
              </a:spcBef>
              <a:spcAft>
                <a:spcPts val="600"/>
              </a:spcAft>
              <a:buClr>
                <a:schemeClr val="bg2">
                  <a:lumMod val="75000"/>
                </a:schemeClr>
              </a:buClr>
              <a:buSzTx/>
              <a:buFontTx/>
              <a:buChar char="•"/>
              <a:tabLst/>
            </a:pPr>
            <a:r>
              <a:rPr kumimoji="0" lang="en-US" altLang="en-US" sz="1000" b="1" i="0" u="none" strike="noStrike" cap="none" normalizeH="0" baseline="0" dirty="0" err="1">
                <a:ln>
                  <a:noFill/>
                </a:ln>
                <a:solidFill>
                  <a:schemeClr val="tx2"/>
                </a:solidFill>
                <a:effectLst/>
                <a:latin typeface="+mn-lt"/>
              </a:rPr>
              <a:t>ProceedingJoinPoint</a:t>
            </a:r>
            <a:r>
              <a:rPr kumimoji="0" lang="en-US" altLang="en-US" sz="1000" b="1" i="0" u="none" strike="noStrike" cap="none" normalizeH="0" baseline="0" dirty="0">
                <a:ln>
                  <a:noFill/>
                </a:ln>
                <a:solidFill>
                  <a:schemeClr val="tx2"/>
                </a:solidFill>
                <a:effectLst/>
                <a:latin typeface="+mn-lt"/>
              </a:rPr>
              <a:t>:</a:t>
            </a:r>
            <a:endParaRPr kumimoji="0" lang="en-US" altLang="en-US" sz="1000" b="0" i="0" u="none" strike="noStrike" cap="none" normalizeH="0" baseline="0" dirty="0">
              <a:ln>
                <a:noFill/>
              </a:ln>
              <a:solidFill>
                <a:schemeClr val="tx2"/>
              </a:solidFill>
              <a:effectLst/>
              <a:latin typeface="+mn-lt"/>
            </a:endParaRPr>
          </a:p>
          <a:p>
            <a:pPr lvl="1" defTabSz="914400" eaLnBrk="1" hangingPunct="1">
              <a:lnSpc>
                <a:spcPct val="140000"/>
              </a:lnSpc>
              <a:spcAft>
                <a:spcPts val="600"/>
              </a:spcAft>
              <a:buClr>
                <a:schemeClr val="bg2">
                  <a:lumMod val="75000"/>
                </a:schemeClr>
              </a:buClr>
              <a:buFontTx/>
              <a:buChar char="•"/>
            </a:pPr>
            <a:r>
              <a:rPr kumimoji="0" lang="en-US" altLang="en-US" sz="1000" b="1" i="0" u="none" strike="noStrike" cap="none" normalizeH="0" baseline="0" dirty="0" err="1">
                <a:ln>
                  <a:noFill/>
                </a:ln>
                <a:solidFill>
                  <a:schemeClr val="tx2"/>
                </a:solidFill>
                <a:effectLst/>
                <a:latin typeface="+mn-lt"/>
              </a:rPr>
              <a:t>joinPoint.proceed</a:t>
            </a:r>
            <a:r>
              <a:rPr kumimoji="0" lang="en-US" altLang="en-US" sz="1000" b="1" i="0" u="none" strike="noStrike" cap="none" normalizeH="0" baseline="0" dirty="0">
                <a:ln>
                  <a:noFill/>
                </a:ln>
                <a:solidFill>
                  <a:schemeClr val="tx2"/>
                </a:solidFill>
                <a:effectLst/>
                <a:latin typeface="+mn-lt"/>
              </a:rPr>
              <a:t>()</a:t>
            </a:r>
            <a:r>
              <a:rPr kumimoji="0" lang="en-US" altLang="en-US" sz="1000" b="0" i="0" u="none" strike="noStrike" cap="none" normalizeH="0" baseline="0" dirty="0">
                <a:ln>
                  <a:noFill/>
                </a:ln>
                <a:solidFill>
                  <a:schemeClr val="tx2"/>
                </a:solidFill>
                <a:effectLst/>
                <a:latin typeface="+mn-lt"/>
              </a:rPr>
              <a:t> proceeds with the execution of the intercepted method.</a:t>
            </a:r>
          </a:p>
          <a:p>
            <a:pPr lvl="1" defTabSz="914400" eaLnBrk="1" hangingPunct="1">
              <a:lnSpc>
                <a:spcPct val="140000"/>
              </a:lnSpc>
              <a:spcAft>
                <a:spcPts val="600"/>
              </a:spcAft>
              <a:buClr>
                <a:schemeClr val="bg2">
                  <a:lumMod val="75000"/>
                </a:schemeClr>
              </a:buClr>
              <a:buFontTx/>
              <a:buChar char="•"/>
            </a:pPr>
            <a:r>
              <a:rPr kumimoji="0" lang="en-US" altLang="en-US" sz="1000" b="0" i="0" u="none" strike="noStrike" cap="none" normalizeH="0" baseline="0" dirty="0">
                <a:ln>
                  <a:noFill/>
                </a:ln>
                <a:solidFill>
                  <a:schemeClr val="tx2"/>
                </a:solidFill>
                <a:effectLst/>
                <a:latin typeface="+mn-lt"/>
              </a:rPr>
              <a:t>The </a:t>
            </a:r>
            <a:r>
              <a:rPr kumimoji="0" lang="en-US" altLang="en-US" sz="1000" b="1" i="0" u="none" strike="noStrike" cap="none" normalizeH="0" baseline="0" dirty="0" err="1">
                <a:ln>
                  <a:noFill/>
                </a:ln>
                <a:solidFill>
                  <a:schemeClr val="tx2"/>
                </a:solidFill>
                <a:effectLst/>
                <a:latin typeface="+mn-lt"/>
              </a:rPr>
              <a:t>ProceedingJoinPoint</a:t>
            </a:r>
            <a:r>
              <a:rPr kumimoji="0" lang="en-US" altLang="en-US" sz="1000" b="0" i="0" u="none" strike="noStrike" cap="none" normalizeH="0" baseline="0" dirty="0">
                <a:ln>
                  <a:noFill/>
                </a:ln>
                <a:solidFill>
                  <a:schemeClr val="tx2"/>
                </a:solidFill>
                <a:effectLst/>
                <a:latin typeface="+mn-lt"/>
              </a:rPr>
              <a:t> parameter provides access to the intercepted method's execution.</a:t>
            </a:r>
          </a:p>
          <a:p>
            <a:pPr marL="0" marR="0" lvl="0" indent="0" defTabSz="914400" eaLnBrk="1" fontAlgn="base" hangingPunct="1">
              <a:lnSpc>
                <a:spcPct val="140000"/>
              </a:lnSpc>
              <a:spcBef>
                <a:spcPct val="0"/>
              </a:spcBef>
              <a:spcAft>
                <a:spcPts val="600"/>
              </a:spcAft>
              <a:buClr>
                <a:schemeClr val="bg2">
                  <a:lumMod val="75000"/>
                </a:schemeClr>
              </a:buClr>
              <a:buSzTx/>
              <a:buFontTx/>
              <a:buChar char="•"/>
              <a:tabLst/>
            </a:pPr>
            <a:r>
              <a:rPr kumimoji="0" lang="en-US" altLang="en-US" sz="1000" b="1" i="0" u="none" strike="noStrike" cap="none" normalizeH="0" baseline="0" dirty="0">
                <a:ln>
                  <a:noFill/>
                </a:ln>
                <a:solidFill>
                  <a:schemeClr val="tx2"/>
                </a:solidFill>
                <a:effectLst/>
                <a:latin typeface="+mn-lt"/>
              </a:rPr>
              <a:t>Input Validation Handling:</a:t>
            </a:r>
          </a:p>
          <a:p>
            <a:pPr lvl="1" defTabSz="914400" eaLnBrk="1" hangingPunct="1">
              <a:lnSpc>
                <a:spcPct val="140000"/>
              </a:lnSpc>
              <a:spcAft>
                <a:spcPts val="600"/>
              </a:spcAft>
              <a:buClr>
                <a:schemeClr val="bg2">
                  <a:lumMod val="75000"/>
                </a:schemeClr>
              </a:buClr>
              <a:buFontTx/>
              <a:buChar char="•"/>
            </a:pPr>
            <a:r>
              <a:rPr kumimoji="0" lang="en-US" altLang="en-US" sz="1000" b="0" i="0" u="none" strike="noStrike" cap="none" normalizeH="0" baseline="0" dirty="0">
                <a:ln>
                  <a:noFill/>
                </a:ln>
                <a:solidFill>
                  <a:schemeClr val="tx2"/>
                </a:solidFill>
                <a:effectLst/>
                <a:latin typeface="+mn-lt"/>
              </a:rPr>
              <a:t>Inside the advice, the</a:t>
            </a:r>
            <a:r>
              <a:rPr kumimoji="0" lang="en-US" altLang="en-US" sz="1000" b="1" i="0" u="none" strike="noStrike" cap="none" normalizeH="0" baseline="0" dirty="0">
                <a:ln>
                  <a:noFill/>
                </a:ln>
                <a:solidFill>
                  <a:schemeClr val="tx2"/>
                </a:solidFill>
                <a:effectLst/>
                <a:latin typeface="+mn-lt"/>
              </a:rPr>
              <a:t> </a:t>
            </a:r>
            <a:r>
              <a:rPr kumimoji="0" lang="en-US" altLang="en-US" sz="1000" b="1" i="0" u="none" strike="noStrike" cap="none" normalizeH="0" baseline="0" dirty="0" err="1">
                <a:ln>
                  <a:noFill/>
                </a:ln>
                <a:solidFill>
                  <a:schemeClr val="tx2"/>
                </a:solidFill>
                <a:effectLst/>
                <a:latin typeface="+mn-lt"/>
              </a:rPr>
              <a:t>ValidationUtils</a:t>
            </a:r>
            <a:r>
              <a:rPr kumimoji="0" lang="en-US" altLang="en-US" sz="1000" b="0" i="0" u="none" strike="noStrike" cap="none" normalizeH="0" baseline="0" dirty="0">
                <a:ln>
                  <a:noFill/>
                </a:ln>
                <a:solidFill>
                  <a:schemeClr val="tx2"/>
                </a:solidFill>
                <a:effectLst/>
                <a:latin typeface="+mn-lt"/>
              </a:rPr>
              <a:t> bean's </a:t>
            </a:r>
            <a:r>
              <a:rPr kumimoji="0" lang="en-US" altLang="en-US" sz="1000" b="1" i="0" u="none" strike="noStrike" cap="none" normalizeH="0" baseline="0" dirty="0" err="1">
                <a:ln>
                  <a:noFill/>
                </a:ln>
                <a:solidFill>
                  <a:schemeClr val="tx2"/>
                </a:solidFill>
                <a:effectLst/>
                <a:latin typeface="+mn-lt"/>
              </a:rPr>
              <a:t>handleValidationErrors</a:t>
            </a:r>
            <a:r>
              <a:rPr kumimoji="0" lang="en-US" altLang="en-US" sz="1000" b="1" i="0" u="none" strike="noStrike" cap="none" normalizeH="0" baseline="0" dirty="0">
                <a:ln>
                  <a:noFill/>
                </a:ln>
                <a:solidFill>
                  <a:schemeClr val="tx2"/>
                </a:solidFill>
                <a:effectLst/>
                <a:latin typeface="+mn-lt"/>
              </a:rPr>
              <a:t>()</a:t>
            </a:r>
            <a:r>
              <a:rPr kumimoji="0" lang="en-US" altLang="en-US" sz="1000" b="0" i="0" u="none" strike="noStrike" cap="none" normalizeH="0" baseline="0" dirty="0">
                <a:ln>
                  <a:noFill/>
                </a:ln>
                <a:solidFill>
                  <a:schemeClr val="tx2"/>
                </a:solidFill>
                <a:effectLst/>
                <a:latin typeface="+mn-lt"/>
              </a:rPr>
              <a:t> method is called to handle validation errors based on the </a:t>
            </a:r>
            <a:r>
              <a:rPr kumimoji="0" lang="en-US" altLang="en-US" sz="1000" b="1" i="0" u="none" strike="noStrike" cap="none" normalizeH="0" baseline="0" dirty="0" err="1">
                <a:ln>
                  <a:noFill/>
                </a:ln>
                <a:solidFill>
                  <a:schemeClr val="tx2"/>
                </a:solidFill>
                <a:effectLst/>
                <a:latin typeface="+mn-lt"/>
              </a:rPr>
              <a:t>BindingResult</a:t>
            </a:r>
            <a:r>
              <a:rPr kumimoji="0" lang="en-US" altLang="en-US" sz="1000" b="1" i="0" u="none" strike="noStrike" cap="none" normalizeH="0" baseline="0" dirty="0">
                <a:ln>
                  <a:noFill/>
                </a:ln>
                <a:solidFill>
                  <a:schemeClr val="tx2"/>
                </a:solidFill>
                <a:effectLst/>
                <a:latin typeface="+mn-lt"/>
              </a:rPr>
              <a:t>.</a:t>
            </a:r>
            <a:endParaRPr kumimoji="0" lang="en-US" altLang="en-US" sz="1000" b="0" i="0" u="none" strike="noStrike" cap="none" normalizeH="0" baseline="0" dirty="0">
              <a:ln>
                <a:noFill/>
              </a:ln>
              <a:solidFill>
                <a:schemeClr val="tx2"/>
              </a:solidFill>
              <a:effectLst/>
              <a:latin typeface="+mn-lt"/>
            </a:endParaRPr>
          </a:p>
          <a:p>
            <a:pPr lvl="1" defTabSz="914400" eaLnBrk="1" hangingPunct="1">
              <a:lnSpc>
                <a:spcPct val="140000"/>
              </a:lnSpc>
              <a:spcAft>
                <a:spcPts val="600"/>
              </a:spcAft>
              <a:buClr>
                <a:schemeClr val="bg2">
                  <a:lumMod val="75000"/>
                </a:schemeClr>
              </a:buClr>
              <a:buFontTx/>
              <a:buChar char="•"/>
            </a:pPr>
            <a:r>
              <a:rPr kumimoji="0" lang="en-US" altLang="en-US" sz="1000" b="0" i="0" u="none" strike="noStrike" cap="none" normalizeH="0" baseline="0" dirty="0">
                <a:ln>
                  <a:noFill/>
                </a:ln>
                <a:solidFill>
                  <a:schemeClr val="tx2"/>
                </a:solidFill>
                <a:effectLst/>
                <a:latin typeface="+mn-lt"/>
              </a:rPr>
              <a:t>If validation errors are found </a:t>
            </a:r>
            <a:r>
              <a:rPr kumimoji="0" lang="en-US" altLang="en-US" sz="1000" b="1" i="0" u="none" strike="noStrike" cap="none" normalizeH="0" baseline="0" dirty="0">
                <a:ln>
                  <a:noFill/>
                </a:ln>
                <a:solidFill>
                  <a:schemeClr val="tx2"/>
                </a:solidFill>
                <a:effectLst/>
                <a:latin typeface="+mn-lt"/>
              </a:rPr>
              <a:t>(response != null),</a:t>
            </a:r>
            <a:r>
              <a:rPr kumimoji="0" lang="en-US" altLang="en-US" sz="1000" b="0" i="0" u="none" strike="noStrike" cap="none" normalizeH="0" baseline="0" dirty="0">
                <a:ln>
                  <a:noFill/>
                </a:ln>
                <a:solidFill>
                  <a:schemeClr val="tx2"/>
                </a:solidFill>
                <a:effectLst/>
                <a:latin typeface="+mn-lt"/>
              </a:rPr>
              <a:t> the advice returns the error response. Otherwise, it proceeds with the execution of the target method.</a:t>
            </a:r>
          </a:p>
        </p:txBody>
      </p:sp>
      <p:sp>
        <p:nvSpPr>
          <p:cNvPr id="7" name="TextBox 6">
            <a:extLst>
              <a:ext uri="{FF2B5EF4-FFF2-40B4-BE49-F238E27FC236}">
                <a16:creationId xmlns:a16="http://schemas.microsoft.com/office/drawing/2014/main" id="{2F15EE7C-CA6B-7F13-24AA-1A5629EF1843}"/>
              </a:ext>
            </a:extLst>
          </p:cNvPr>
          <p:cNvSpPr txBox="1"/>
          <p:nvPr/>
        </p:nvSpPr>
        <p:spPr>
          <a:xfrm>
            <a:off x="4863920" y="225896"/>
            <a:ext cx="6094378" cy="369332"/>
          </a:xfrm>
          <a:prstGeom prst="rect">
            <a:avLst/>
          </a:prstGeom>
          <a:noFill/>
        </p:spPr>
        <p:txBody>
          <a:bodyPr wrap="square">
            <a:spAutoFit/>
          </a:bodyPr>
          <a:lstStyle/>
          <a:p>
            <a:r>
              <a:rPr kumimoji="0" lang="en-US" altLang="en-US" sz="1800" b="1" i="0" u="none" strike="noStrike" cap="none" normalizeH="0" baseline="0" dirty="0">
                <a:ln>
                  <a:noFill/>
                </a:ln>
                <a:solidFill>
                  <a:schemeClr val="tx2"/>
                </a:solidFill>
                <a:effectLst/>
                <a:latin typeface="+mn-lt"/>
              </a:rPr>
              <a:t>validation</a:t>
            </a:r>
            <a:endParaRPr lang="en-US" dirty="0"/>
          </a:p>
        </p:txBody>
      </p:sp>
    </p:spTree>
    <p:extLst>
      <p:ext uri="{BB962C8B-B14F-4D97-AF65-F5344CB8AC3E}">
        <p14:creationId xmlns:p14="http://schemas.microsoft.com/office/powerpoint/2010/main" val="408893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9217"/>
                                        </p:tgtEl>
                                        <p:attrNameLst>
                                          <p:attrName>style.visibility</p:attrName>
                                        </p:attrNameLst>
                                      </p:cBhvr>
                                      <p:to>
                                        <p:strVal val="visible"/>
                                      </p:to>
                                    </p:set>
                                    <p:animEffect transition="in" filter="fade">
                                      <p:cBhvr>
                                        <p:cTn id="17" dur="1000"/>
                                        <p:tgtEl>
                                          <p:spTgt spid="9217"/>
                                        </p:tgtEl>
                                      </p:cBhvr>
                                    </p:animEffect>
                                    <p:anim calcmode="lin" valueType="num">
                                      <p:cBhvr>
                                        <p:cTn id="18" dur="1000" fill="hold"/>
                                        <p:tgtEl>
                                          <p:spTgt spid="9217"/>
                                        </p:tgtEl>
                                        <p:attrNameLst>
                                          <p:attrName>ppt_x</p:attrName>
                                        </p:attrNameLst>
                                      </p:cBhvr>
                                      <p:tavLst>
                                        <p:tav tm="0">
                                          <p:val>
                                            <p:strVal val="#ppt_x"/>
                                          </p:val>
                                        </p:tav>
                                        <p:tav tm="100000">
                                          <p:val>
                                            <p:strVal val="#ppt_x"/>
                                          </p:val>
                                        </p:tav>
                                      </p:tavLst>
                                    </p:anim>
                                    <p:anim calcmode="lin" valueType="num">
                                      <p:cBhvr>
                                        <p:cTn id="19" dur="1000" fill="hold"/>
                                        <p:tgtEl>
                                          <p:spTgt spid="92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72CD369A-5284-45B1-B107-702483A8BD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AA0B203-BE88-F398-55F8-2E1CE1F634B2}"/>
              </a:ext>
            </a:extLst>
          </p:cNvPr>
          <p:cNvSpPr txBox="1"/>
          <p:nvPr/>
        </p:nvSpPr>
        <p:spPr>
          <a:xfrm>
            <a:off x="578028" y="1193415"/>
            <a:ext cx="7508071" cy="5093085"/>
          </a:xfrm>
          <a:prstGeom prst="rect">
            <a:avLst/>
          </a:prstGeom>
        </p:spPr>
        <p:txBody>
          <a:bodyPr vert="horz" lIns="91440" tIns="45720" rIns="91440" bIns="45720" rtlCol="0">
            <a:noAutofit/>
          </a:bodyPr>
          <a:lstStyle/>
          <a:p>
            <a:pPr marL="685800" marR="0">
              <a:lnSpc>
                <a:spcPct val="115000"/>
              </a:lnSpc>
              <a:spcBef>
                <a:spcPts val="0"/>
              </a:spcBef>
              <a:spcAft>
                <a:spcPts val="0"/>
              </a:spcAft>
            </a:pPr>
            <a:r>
              <a:rPr lang="en-US" sz="1200" b="1" dirty="0">
                <a:effectLst/>
                <a:latin typeface="Aptos" panose="020B0004020202020204" pitchFamily="34" charset="0"/>
                <a:ea typeface="Aptos" panose="020B0004020202020204" pitchFamily="34" charset="0"/>
                <a:cs typeface="Arial" panose="020B0604020202020204" pitchFamily="34" charset="0"/>
              </a:rPr>
              <a:t>Discount Microservice Container:</a:t>
            </a:r>
            <a:endParaRPr lang="en-US" sz="1200" dirty="0">
              <a:effectLst/>
              <a:latin typeface="Aptos" panose="020B0004020202020204" pitchFamily="34" charset="0"/>
              <a:ea typeface="Aptos" panose="020B0004020202020204" pitchFamily="34" charset="0"/>
              <a:cs typeface="Arial" panose="020B0604020202020204" pitchFamily="34" charset="0"/>
            </a:endParaRPr>
          </a:p>
          <a:p>
            <a:pPr marL="685800" marR="0">
              <a:lnSpc>
                <a:spcPct val="115000"/>
              </a:lnSpc>
              <a:spcBef>
                <a:spcPts val="0"/>
              </a:spcBef>
              <a:spcAft>
                <a:spcPts val="0"/>
              </a:spcAft>
            </a:pPr>
            <a:r>
              <a:rPr lang="en-US" sz="1200" dirty="0">
                <a:effectLst/>
                <a:latin typeface="Aptos" panose="020B0004020202020204" pitchFamily="34" charset="0"/>
                <a:ea typeface="Aptos" panose="020B0004020202020204" pitchFamily="34" charset="0"/>
                <a:cs typeface="Arial" panose="020B0604020202020204" pitchFamily="34" charset="0"/>
              </a:rPr>
              <a:t>The discount microservice container is a self-contained, scalable component within the architecture of the application. It is responsible for managing and applying discounts to products or services offered by the e-commerce platform.</a:t>
            </a:r>
          </a:p>
          <a:p>
            <a:pPr marL="685800" marR="0">
              <a:lnSpc>
                <a:spcPct val="115000"/>
              </a:lnSpc>
              <a:spcBef>
                <a:spcPts val="0"/>
              </a:spcBef>
              <a:spcAft>
                <a:spcPts val="0"/>
              </a:spcAft>
            </a:pPr>
            <a:r>
              <a:rPr lang="en-US" sz="1200" dirty="0">
                <a:effectLst/>
                <a:latin typeface="Aptos" panose="020B0004020202020204" pitchFamily="34" charset="0"/>
                <a:ea typeface="Aptos" panose="020B0004020202020204" pitchFamily="34" charset="0"/>
                <a:cs typeface="Arial" panose="020B0604020202020204" pitchFamily="34" charset="0"/>
              </a:rPr>
              <a:t> Key features and functionalities of the discount microservice container include:</a:t>
            </a:r>
          </a:p>
          <a:p>
            <a:pPr marL="685800" marR="0">
              <a:lnSpc>
                <a:spcPct val="115000"/>
              </a:lnSpc>
              <a:spcBef>
                <a:spcPts val="0"/>
              </a:spcBef>
              <a:spcAft>
                <a:spcPts val="0"/>
              </a:spcAft>
            </a:pPr>
            <a:r>
              <a:rPr lang="en-US" sz="1200" dirty="0">
                <a:effectLst/>
                <a:latin typeface="Aptos" panose="020B0004020202020204" pitchFamily="34" charset="0"/>
                <a:ea typeface="Aptos" panose="020B0004020202020204" pitchFamily="34" charset="0"/>
                <a:cs typeface="Arial" panose="020B0604020202020204" pitchFamily="34" charset="0"/>
              </a:rPr>
              <a:t> </a:t>
            </a:r>
          </a:p>
          <a:p>
            <a:pPr marL="1257300" lvl="2" indent="-342900">
              <a:lnSpc>
                <a:spcPct val="115000"/>
              </a:lnSpc>
              <a:buFont typeface="Symbol" panose="05050102010706020507" pitchFamily="18" charset="2"/>
              <a:buChar char=""/>
            </a:pPr>
            <a:r>
              <a:rPr lang="en-US" sz="1200" b="1" dirty="0">
                <a:effectLst/>
                <a:latin typeface="Aptos" panose="020B0004020202020204" pitchFamily="34" charset="0"/>
                <a:ea typeface="Aptos" panose="020B0004020202020204" pitchFamily="34" charset="0"/>
                <a:cs typeface="Arial" panose="020B0604020202020204" pitchFamily="34" charset="0"/>
              </a:rPr>
              <a:t>Discount Calculation:</a:t>
            </a:r>
            <a:r>
              <a:rPr lang="en-US" sz="1200" dirty="0">
                <a:effectLst/>
                <a:latin typeface="Aptos" panose="020B0004020202020204" pitchFamily="34" charset="0"/>
                <a:ea typeface="Aptos" panose="020B0004020202020204" pitchFamily="34" charset="0"/>
                <a:cs typeface="Arial" panose="020B0604020202020204" pitchFamily="34" charset="0"/>
              </a:rPr>
              <a:t> The microservice calculates discounts based on various criteria such as promotional campaigns, user segments, product categories, and order quantities.</a:t>
            </a:r>
          </a:p>
          <a:p>
            <a:pPr marL="1257300" lvl="2" indent="-342900">
              <a:lnSpc>
                <a:spcPct val="115000"/>
              </a:lnSpc>
              <a:buFont typeface="Symbol" panose="05050102010706020507" pitchFamily="18" charset="2"/>
              <a:buChar char=""/>
            </a:pPr>
            <a:r>
              <a:rPr lang="en-US" sz="1200" b="1" dirty="0">
                <a:effectLst/>
                <a:latin typeface="Aptos" panose="020B0004020202020204" pitchFamily="34" charset="0"/>
                <a:ea typeface="Aptos" panose="020B0004020202020204" pitchFamily="34" charset="0"/>
                <a:cs typeface="Arial" panose="020B0604020202020204" pitchFamily="34" charset="0"/>
              </a:rPr>
              <a:t>Flexible Discount Rules:</a:t>
            </a:r>
            <a:r>
              <a:rPr lang="en-US" sz="1200" dirty="0">
                <a:effectLst/>
                <a:latin typeface="Aptos" panose="020B0004020202020204" pitchFamily="34" charset="0"/>
                <a:ea typeface="Aptos" panose="020B0004020202020204" pitchFamily="34" charset="0"/>
                <a:cs typeface="Arial" panose="020B0604020202020204" pitchFamily="34" charset="0"/>
              </a:rPr>
              <a:t> It supports flexible discount rule configurations, allowing administrators to define and modify discount rules dynamically without requiring code changes.</a:t>
            </a:r>
          </a:p>
          <a:p>
            <a:pPr marL="1257300" lvl="2" indent="-342900">
              <a:lnSpc>
                <a:spcPct val="115000"/>
              </a:lnSpc>
              <a:buFont typeface="Symbol" panose="05050102010706020507" pitchFamily="18" charset="2"/>
              <a:buChar char=""/>
            </a:pPr>
            <a:r>
              <a:rPr lang="en-US" sz="1200" b="1" dirty="0">
                <a:effectLst/>
                <a:latin typeface="Aptos" panose="020B0004020202020204" pitchFamily="34" charset="0"/>
                <a:ea typeface="Aptos" panose="020B0004020202020204" pitchFamily="34" charset="0"/>
                <a:cs typeface="Arial" panose="020B0604020202020204" pitchFamily="34" charset="0"/>
              </a:rPr>
              <a:t>Integration with Order Management:</a:t>
            </a:r>
            <a:r>
              <a:rPr lang="en-US" sz="1200" dirty="0">
                <a:effectLst/>
                <a:latin typeface="Aptos" panose="020B0004020202020204" pitchFamily="34" charset="0"/>
                <a:ea typeface="Aptos" panose="020B0004020202020204" pitchFamily="34" charset="0"/>
                <a:cs typeface="Arial" panose="020B0604020202020204" pitchFamily="34" charset="0"/>
              </a:rPr>
              <a:t> The microservice integrates seamlessly with the order management system to apply discounts to eligible orders during checkout.</a:t>
            </a:r>
          </a:p>
          <a:p>
            <a:pPr marL="1257300" lvl="2" indent="-342900">
              <a:lnSpc>
                <a:spcPct val="115000"/>
              </a:lnSpc>
              <a:buFont typeface="Symbol" panose="05050102010706020507" pitchFamily="18" charset="2"/>
              <a:buChar char=""/>
            </a:pPr>
            <a:r>
              <a:rPr lang="en-US" sz="1200" b="1" dirty="0">
                <a:effectLst/>
                <a:latin typeface="Aptos" panose="020B0004020202020204" pitchFamily="34" charset="0"/>
                <a:ea typeface="Aptos" panose="020B0004020202020204" pitchFamily="34" charset="0"/>
                <a:cs typeface="Arial" panose="020B0604020202020204" pitchFamily="34" charset="0"/>
              </a:rPr>
              <a:t>Real-time Updates:</a:t>
            </a:r>
            <a:r>
              <a:rPr lang="en-US" sz="1200" dirty="0">
                <a:effectLst/>
                <a:latin typeface="Aptos" panose="020B0004020202020204" pitchFamily="34" charset="0"/>
                <a:ea typeface="Aptos" panose="020B0004020202020204" pitchFamily="34" charset="0"/>
                <a:cs typeface="Arial" panose="020B0604020202020204" pitchFamily="34" charset="0"/>
              </a:rPr>
              <a:t> Discounts are applied in real-time, ensuring accurate pricing information is displayed to users throughout the shopping experience.</a:t>
            </a:r>
          </a:p>
          <a:p>
            <a:pPr marL="1257300" lvl="2" indent="-342900">
              <a:lnSpc>
                <a:spcPct val="115000"/>
              </a:lnSpc>
              <a:buFont typeface="Symbol" panose="05050102010706020507" pitchFamily="18" charset="2"/>
              <a:buChar char=""/>
            </a:pPr>
            <a:r>
              <a:rPr lang="en-US" sz="1200" b="1" dirty="0">
                <a:effectLst/>
                <a:latin typeface="Aptos" panose="020B0004020202020204" pitchFamily="34" charset="0"/>
                <a:ea typeface="Aptos" panose="020B0004020202020204" pitchFamily="34" charset="0"/>
                <a:cs typeface="Arial" panose="020B0604020202020204" pitchFamily="34" charset="0"/>
              </a:rPr>
              <a:t>Performance and Scalability:</a:t>
            </a:r>
            <a:r>
              <a:rPr lang="en-US" sz="1200" dirty="0">
                <a:effectLst/>
                <a:latin typeface="Aptos" panose="020B0004020202020204" pitchFamily="34" charset="0"/>
                <a:ea typeface="Aptos" panose="020B0004020202020204" pitchFamily="34" charset="0"/>
                <a:cs typeface="Arial" panose="020B0604020202020204" pitchFamily="34" charset="0"/>
              </a:rPr>
              <a:t> Designed for high performance and scalability, the microservice can handle a large volume of discount calculations and adjustments, even during peak traffic periods.</a:t>
            </a:r>
          </a:p>
          <a:p>
            <a:pPr marL="1257300" lvl="2" indent="-342900">
              <a:lnSpc>
                <a:spcPct val="115000"/>
              </a:lnSpc>
              <a:buFont typeface="Symbol" panose="05050102010706020507" pitchFamily="18" charset="2"/>
              <a:buChar char=""/>
            </a:pPr>
            <a:r>
              <a:rPr lang="en-US" sz="1200" b="1" dirty="0">
                <a:effectLst/>
                <a:latin typeface="Aptos" panose="020B0004020202020204" pitchFamily="34" charset="0"/>
                <a:ea typeface="Aptos" panose="020B0004020202020204" pitchFamily="34" charset="0"/>
                <a:cs typeface="Arial" panose="020B0604020202020204" pitchFamily="34" charset="0"/>
              </a:rPr>
              <a:t>Logging and Monitoring:</a:t>
            </a:r>
            <a:r>
              <a:rPr lang="en-US" sz="1200" dirty="0">
                <a:effectLst/>
                <a:latin typeface="Aptos" panose="020B0004020202020204" pitchFamily="34" charset="0"/>
                <a:ea typeface="Aptos" panose="020B0004020202020204" pitchFamily="34" charset="0"/>
                <a:cs typeface="Arial" panose="020B0604020202020204" pitchFamily="34" charset="0"/>
              </a:rPr>
              <a:t> Comprehensive logging and monitoring capabilities enable administrators to track discount activities, monitor performance metrics, and identify any issues or anomalies.</a:t>
            </a:r>
          </a:p>
          <a:p>
            <a:pPr marL="1257300" lvl="2" indent="-342900">
              <a:lnSpc>
                <a:spcPct val="115000"/>
              </a:lnSpc>
              <a:spcAft>
                <a:spcPts val="1000"/>
              </a:spcAft>
              <a:buFont typeface="Symbol" panose="05050102010706020507" pitchFamily="18" charset="2"/>
              <a:buChar char=""/>
            </a:pPr>
            <a:r>
              <a:rPr lang="en-US" sz="1200" b="1" dirty="0">
                <a:effectLst/>
                <a:latin typeface="Aptos" panose="020B0004020202020204" pitchFamily="34" charset="0"/>
                <a:ea typeface="Aptos" panose="020B0004020202020204" pitchFamily="34" charset="0"/>
                <a:cs typeface="Arial" panose="020B0604020202020204" pitchFamily="34" charset="0"/>
              </a:rPr>
              <a:t>Security:</a:t>
            </a:r>
            <a:r>
              <a:rPr lang="en-US" sz="1200" dirty="0">
                <a:effectLst/>
                <a:latin typeface="Aptos" panose="020B0004020202020204" pitchFamily="34" charset="0"/>
                <a:ea typeface="Aptos" panose="020B0004020202020204" pitchFamily="34" charset="0"/>
                <a:cs typeface="Arial" panose="020B0604020202020204" pitchFamily="34" charset="0"/>
              </a:rPr>
              <a:t> The microservice ensures data security and integrity by implementing appropriate authentication, authorization, and data encryption mechanisms to protect sensitive discount-related information.</a:t>
            </a:r>
          </a:p>
        </p:txBody>
      </p:sp>
      <p:grpSp>
        <p:nvGrpSpPr>
          <p:cNvPr id="123" name="Group 122">
            <a:extLst>
              <a:ext uri="{FF2B5EF4-FFF2-40B4-BE49-F238E27FC236}">
                <a16:creationId xmlns:a16="http://schemas.microsoft.com/office/drawing/2014/main" id="{FD435E13-4F33-4353-A24E-D37F378524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08178" y="0"/>
            <a:ext cx="1224388" cy="6837797"/>
            <a:chOff x="9008178" y="0"/>
            <a:chExt cx="1224388" cy="6837797"/>
          </a:xfrm>
        </p:grpSpPr>
        <p:sp>
          <p:nvSpPr>
            <p:cNvPr id="124" name="Freeform 8">
              <a:extLst>
                <a:ext uri="{FF2B5EF4-FFF2-40B4-BE49-F238E27FC236}">
                  <a16:creationId xmlns:a16="http://schemas.microsoft.com/office/drawing/2014/main" id="{57652216-AF47-4D6B-A81B-2DC28B62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0158" y="468628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78">
              <a:extLst>
                <a:ext uri="{FF2B5EF4-FFF2-40B4-BE49-F238E27FC236}">
                  <a16:creationId xmlns:a16="http://schemas.microsoft.com/office/drawing/2014/main" id="{4850C240-229E-44CC-9B0C-7C70B85241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55276" y="40282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79">
              <a:extLst>
                <a:ext uri="{FF2B5EF4-FFF2-40B4-BE49-F238E27FC236}">
                  <a16:creationId xmlns:a16="http://schemas.microsoft.com/office/drawing/2014/main" id="{0C20C1F3-97C9-485A-BBF1-F712C6FDD9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49037" y="419961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80">
              <a:extLst>
                <a:ext uri="{FF2B5EF4-FFF2-40B4-BE49-F238E27FC236}">
                  <a16:creationId xmlns:a16="http://schemas.microsoft.com/office/drawing/2014/main" id="{5FB7F486-D669-4315-848B-079715C0A6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16499" y="435812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4">
              <a:extLst>
                <a:ext uri="{FF2B5EF4-FFF2-40B4-BE49-F238E27FC236}">
                  <a16:creationId xmlns:a16="http://schemas.microsoft.com/office/drawing/2014/main" id="{41C1AA59-6A1E-4A61-8483-8056A09E0C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79206" y="249280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6">
              <a:extLst>
                <a:ext uri="{FF2B5EF4-FFF2-40B4-BE49-F238E27FC236}">
                  <a16:creationId xmlns:a16="http://schemas.microsoft.com/office/drawing/2014/main" id="{851A3E4E-2857-4A69-AEC0-79CF8C413D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53994" y="428732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06">
              <a:extLst>
                <a:ext uri="{FF2B5EF4-FFF2-40B4-BE49-F238E27FC236}">
                  <a16:creationId xmlns:a16="http://schemas.microsoft.com/office/drawing/2014/main" id="{449C2B94-6D2C-466B-9091-18CA59956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15556" y="59151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08">
              <a:extLst>
                <a:ext uri="{FF2B5EF4-FFF2-40B4-BE49-F238E27FC236}">
                  <a16:creationId xmlns:a16="http://schemas.microsoft.com/office/drawing/2014/main" id="{D09D148A-E95C-4A5F-AFBD-D05C90839A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8383" y="109223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10">
              <a:extLst>
                <a:ext uri="{FF2B5EF4-FFF2-40B4-BE49-F238E27FC236}">
                  <a16:creationId xmlns:a16="http://schemas.microsoft.com/office/drawing/2014/main" id="{5B90C58B-B2C5-4C93-8397-016D62EE67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3280" y="34368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12">
              <a:extLst>
                <a:ext uri="{FF2B5EF4-FFF2-40B4-BE49-F238E27FC236}">
                  <a16:creationId xmlns:a16="http://schemas.microsoft.com/office/drawing/2014/main" id="{97EE4FEF-54FA-45E2-A177-BA946262D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03982" y="91252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36">
              <a:extLst>
                <a:ext uri="{FF2B5EF4-FFF2-40B4-BE49-F238E27FC236}">
                  <a16:creationId xmlns:a16="http://schemas.microsoft.com/office/drawing/2014/main" id="{21D3B3BA-A1D7-450E-B002-44DFDC68F9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7429" y="455675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41">
              <a:extLst>
                <a:ext uri="{FF2B5EF4-FFF2-40B4-BE49-F238E27FC236}">
                  <a16:creationId xmlns:a16="http://schemas.microsoft.com/office/drawing/2014/main" id="{71516E84-743F-4EE4-B466-909E55FCC9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97930" y="455392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42">
              <a:extLst>
                <a:ext uri="{FF2B5EF4-FFF2-40B4-BE49-F238E27FC236}">
                  <a16:creationId xmlns:a16="http://schemas.microsoft.com/office/drawing/2014/main" id="{285EE84A-B305-47FC-9896-3EAAE94F6D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84509" y="4630313"/>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45">
              <a:extLst>
                <a:ext uri="{FF2B5EF4-FFF2-40B4-BE49-F238E27FC236}">
                  <a16:creationId xmlns:a16="http://schemas.microsoft.com/office/drawing/2014/main" id="{ACD91DA3-CF45-4374-AEDA-5DA2E53EE4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46204" y="2560977"/>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69">
              <a:extLst>
                <a:ext uri="{FF2B5EF4-FFF2-40B4-BE49-F238E27FC236}">
                  <a16:creationId xmlns:a16="http://schemas.microsoft.com/office/drawing/2014/main" id="{BB356FF6-7153-4AE8-904C-8535363AA8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91853" y="402614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70">
              <a:extLst>
                <a:ext uri="{FF2B5EF4-FFF2-40B4-BE49-F238E27FC236}">
                  <a16:creationId xmlns:a16="http://schemas.microsoft.com/office/drawing/2014/main" id="{D9CD9700-C2DA-4CCD-8700-D763281E4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43111" y="27346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74">
              <a:extLst>
                <a:ext uri="{FF2B5EF4-FFF2-40B4-BE49-F238E27FC236}">
                  <a16:creationId xmlns:a16="http://schemas.microsoft.com/office/drawing/2014/main" id="{EF5898F8-F274-4A71-ABC2-9727884523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9397" y="3991431"/>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85">
              <a:extLst>
                <a:ext uri="{FF2B5EF4-FFF2-40B4-BE49-F238E27FC236}">
                  <a16:creationId xmlns:a16="http://schemas.microsoft.com/office/drawing/2014/main" id="{AEBBE398-C737-4798-92D3-68B6928A9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48867" y="292960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87">
              <a:extLst>
                <a:ext uri="{FF2B5EF4-FFF2-40B4-BE49-F238E27FC236}">
                  <a16:creationId xmlns:a16="http://schemas.microsoft.com/office/drawing/2014/main" id="{F3116C15-246C-412A-B5A8-DC7E056EC8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5630" y="3622851"/>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88">
              <a:extLst>
                <a:ext uri="{FF2B5EF4-FFF2-40B4-BE49-F238E27FC236}">
                  <a16:creationId xmlns:a16="http://schemas.microsoft.com/office/drawing/2014/main" id="{F9FA8A4C-F799-47E7-85C8-4DA109A003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6201" y="565868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02">
              <a:extLst>
                <a:ext uri="{FF2B5EF4-FFF2-40B4-BE49-F238E27FC236}">
                  <a16:creationId xmlns:a16="http://schemas.microsoft.com/office/drawing/2014/main" id="{06EB852C-D558-4FA2-B6BD-72478CDCE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8780" y="5608502"/>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03">
              <a:extLst>
                <a:ext uri="{FF2B5EF4-FFF2-40B4-BE49-F238E27FC236}">
                  <a16:creationId xmlns:a16="http://schemas.microsoft.com/office/drawing/2014/main" id="{0B128693-39C5-4999-9EB7-FAF6D33AF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2527" y="6008427"/>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17">
              <a:extLst>
                <a:ext uri="{FF2B5EF4-FFF2-40B4-BE49-F238E27FC236}">
                  <a16:creationId xmlns:a16="http://schemas.microsoft.com/office/drawing/2014/main" id="{A7E94734-299A-4A1A-8745-522701D7F0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1305" y="602034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18">
              <a:extLst>
                <a:ext uri="{FF2B5EF4-FFF2-40B4-BE49-F238E27FC236}">
                  <a16:creationId xmlns:a16="http://schemas.microsoft.com/office/drawing/2014/main" id="{88D7A4B9-ADFA-49C6-A86B-1801ECE375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77400" y="671012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19">
              <a:extLst>
                <a:ext uri="{FF2B5EF4-FFF2-40B4-BE49-F238E27FC236}">
                  <a16:creationId xmlns:a16="http://schemas.microsoft.com/office/drawing/2014/main" id="{1D2B967C-42F5-4C41-B5A8-333B15CF27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57813" y="624430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8">
              <a:extLst>
                <a:ext uri="{FF2B5EF4-FFF2-40B4-BE49-F238E27FC236}">
                  <a16:creationId xmlns:a16="http://schemas.microsoft.com/office/drawing/2014/main" id="{7E3E1C46-3049-4EC7-A692-A95CEE2A80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8056" y="16494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8">
              <a:extLst>
                <a:ext uri="{FF2B5EF4-FFF2-40B4-BE49-F238E27FC236}">
                  <a16:creationId xmlns:a16="http://schemas.microsoft.com/office/drawing/2014/main" id="{59EC4BA9-BAFD-46B9-B282-A708F32DA6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7494" y="2534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43">
              <a:extLst>
                <a:ext uri="{FF2B5EF4-FFF2-40B4-BE49-F238E27FC236}">
                  <a16:creationId xmlns:a16="http://schemas.microsoft.com/office/drawing/2014/main" id="{0BB44AF0-8C8E-4407-8BE6-C5A64ACB7F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1061" y="595947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51">
              <a:extLst>
                <a:ext uri="{FF2B5EF4-FFF2-40B4-BE49-F238E27FC236}">
                  <a16:creationId xmlns:a16="http://schemas.microsoft.com/office/drawing/2014/main" id="{85398933-36C3-494E-B746-673993C878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69636" y="6734906"/>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53">
              <a:extLst>
                <a:ext uri="{FF2B5EF4-FFF2-40B4-BE49-F238E27FC236}">
                  <a16:creationId xmlns:a16="http://schemas.microsoft.com/office/drawing/2014/main" id="{84BFEAB6-0117-44A8-8459-8592C14D9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5171" y="542332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54">
              <a:extLst>
                <a:ext uri="{FF2B5EF4-FFF2-40B4-BE49-F238E27FC236}">
                  <a16:creationId xmlns:a16="http://schemas.microsoft.com/office/drawing/2014/main" id="{A171CE1C-2DD7-4682-BE34-E3D5986A06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112023" y="619009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59">
              <a:extLst>
                <a:ext uri="{FF2B5EF4-FFF2-40B4-BE49-F238E27FC236}">
                  <a16:creationId xmlns:a16="http://schemas.microsoft.com/office/drawing/2014/main" id="{993E51E0-704B-47D0-9E80-52F81035FB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49177" y="643952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61">
              <a:extLst>
                <a:ext uri="{FF2B5EF4-FFF2-40B4-BE49-F238E27FC236}">
                  <a16:creationId xmlns:a16="http://schemas.microsoft.com/office/drawing/2014/main" id="{B877D7D4-56A7-4747-AB50-4D2CB582A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54656" y="665688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78">
              <a:extLst>
                <a:ext uri="{FF2B5EF4-FFF2-40B4-BE49-F238E27FC236}">
                  <a16:creationId xmlns:a16="http://schemas.microsoft.com/office/drawing/2014/main" id="{7AD863AE-05C2-42B0-8B8C-2262A95B8D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06387" y="603593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79">
              <a:extLst>
                <a:ext uri="{FF2B5EF4-FFF2-40B4-BE49-F238E27FC236}">
                  <a16:creationId xmlns:a16="http://schemas.microsoft.com/office/drawing/2014/main" id="{96FE0420-A304-40C5-A11A-0D43C374DB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7942" y="581060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80">
              <a:extLst>
                <a:ext uri="{FF2B5EF4-FFF2-40B4-BE49-F238E27FC236}">
                  <a16:creationId xmlns:a16="http://schemas.microsoft.com/office/drawing/2014/main" id="{5712C99F-0668-4696-B7F5-5BE3B40780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22395" y="557606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84">
              <a:extLst>
                <a:ext uri="{FF2B5EF4-FFF2-40B4-BE49-F238E27FC236}">
                  <a16:creationId xmlns:a16="http://schemas.microsoft.com/office/drawing/2014/main" id="{45B51241-B4A7-44BA-B3B1-6D0785936E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28994" y="631108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86">
              <a:extLst>
                <a:ext uri="{FF2B5EF4-FFF2-40B4-BE49-F238E27FC236}">
                  <a16:creationId xmlns:a16="http://schemas.microsoft.com/office/drawing/2014/main" id="{D6E3E1E9-9E2B-4B15-979A-D9ADF02FEB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2551" y="6561530"/>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106">
              <a:extLst>
                <a:ext uri="{FF2B5EF4-FFF2-40B4-BE49-F238E27FC236}">
                  <a16:creationId xmlns:a16="http://schemas.microsoft.com/office/drawing/2014/main" id="{A37D17A3-9203-43E1-955F-779C2CFD3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1197" y="604969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108">
              <a:extLst>
                <a:ext uri="{FF2B5EF4-FFF2-40B4-BE49-F238E27FC236}">
                  <a16:creationId xmlns:a16="http://schemas.microsoft.com/office/drawing/2014/main" id="{42EEB773-123A-4E50-93FF-FE62CB9377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08142" y="554256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110">
              <a:extLst>
                <a:ext uri="{FF2B5EF4-FFF2-40B4-BE49-F238E27FC236}">
                  <a16:creationId xmlns:a16="http://schemas.microsoft.com/office/drawing/2014/main" id="{41D4F2D5-C07C-4F05-A11F-6024B7F138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1887" y="637657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112">
              <a:extLst>
                <a:ext uri="{FF2B5EF4-FFF2-40B4-BE49-F238E27FC236}">
                  <a16:creationId xmlns:a16="http://schemas.microsoft.com/office/drawing/2014/main" id="{9AD3968C-7A54-4876-A3B1-0A199BD9D3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0933" y="584037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34">
              <a:extLst>
                <a:ext uri="{FF2B5EF4-FFF2-40B4-BE49-F238E27FC236}">
                  <a16:creationId xmlns:a16="http://schemas.microsoft.com/office/drawing/2014/main" id="{84A9F12A-9E3E-4B1C-AECE-2204350DC2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3918" y="136318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36">
              <a:extLst>
                <a:ext uri="{FF2B5EF4-FFF2-40B4-BE49-F238E27FC236}">
                  <a16:creationId xmlns:a16="http://schemas.microsoft.com/office/drawing/2014/main" id="{AE1C5FD2-F9CD-4637-814D-A3A526F07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68252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41">
              <a:extLst>
                <a:ext uri="{FF2B5EF4-FFF2-40B4-BE49-F238E27FC236}">
                  <a16:creationId xmlns:a16="http://schemas.microsoft.com/office/drawing/2014/main" id="{83C66AA3-5242-4EC3-A629-2C827DED24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47500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42">
              <a:extLst>
                <a:ext uri="{FF2B5EF4-FFF2-40B4-BE49-F238E27FC236}">
                  <a16:creationId xmlns:a16="http://schemas.microsoft.com/office/drawing/2014/main" id="{132B76A0-CFCB-46B9-A647-A0CDEE2F7E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5571" y="1179932"/>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45">
              <a:extLst>
                <a:ext uri="{FF2B5EF4-FFF2-40B4-BE49-F238E27FC236}">
                  <a16:creationId xmlns:a16="http://schemas.microsoft.com/office/drawing/2014/main" id="{423AA744-F810-4397-917F-77D42FE3D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6574" y="89255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66">
              <a:extLst>
                <a:ext uri="{FF2B5EF4-FFF2-40B4-BE49-F238E27FC236}">
                  <a16:creationId xmlns:a16="http://schemas.microsoft.com/office/drawing/2014/main" id="{5C72F779-C984-4431-94E3-38E6050EAD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9251" y="134753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69">
              <a:extLst>
                <a:ext uri="{FF2B5EF4-FFF2-40B4-BE49-F238E27FC236}">
                  <a16:creationId xmlns:a16="http://schemas.microsoft.com/office/drawing/2014/main" id="{8BF25437-23A6-4F68-A6CC-2021B4DB5F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19134" y="1065294"/>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70">
              <a:extLst>
                <a:ext uri="{FF2B5EF4-FFF2-40B4-BE49-F238E27FC236}">
                  <a16:creationId xmlns:a16="http://schemas.microsoft.com/office/drawing/2014/main" id="{B68970AA-D5FD-4ED4-8AE4-C981BD290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68213" y="50945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74">
              <a:extLst>
                <a:ext uri="{FF2B5EF4-FFF2-40B4-BE49-F238E27FC236}">
                  <a16:creationId xmlns:a16="http://schemas.microsoft.com/office/drawing/2014/main" id="{56CDF8D4-4455-458D-A168-36FD9BCF2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5118" y="72317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85">
              <a:extLst>
                <a:ext uri="{FF2B5EF4-FFF2-40B4-BE49-F238E27FC236}">
                  <a16:creationId xmlns:a16="http://schemas.microsoft.com/office/drawing/2014/main" id="{17A0BB86-D681-41CF-9C63-B55FAA2708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3158" y="21612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87">
              <a:extLst>
                <a:ext uri="{FF2B5EF4-FFF2-40B4-BE49-F238E27FC236}">
                  <a16:creationId xmlns:a16="http://schemas.microsoft.com/office/drawing/2014/main" id="{51933FCD-E07F-4E47-853E-B791F1BBD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6772" y="5263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88">
              <a:extLst>
                <a:ext uri="{FF2B5EF4-FFF2-40B4-BE49-F238E27FC236}">
                  <a16:creationId xmlns:a16="http://schemas.microsoft.com/office/drawing/2014/main" id="{2EB1546B-A39B-432A-8E6A-1F7421881D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01716" y="1121475"/>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94">
              <a:extLst>
                <a:ext uri="{FF2B5EF4-FFF2-40B4-BE49-F238E27FC236}">
                  <a16:creationId xmlns:a16="http://schemas.microsoft.com/office/drawing/2014/main" id="{A5AF0119-0028-4D14-B6CF-0ED0AF8629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9564" y="132083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02">
              <a:extLst>
                <a:ext uri="{FF2B5EF4-FFF2-40B4-BE49-F238E27FC236}">
                  <a16:creationId xmlns:a16="http://schemas.microsoft.com/office/drawing/2014/main" id="{39B7BAEF-46A4-4EE7-A3F1-2B0C3139ED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38877" y="111360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03">
              <a:extLst>
                <a:ext uri="{FF2B5EF4-FFF2-40B4-BE49-F238E27FC236}">
                  <a16:creationId xmlns:a16="http://schemas.microsoft.com/office/drawing/2014/main" id="{4AFF19DE-7520-450D-BBC4-514637C677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55163" y="755014"/>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17">
              <a:extLst>
                <a:ext uri="{FF2B5EF4-FFF2-40B4-BE49-F238E27FC236}">
                  <a16:creationId xmlns:a16="http://schemas.microsoft.com/office/drawing/2014/main" id="{55F5F049-082E-4F28-A6F9-B22CED3476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37166" y="80844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27996" y="7012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19">
              <a:extLst>
                <a:ext uri="{FF2B5EF4-FFF2-40B4-BE49-F238E27FC236}">
                  <a16:creationId xmlns:a16="http://schemas.microsoft.com/office/drawing/2014/main" id="{0516D437-66A6-4F8A-AB89-41D39D3598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8876" y="48655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8">
              <a:extLst>
                <a:ext uri="{FF2B5EF4-FFF2-40B4-BE49-F238E27FC236}">
                  <a16:creationId xmlns:a16="http://schemas.microsoft.com/office/drawing/2014/main" id="{3F9DD8A5-3889-448A-BB79-A5E1086DC5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582585" y="664681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41">
              <a:extLst>
                <a:ext uri="{FF2B5EF4-FFF2-40B4-BE49-F238E27FC236}">
                  <a16:creationId xmlns:a16="http://schemas.microsoft.com/office/drawing/2014/main" id="{A5411003-0583-4E13-BD73-09447FE07B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2103" y="54289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41">
              <a:extLst>
                <a:ext uri="{FF2B5EF4-FFF2-40B4-BE49-F238E27FC236}">
                  <a16:creationId xmlns:a16="http://schemas.microsoft.com/office/drawing/2014/main" id="{0857F65C-18A4-4138-888F-60B6250E55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90868" y="647494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41">
              <a:extLst>
                <a:ext uri="{FF2B5EF4-FFF2-40B4-BE49-F238E27FC236}">
                  <a16:creationId xmlns:a16="http://schemas.microsoft.com/office/drawing/2014/main" id="{ABED9D28-F90F-4E28-A5EE-F59041B05E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8986323" y="3789134"/>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79">
              <a:extLst>
                <a:ext uri="{FF2B5EF4-FFF2-40B4-BE49-F238E27FC236}">
                  <a16:creationId xmlns:a16="http://schemas.microsoft.com/office/drawing/2014/main" id="{A2B5689A-49D3-4436-8E8B-8B6C049D21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01748" y="481869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79">
              <a:extLst>
                <a:ext uri="{FF2B5EF4-FFF2-40B4-BE49-F238E27FC236}">
                  <a16:creationId xmlns:a16="http://schemas.microsoft.com/office/drawing/2014/main" id="{9AEF7DFC-F323-44D3-93BC-8991F45012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7343" y="287384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79">
              <a:extLst>
                <a:ext uri="{FF2B5EF4-FFF2-40B4-BE49-F238E27FC236}">
                  <a16:creationId xmlns:a16="http://schemas.microsoft.com/office/drawing/2014/main" id="{7D9C0AE3-7512-40BE-9DB0-92E5C9FAAD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05212" y="136278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79">
              <a:extLst>
                <a:ext uri="{FF2B5EF4-FFF2-40B4-BE49-F238E27FC236}">
                  <a16:creationId xmlns:a16="http://schemas.microsoft.com/office/drawing/2014/main" id="{4EDB005F-47FF-4F3E-A8EC-AA3B45D3B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2577" y="25941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43">
              <a:extLst>
                <a:ext uri="{FF2B5EF4-FFF2-40B4-BE49-F238E27FC236}">
                  <a16:creationId xmlns:a16="http://schemas.microsoft.com/office/drawing/2014/main" id="{66DA380F-77D7-4F06-B633-F9D8566585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82239" y="484492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51">
              <a:extLst>
                <a:ext uri="{FF2B5EF4-FFF2-40B4-BE49-F238E27FC236}">
                  <a16:creationId xmlns:a16="http://schemas.microsoft.com/office/drawing/2014/main" id="{066B6C10-E3AE-4C93-8E97-EBE1FF1F2E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715164" y="2866487"/>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53">
              <a:extLst>
                <a:ext uri="{FF2B5EF4-FFF2-40B4-BE49-F238E27FC236}">
                  <a16:creationId xmlns:a16="http://schemas.microsoft.com/office/drawing/2014/main" id="{E277C220-5466-4FD0-B77C-7E295E8C31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86842" y="4423779"/>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78">
              <a:extLst>
                <a:ext uri="{FF2B5EF4-FFF2-40B4-BE49-F238E27FC236}">
                  <a16:creationId xmlns:a16="http://schemas.microsoft.com/office/drawing/2014/main" id="{3DEA17E6-646F-4827-A08D-E4725219F0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345923" y="268803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79">
              <a:extLst>
                <a:ext uri="{FF2B5EF4-FFF2-40B4-BE49-F238E27FC236}">
                  <a16:creationId xmlns:a16="http://schemas.microsoft.com/office/drawing/2014/main" id="{3B5C6B2B-92D7-442F-8445-E554C082A5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64193" y="585392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80">
              <a:extLst>
                <a:ext uri="{FF2B5EF4-FFF2-40B4-BE49-F238E27FC236}">
                  <a16:creationId xmlns:a16="http://schemas.microsoft.com/office/drawing/2014/main" id="{78B1671C-BA12-4A0C-BF73-4C133110A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78440" y="511852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84">
              <a:extLst>
                <a:ext uri="{FF2B5EF4-FFF2-40B4-BE49-F238E27FC236}">
                  <a16:creationId xmlns:a16="http://schemas.microsoft.com/office/drawing/2014/main" id="{3E147694-6DC6-4EE8-AC97-7AE26398DC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08610" y="522492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86">
              <a:extLst>
                <a:ext uri="{FF2B5EF4-FFF2-40B4-BE49-F238E27FC236}">
                  <a16:creationId xmlns:a16="http://schemas.microsoft.com/office/drawing/2014/main" id="{E0283834-E22A-4F12-8B1D-9D97BDDC8B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09191" y="496335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06">
              <a:extLst>
                <a:ext uri="{FF2B5EF4-FFF2-40B4-BE49-F238E27FC236}">
                  <a16:creationId xmlns:a16="http://schemas.microsoft.com/office/drawing/2014/main" id="{27CBE636-5461-44EB-AE97-6E8154E9C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51948" y="216328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08">
              <a:extLst>
                <a:ext uri="{FF2B5EF4-FFF2-40B4-BE49-F238E27FC236}">
                  <a16:creationId xmlns:a16="http://schemas.microsoft.com/office/drawing/2014/main" id="{A06117E5-5F5D-46C1-ACE2-979C1BA461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51489" y="428993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10">
              <a:extLst>
                <a:ext uri="{FF2B5EF4-FFF2-40B4-BE49-F238E27FC236}">
                  <a16:creationId xmlns:a16="http://schemas.microsoft.com/office/drawing/2014/main" id="{9DEA3051-9D19-4DC6-8C98-00C425876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29672" y="191545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112">
              <a:extLst>
                <a:ext uri="{FF2B5EF4-FFF2-40B4-BE49-F238E27FC236}">
                  <a16:creationId xmlns:a16="http://schemas.microsoft.com/office/drawing/2014/main" id="{DF50010C-C69E-4770-B0E3-E4DC2ACE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856864" y="387724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8">
              <a:extLst>
                <a:ext uri="{FF2B5EF4-FFF2-40B4-BE49-F238E27FC236}">
                  <a16:creationId xmlns:a16="http://schemas.microsoft.com/office/drawing/2014/main" id="{EF4373F0-D39C-43FD-9D4E-20E2371D66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923446" y="161572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8">
              <a:extLst>
                <a:ext uri="{FF2B5EF4-FFF2-40B4-BE49-F238E27FC236}">
                  <a16:creationId xmlns:a16="http://schemas.microsoft.com/office/drawing/2014/main" id="{1DF9A3CD-079A-4625-84F2-DF7EC61A0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83886" y="15971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34">
              <a:extLst>
                <a:ext uri="{FF2B5EF4-FFF2-40B4-BE49-F238E27FC236}">
                  <a16:creationId xmlns:a16="http://schemas.microsoft.com/office/drawing/2014/main" id="{D7908608-A36E-4015-8FFF-EE727465F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4584" y="5202118"/>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36">
              <a:extLst>
                <a:ext uri="{FF2B5EF4-FFF2-40B4-BE49-F238E27FC236}">
                  <a16:creationId xmlns:a16="http://schemas.microsoft.com/office/drawing/2014/main" id="{8E4FC21A-4E37-45B9-8ED9-8E9A200F61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238710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41">
              <a:extLst>
                <a:ext uri="{FF2B5EF4-FFF2-40B4-BE49-F238E27FC236}">
                  <a16:creationId xmlns:a16="http://schemas.microsoft.com/office/drawing/2014/main" id="{7EC6CA60-3309-4909-A242-6EDC1620A3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36381" y="21314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42">
              <a:extLst>
                <a:ext uri="{FF2B5EF4-FFF2-40B4-BE49-F238E27FC236}">
                  <a16:creationId xmlns:a16="http://schemas.microsoft.com/office/drawing/2014/main" id="{E36F8D28-C5C9-4366-9BDE-D82FC2ED97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16200" y="494673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45">
              <a:extLst>
                <a:ext uri="{FF2B5EF4-FFF2-40B4-BE49-F238E27FC236}">
                  <a16:creationId xmlns:a16="http://schemas.microsoft.com/office/drawing/2014/main" id="{347BC4EC-879E-4A58-BB8E-9965F42E5A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54033" y="272721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66">
              <a:extLst>
                <a:ext uri="{FF2B5EF4-FFF2-40B4-BE49-F238E27FC236}">
                  <a16:creationId xmlns:a16="http://schemas.microsoft.com/office/drawing/2014/main" id="{2FE79B60-958E-49FB-BAE5-09E087A8B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14286" y="516906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69">
              <a:extLst>
                <a:ext uri="{FF2B5EF4-FFF2-40B4-BE49-F238E27FC236}">
                  <a16:creationId xmlns:a16="http://schemas.microsoft.com/office/drawing/2014/main" id="{F219BB5D-9580-4264-9E63-C861E6658F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29703" y="1632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70">
              <a:extLst>
                <a:ext uri="{FF2B5EF4-FFF2-40B4-BE49-F238E27FC236}">
                  <a16:creationId xmlns:a16="http://schemas.microsoft.com/office/drawing/2014/main" id="{CEF6BF91-FC3D-46D7-8208-81727E55D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43734" y="215390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74">
              <a:extLst>
                <a:ext uri="{FF2B5EF4-FFF2-40B4-BE49-F238E27FC236}">
                  <a16:creationId xmlns:a16="http://schemas.microsoft.com/office/drawing/2014/main" id="{87C340A0-6594-44EF-A2FF-368EE43657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35519" y="2345568"/>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85">
              <a:extLst>
                <a:ext uri="{FF2B5EF4-FFF2-40B4-BE49-F238E27FC236}">
                  <a16:creationId xmlns:a16="http://schemas.microsoft.com/office/drawing/2014/main" id="{C1864E85-CB41-4E68-88E0-97EC875AC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56115" y="193117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87">
              <a:extLst>
                <a:ext uri="{FF2B5EF4-FFF2-40B4-BE49-F238E27FC236}">
                  <a16:creationId xmlns:a16="http://schemas.microsoft.com/office/drawing/2014/main" id="{BE8F5959-39FD-404F-9DCA-045A6FF037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73164" y="162440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88">
              <a:extLst>
                <a:ext uri="{FF2B5EF4-FFF2-40B4-BE49-F238E27FC236}">
                  <a16:creationId xmlns:a16="http://schemas.microsoft.com/office/drawing/2014/main" id="{AF2FFA2C-AA3B-4407-8D1E-EC9EBA5E1A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438108" y="269324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94">
              <a:extLst>
                <a:ext uri="{FF2B5EF4-FFF2-40B4-BE49-F238E27FC236}">
                  <a16:creationId xmlns:a16="http://schemas.microsoft.com/office/drawing/2014/main" id="{9AD27997-4281-4B54-9055-A0F0028129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937042" y="504929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02">
              <a:extLst>
                <a:ext uri="{FF2B5EF4-FFF2-40B4-BE49-F238E27FC236}">
                  <a16:creationId xmlns:a16="http://schemas.microsoft.com/office/drawing/2014/main" id="{3E41767B-D672-4A2B-A6A4-963C085A89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39676" y="530289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03">
              <a:extLst>
                <a:ext uri="{FF2B5EF4-FFF2-40B4-BE49-F238E27FC236}">
                  <a16:creationId xmlns:a16="http://schemas.microsoft.com/office/drawing/2014/main" id="{AB4F7F6A-E2B2-4495-9B73-CD2BF7F35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91555" y="232678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17">
              <a:extLst>
                <a:ext uri="{FF2B5EF4-FFF2-40B4-BE49-F238E27FC236}">
                  <a16:creationId xmlns:a16="http://schemas.microsoft.com/office/drawing/2014/main" id="{47982EE6-D4AC-49D9-9045-46EB0DDEA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773558" y="238021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18">
              <a:extLst>
                <a:ext uri="{FF2B5EF4-FFF2-40B4-BE49-F238E27FC236}">
                  <a16:creationId xmlns:a16="http://schemas.microsoft.com/office/drawing/2014/main" id="{B37DA8E7-A892-4110-A590-4407256B2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64388" y="164189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119">
              <a:extLst>
                <a:ext uri="{FF2B5EF4-FFF2-40B4-BE49-F238E27FC236}">
                  <a16:creationId xmlns:a16="http://schemas.microsoft.com/office/drawing/2014/main" id="{92F7A78A-541E-4652-82A6-5EFF9AFA58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6792" y="1980827"/>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41">
              <a:extLst>
                <a:ext uri="{FF2B5EF4-FFF2-40B4-BE49-F238E27FC236}">
                  <a16:creationId xmlns:a16="http://schemas.microsoft.com/office/drawing/2014/main" id="{66CD4983-0D67-47D1-B718-95E23F619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274146" y="529628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79">
              <a:extLst>
                <a:ext uri="{FF2B5EF4-FFF2-40B4-BE49-F238E27FC236}">
                  <a16:creationId xmlns:a16="http://schemas.microsoft.com/office/drawing/2014/main" id="{B2994A0B-6B7D-42B0-81A8-EA482E2696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389090" y="293856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79">
              <a:extLst>
                <a:ext uri="{FF2B5EF4-FFF2-40B4-BE49-F238E27FC236}">
                  <a16:creationId xmlns:a16="http://schemas.microsoft.com/office/drawing/2014/main" id="{71D6B524-6981-4540-85FC-1C7E3A9103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068969" y="183118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79">
              <a:extLst>
                <a:ext uri="{FF2B5EF4-FFF2-40B4-BE49-F238E27FC236}">
                  <a16:creationId xmlns:a16="http://schemas.microsoft.com/office/drawing/2014/main" id="{119CDAF4-086B-4DF4-91C4-0E55E2E044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634612" y="26774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74">
              <a:extLst>
                <a:ext uri="{FF2B5EF4-FFF2-40B4-BE49-F238E27FC236}">
                  <a16:creationId xmlns:a16="http://schemas.microsoft.com/office/drawing/2014/main" id="{4A3083A2-69D2-4C08-9514-FF14E494D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564508" y="93807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53">
              <a:extLst>
                <a:ext uri="{FF2B5EF4-FFF2-40B4-BE49-F238E27FC236}">
                  <a16:creationId xmlns:a16="http://schemas.microsoft.com/office/drawing/2014/main" id="{3153AA8F-BF95-4135-98A9-71FD20DD5F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9040577" y="565264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85">
              <a:extLst>
                <a:ext uri="{FF2B5EF4-FFF2-40B4-BE49-F238E27FC236}">
                  <a16:creationId xmlns:a16="http://schemas.microsoft.com/office/drawing/2014/main" id="{D279C500-6A73-497D-9B5A-E2F33AD134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9646792" y="183975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8" name="Graphic 7" descr="Workflow with solid fill">
            <a:extLst>
              <a:ext uri="{FF2B5EF4-FFF2-40B4-BE49-F238E27FC236}">
                <a16:creationId xmlns:a16="http://schemas.microsoft.com/office/drawing/2014/main" id="{0F2B15C4-C6F2-7359-D627-DF5D9B4461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641206" y="1427807"/>
            <a:ext cx="4154439" cy="4154439"/>
          </a:xfrm>
          <a:prstGeom prst="rect">
            <a:avLst/>
          </a:prstGeom>
        </p:spPr>
      </p:pic>
      <p:sp>
        <p:nvSpPr>
          <p:cNvPr id="13" name="TextBox 12">
            <a:extLst>
              <a:ext uri="{FF2B5EF4-FFF2-40B4-BE49-F238E27FC236}">
                <a16:creationId xmlns:a16="http://schemas.microsoft.com/office/drawing/2014/main" id="{ED5AF7E0-28A5-1CB5-D9E8-4911248A9765}"/>
              </a:ext>
            </a:extLst>
          </p:cNvPr>
          <p:cNvSpPr txBox="1"/>
          <p:nvPr/>
        </p:nvSpPr>
        <p:spPr>
          <a:xfrm>
            <a:off x="536212" y="97927"/>
            <a:ext cx="6094378" cy="865558"/>
          </a:xfrm>
          <a:prstGeom prst="rect">
            <a:avLst/>
          </a:prstGeom>
          <a:noFill/>
        </p:spPr>
        <p:txBody>
          <a:bodyPr wrap="square">
            <a:spAutoFit/>
          </a:bodyPr>
          <a:lstStyle/>
          <a:p>
            <a:pPr marR="0" lvl="0" defTabSz="914400">
              <a:lnSpc>
                <a:spcPct val="140000"/>
              </a:lnSpc>
              <a:spcBef>
                <a:spcPts val="0"/>
              </a:spcBef>
              <a:spcAft>
                <a:spcPts val="0"/>
              </a:spcAft>
              <a:buClr>
                <a:schemeClr val="bg2">
                  <a:lumMod val="75000"/>
                </a:schemeClr>
              </a:buClr>
            </a:pPr>
            <a:r>
              <a:rPr lang="en-US" sz="4000" b="1" dirty="0">
                <a:solidFill>
                  <a:schemeClr val="tx2"/>
                </a:solidFill>
                <a:effectLst/>
              </a:rPr>
              <a:t>Microservices</a:t>
            </a:r>
            <a:endParaRPr lang="en-US" sz="4000" dirty="0">
              <a:solidFill>
                <a:schemeClr val="tx2"/>
              </a:solidFill>
              <a:effectLst/>
            </a:endParaRPr>
          </a:p>
        </p:txBody>
      </p:sp>
    </p:spTree>
    <p:extLst>
      <p:ext uri="{BB962C8B-B14F-4D97-AF65-F5344CB8AC3E}">
        <p14:creationId xmlns:p14="http://schemas.microsoft.com/office/powerpoint/2010/main" val="254144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5D478C-A9A5-4832-89D8-703607711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B7F7C0-216C-466B-8AF5-7744BB340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5">
            <a:extLst>
              <a:ext uri="{FF2B5EF4-FFF2-40B4-BE49-F238E27FC236}">
                <a16:creationId xmlns:a16="http://schemas.microsoft.com/office/drawing/2014/main" id="{97148A14-56B7-73F3-615E-892C6ADF4C6D}"/>
              </a:ext>
            </a:extLst>
          </p:cNvPr>
          <p:cNvSpPr txBox="1">
            <a:spLocks/>
          </p:cNvSpPr>
          <p:nvPr/>
        </p:nvSpPr>
        <p:spPr>
          <a:xfrm>
            <a:off x="876300" y="809958"/>
            <a:ext cx="4327007" cy="3078289"/>
          </a:xfrm>
          <a:prstGeom prst="rect">
            <a:avLst/>
          </a:prstGeom>
        </p:spPr>
        <p:txBody>
          <a:bodyPr vert="horz" lIns="91440" tIns="45720" rIns="91440" bIns="45720" rtlCol="0" anchor="b">
            <a:normAutofit/>
          </a:bodyPr>
          <a:lstStyle>
            <a:lvl1pPr algn="ctr" defTabSz="914400" rtl="0" eaLnBrk="1" latinLnBrk="0" hangingPunct="1">
              <a:lnSpc>
                <a:spcPct val="100000"/>
              </a:lnSpc>
              <a:spcBef>
                <a:spcPct val="0"/>
              </a:spcBef>
              <a:buNone/>
              <a:defRPr sz="5400" kern="1200">
                <a:solidFill>
                  <a:schemeClr val="tx2"/>
                </a:solidFill>
                <a:latin typeface="+mj-lt"/>
                <a:ea typeface="+mj-ea"/>
                <a:cs typeface="+mj-cs"/>
              </a:defRPr>
            </a:lvl1pPr>
          </a:lstStyle>
          <a:p>
            <a:pPr>
              <a:spcAft>
                <a:spcPts val="600"/>
              </a:spcAft>
            </a:pPr>
            <a:r>
              <a:rPr lang="en-US" sz="4400" dirty="0">
                <a:latin typeface="+mn-lt"/>
              </a:rPr>
              <a:t>Use-case diagram</a:t>
            </a:r>
          </a:p>
        </p:txBody>
      </p:sp>
      <p:grpSp>
        <p:nvGrpSpPr>
          <p:cNvPr id="12" name="Group 11">
            <a:extLst>
              <a:ext uri="{FF2B5EF4-FFF2-40B4-BE49-F238E27FC236}">
                <a16:creationId xmlns:a16="http://schemas.microsoft.com/office/drawing/2014/main" id="{5020A6AE-B717-4124-91F1-AB61221C71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1055" y="-4534"/>
            <a:ext cx="778194" cy="6834534"/>
            <a:chOff x="5721055" y="-4534"/>
            <a:chExt cx="778194" cy="6834534"/>
          </a:xfrm>
        </p:grpSpPr>
        <p:sp>
          <p:nvSpPr>
            <p:cNvPr id="13" name="Freeform 8">
              <a:extLst>
                <a:ext uri="{FF2B5EF4-FFF2-40B4-BE49-F238E27FC236}">
                  <a16:creationId xmlns:a16="http://schemas.microsoft.com/office/drawing/2014/main" id="{A2B0F4FD-3823-42B3-950C-03F9CBC51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6590"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
              <a:extLst>
                <a:ext uri="{FF2B5EF4-FFF2-40B4-BE49-F238E27FC236}">
                  <a16:creationId xmlns:a16="http://schemas.microsoft.com/office/drawing/2014/main" id="{426C99B0-870A-4702-9F5F-4459EF2130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3615"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11D4FA37-ADE6-45F4-AF91-AB50C41000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7545"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8">
              <a:extLst>
                <a:ext uri="{FF2B5EF4-FFF2-40B4-BE49-F238E27FC236}">
                  <a16:creationId xmlns:a16="http://schemas.microsoft.com/office/drawing/2014/main" id="{D07613C1-CC87-4032-B649-4A49D0834E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90959"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9">
              <a:extLst>
                <a:ext uri="{FF2B5EF4-FFF2-40B4-BE49-F238E27FC236}">
                  <a16:creationId xmlns:a16="http://schemas.microsoft.com/office/drawing/2014/main" id="{8479CDC1-5BCA-4A67-9DF5-9513EEE49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0877"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20">
              <a:extLst>
                <a:ext uri="{FF2B5EF4-FFF2-40B4-BE49-F238E27FC236}">
                  <a16:creationId xmlns:a16="http://schemas.microsoft.com/office/drawing/2014/main" id="{1EEA2AC4-D6A7-4B7B-932E-1D6D26846B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640"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22">
              <a:extLst>
                <a:ext uri="{FF2B5EF4-FFF2-40B4-BE49-F238E27FC236}">
                  <a16:creationId xmlns:a16="http://schemas.microsoft.com/office/drawing/2014/main" id="{2FBF34A8-BE86-423A-BCE9-2E928D4ABD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4979"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23">
              <a:extLst>
                <a:ext uri="{FF2B5EF4-FFF2-40B4-BE49-F238E27FC236}">
                  <a16:creationId xmlns:a16="http://schemas.microsoft.com/office/drawing/2014/main" id="{9FEE8137-C904-47D2-8922-093ABE0D8D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666"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6">
              <a:extLst>
                <a:ext uri="{FF2B5EF4-FFF2-40B4-BE49-F238E27FC236}">
                  <a16:creationId xmlns:a16="http://schemas.microsoft.com/office/drawing/2014/main" id="{1AD01E09-0A63-4683-B8DC-2A5969A19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5890"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7">
              <a:extLst>
                <a:ext uri="{FF2B5EF4-FFF2-40B4-BE49-F238E27FC236}">
                  <a16:creationId xmlns:a16="http://schemas.microsoft.com/office/drawing/2014/main" id="{39FDBC61-D90E-4D14-87BD-116805F62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6366"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8">
              <a:extLst>
                <a:ext uri="{FF2B5EF4-FFF2-40B4-BE49-F238E27FC236}">
                  <a16:creationId xmlns:a16="http://schemas.microsoft.com/office/drawing/2014/main" id="{E69FE8D2-E9F3-4F4F-8D6B-67378D754D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3450"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30">
              <a:extLst>
                <a:ext uri="{FF2B5EF4-FFF2-40B4-BE49-F238E27FC236}">
                  <a16:creationId xmlns:a16="http://schemas.microsoft.com/office/drawing/2014/main" id="{32B6BAD6-38C4-47DC-A947-5967E513B0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8700"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43">
              <a:extLst>
                <a:ext uri="{FF2B5EF4-FFF2-40B4-BE49-F238E27FC236}">
                  <a16:creationId xmlns:a16="http://schemas.microsoft.com/office/drawing/2014/main" id="{8ECDF132-F20F-4401-9040-2A1E99DA2F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90740"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51">
              <a:extLst>
                <a:ext uri="{FF2B5EF4-FFF2-40B4-BE49-F238E27FC236}">
                  <a16:creationId xmlns:a16="http://schemas.microsoft.com/office/drawing/2014/main" id="{8190E0B5-EEB8-4A3D-82D0-0A07902F92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5661"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6B331F8A-6B87-45CD-8DC6-61EDEA5AF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2666"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53">
              <a:extLst>
                <a:ext uri="{FF2B5EF4-FFF2-40B4-BE49-F238E27FC236}">
                  <a16:creationId xmlns:a16="http://schemas.microsoft.com/office/drawing/2014/main" id="{16F46124-28C8-499E-8B05-7717602B57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747"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54">
              <a:extLst>
                <a:ext uri="{FF2B5EF4-FFF2-40B4-BE49-F238E27FC236}">
                  <a16:creationId xmlns:a16="http://schemas.microsoft.com/office/drawing/2014/main" id="{CFE5982B-3464-4395-A9D1-D4C76E12FA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594"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55">
              <a:extLst>
                <a:ext uri="{FF2B5EF4-FFF2-40B4-BE49-F238E27FC236}">
                  <a16:creationId xmlns:a16="http://schemas.microsoft.com/office/drawing/2014/main" id="{D1BDAE7B-982F-4DE3-9A85-25AC24AA2D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607"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56">
              <a:extLst>
                <a:ext uri="{FF2B5EF4-FFF2-40B4-BE49-F238E27FC236}">
                  <a16:creationId xmlns:a16="http://schemas.microsoft.com/office/drawing/2014/main" id="{451188D6-4679-4978-B625-FF5831155A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303"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7">
              <a:extLst>
                <a:ext uri="{FF2B5EF4-FFF2-40B4-BE49-F238E27FC236}">
                  <a16:creationId xmlns:a16="http://schemas.microsoft.com/office/drawing/2014/main" id="{1F1D0A06-6238-4F0B-928E-C6E99BB02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756"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59">
              <a:extLst>
                <a:ext uri="{FF2B5EF4-FFF2-40B4-BE49-F238E27FC236}">
                  <a16:creationId xmlns:a16="http://schemas.microsoft.com/office/drawing/2014/main" id="{5669DE26-8D01-484D-87C6-C970883EB7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9206"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0">
              <a:extLst>
                <a:ext uri="{FF2B5EF4-FFF2-40B4-BE49-F238E27FC236}">
                  <a16:creationId xmlns:a16="http://schemas.microsoft.com/office/drawing/2014/main" id="{E2C89DF0-B876-4FA5-A15D-2B4EC6935A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4437"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1">
              <a:extLst>
                <a:ext uri="{FF2B5EF4-FFF2-40B4-BE49-F238E27FC236}">
                  <a16:creationId xmlns:a16="http://schemas.microsoft.com/office/drawing/2014/main" id="{6D278107-786C-48BD-9B90-624B943E13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734" y="2101447"/>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8">
              <a:extLst>
                <a:ext uri="{FF2B5EF4-FFF2-40B4-BE49-F238E27FC236}">
                  <a16:creationId xmlns:a16="http://schemas.microsoft.com/office/drawing/2014/main" id="{B791B486-ACCB-4731-891C-9B2FF434CE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9972"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9">
              <a:extLst>
                <a:ext uri="{FF2B5EF4-FFF2-40B4-BE49-F238E27FC236}">
                  <a16:creationId xmlns:a16="http://schemas.microsoft.com/office/drawing/2014/main" id="{881F663B-742F-4B18-9EEC-425CF3817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22344"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0">
              <a:extLst>
                <a:ext uri="{FF2B5EF4-FFF2-40B4-BE49-F238E27FC236}">
                  <a16:creationId xmlns:a16="http://schemas.microsoft.com/office/drawing/2014/main" id="{2C84BFA9-A28F-42D0-AA09-BFA6CAB68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17003"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1">
              <a:extLst>
                <a:ext uri="{FF2B5EF4-FFF2-40B4-BE49-F238E27FC236}">
                  <a16:creationId xmlns:a16="http://schemas.microsoft.com/office/drawing/2014/main" id="{1BAA7F31-C0A0-4447-BF38-3698F585D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0053"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82">
              <a:extLst>
                <a:ext uri="{FF2B5EF4-FFF2-40B4-BE49-F238E27FC236}">
                  <a16:creationId xmlns:a16="http://schemas.microsoft.com/office/drawing/2014/main" id="{B9A620F2-3D35-4A32-B16C-89CE74421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889"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3">
              <a:extLst>
                <a:ext uri="{FF2B5EF4-FFF2-40B4-BE49-F238E27FC236}">
                  <a16:creationId xmlns:a16="http://schemas.microsoft.com/office/drawing/2014/main" id="{4D6420E0-3BDF-44BC-B4AD-D4DCEEB229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0446"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4">
              <a:extLst>
                <a:ext uri="{FF2B5EF4-FFF2-40B4-BE49-F238E27FC236}">
                  <a16:creationId xmlns:a16="http://schemas.microsoft.com/office/drawing/2014/main" id="{EF852FAE-C00C-4555-A21B-1C78FF00F4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91462"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6">
              <a:extLst>
                <a:ext uri="{FF2B5EF4-FFF2-40B4-BE49-F238E27FC236}">
                  <a16:creationId xmlns:a16="http://schemas.microsoft.com/office/drawing/2014/main" id="{015DE73A-6E8F-4AA3-8B47-D1E6BFAEAE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1431"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9">
              <a:extLst>
                <a:ext uri="{FF2B5EF4-FFF2-40B4-BE49-F238E27FC236}">
                  <a16:creationId xmlns:a16="http://schemas.microsoft.com/office/drawing/2014/main" id="{1EF3E8F2-433E-4CFA-8523-B3F4B63053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234"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90">
              <a:extLst>
                <a:ext uri="{FF2B5EF4-FFF2-40B4-BE49-F238E27FC236}">
                  <a16:creationId xmlns:a16="http://schemas.microsoft.com/office/drawing/2014/main" id="{A8EC2038-DAA0-4BF3-8107-A1D5A142F3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34086"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
              <a:extLst>
                <a:ext uri="{FF2B5EF4-FFF2-40B4-BE49-F238E27FC236}">
                  <a16:creationId xmlns:a16="http://schemas.microsoft.com/office/drawing/2014/main" id="{B437840B-3F78-4C20-8184-29631B1AF9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1525"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0A039CCA-16FE-44AE-B9E7-76316DBDFF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3052"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090EE3F3-65C4-44DB-ABF0-27598282E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1482"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732F50C7-DE00-45B7-A7D9-AFC5FDF3E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9930"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C4B7759D-1CB7-4AE3-A334-69371508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8068"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1">
              <a:extLst>
                <a:ext uri="{FF2B5EF4-FFF2-40B4-BE49-F238E27FC236}">
                  <a16:creationId xmlns:a16="http://schemas.microsoft.com/office/drawing/2014/main" id="{2A71D132-8124-4734-AA62-7E12B621FC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8429"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
              <a:extLst>
                <a:ext uri="{FF2B5EF4-FFF2-40B4-BE49-F238E27FC236}">
                  <a16:creationId xmlns:a16="http://schemas.microsoft.com/office/drawing/2014/main" id="{4E0B6377-5004-4F75-8CBB-D7DD0B9B80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0205"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3">
              <a:extLst>
                <a:ext uri="{FF2B5EF4-FFF2-40B4-BE49-F238E27FC236}">
                  <a16:creationId xmlns:a16="http://schemas.microsoft.com/office/drawing/2014/main" id="{174DED7F-DAF6-480E-9002-A25110B964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4670"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4">
              <a:extLst>
                <a:ext uri="{FF2B5EF4-FFF2-40B4-BE49-F238E27FC236}">
                  <a16:creationId xmlns:a16="http://schemas.microsoft.com/office/drawing/2014/main" id="{E6057EAD-75B0-49A4-A761-AC1AF22AF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5310"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B4C50A97-FAC0-4E9B-A50C-ECC875EB7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9045"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7">
              <a:extLst>
                <a:ext uri="{FF2B5EF4-FFF2-40B4-BE49-F238E27FC236}">
                  <a16:creationId xmlns:a16="http://schemas.microsoft.com/office/drawing/2014/main" id="{1018DBC0-ACE2-4A9B-BD33-D168A3B25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4024"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21">
              <a:extLst>
                <a:ext uri="{FF2B5EF4-FFF2-40B4-BE49-F238E27FC236}">
                  <a16:creationId xmlns:a16="http://schemas.microsoft.com/office/drawing/2014/main" id="{783E14F5-0E4B-40DF-908C-65950C968C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2015"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25">
              <a:extLst>
                <a:ext uri="{FF2B5EF4-FFF2-40B4-BE49-F238E27FC236}">
                  <a16:creationId xmlns:a16="http://schemas.microsoft.com/office/drawing/2014/main" id="{D8D640D2-32FA-4974-8D6B-7F90FA747F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676"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29">
              <a:extLst>
                <a:ext uri="{FF2B5EF4-FFF2-40B4-BE49-F238E27FC236}">
                  <a16:creationId xmlns:a16="http://schemas.microsoft.com/office/drawing/2014/main" id="{05116718-3AD6-431D-B4CC-BD1390ACDA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898"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31">
              <a:extLst>
                <a:ext uri="{FF2B5EF4-FFF2-40B4-BE49-F238E27FC236}">
                  <a16:creationId xmlns:a16="http://schemas.microsoft.com/office/drawing/2014/main" id="{44DD8DD9-6927-4164-BE78-26B079374B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1599"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32">
              <a:extLst>
                <a:ext uri="{FF2B5EF4-FFF2-40B4-BE49-F238E27FC236}">
                  <a16:creationId xmlns:a16="http://schemas.microsoft.com/office/drawing/2014/main" id="{DF352A39-5DCA-42AC-ACE8-CC0F61703D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2779"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33">
              <a:extLst>
                <a:ext uri="{FF2B5EF4-FFF2-40B4-BE49-F238E27FC236}">
                  <a16:creationId xmlns:a16="http://schemas.microsoft.com/office/drawing/2014/main" id="{60EBB535-208F-4849-9E96-53B9971CED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692"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34">
              <a:extLst>
                <a:ext uri="{FF2B5EF4-FFF2-40B4-BE49-F238E27FC236}">
                  <a16:creationId xmlns:a16="http://schemas.microsoft.com/office/drawing/2014/main" id="{BCD96233-15EF-4543-B9C5-CA5253AC9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622"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35">
              <a:extLst>
                <a:ext uri="{FF2B5EF4-FFF2-40B4-BE49-F238E27FC236}">
                  <a16:creationId xmlns:a16="http://schemas.microsoft.com/office/drawing/2014/main" id="{CF3994DF-D5ED-45DB-826C-A4531DF8C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274"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36">
              <a:extLst>
                <a:ext uri="{FF2B5EF4-FFF2-40B4-BE49-F238E27FC236}">
                  <a16:creationId xmlns:a16="http://schemas.microsoft.com/office/drawing/2014/main" id="{E0114E4D-A88A-403A-B4BF-6687B1FC1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37">
              <a:extLst>
                <a:ext uri="{FF2B5EF4-FFF2-40B4-BE49-F238E27FC236}">
                  <a16:creationId xmlns:a16="http://schemas.microsoft.com/office/drawing/2014/main" id="{0CA46612-D58D-4AA5-B800-7ED35828BE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6177"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38">
              <a:extLst>
                <a:ext uri="{FF2B5EF4-FFF2-40B4-BE49-F238E27FC236}">
                  <a16:creationId xmlns:a16="http://schemas.microsoft.com/office/drawing/2014/main" id="{591A86C8-305F-45B1-A8B6-3A30A4B38B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846"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39">
              <a:extLst>
                <a:ext uri="{FF2B5EF4-FFF2-40B4-BE49-F238E27FC236}">
                  <a16:creationId xmlns:a16="http://schemas.microsoft.com/office/drawing/2014/main" id="{A7FABED8-48B7-4734-A612-FBE652656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954"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40">
              <a:extLst>
                <a:ext uri="{FF2B5EF4-FFF2-40B4-BE49-F238E27FC236}">
                  <a16:creationId xmlns:a16="http://schemas.microsoft.com/office/drawing/2014/main" id="{243BE91E-2B74-406E-B9D2-CF3138EC9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918"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41">
              <a:extLst>
                <a:ext uri="{FF2B5EF4-FFF2-40B4-BE49-F238E27FC236}">
                  <a16:creationId xmlns:a16="http://schemas.microsoft.com/office/drawing/2014/main" id="{F37AEA50-01C6-4691-8FA1-7E299BCA97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42">
              <a:extLst>
                <a:ext uri="{FF2B5EF4-FFF2-40B4-BE49-F238E27FC236}">
                  <a16:creationId xmlns:a16="http://schemas.microsoft.com/office/drawing/2014/main" id="{A736913D-B8FC-479E-AA14-C18815AD8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2579"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44">
              <a:extLst>
                <a:ext uri="{FF2B5EF4-FFF2-40B4-BE49-F238E27FC236}">
                  <a16:creationId xmlns:a16="http://schemas.microsoft.com/office/drawing/2014/main" id="{CBB0E630-D998-47AF-9E54-0FD6C92186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6369"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45">
              <a:extLst>
                <a:ext uri="{FF2B5EF4-FFF2-40B4-BE49-F238E27FC236}">
                  <a16:creationId xmlns:a16="http://schemas.microsoft.com/office/drawing/2014/main" id="{BB51A47C-E2F5-46B8-83A1-39880822C3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4218"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46">
              <a:extLst>
                <a:ext uri="{FF2B5EF4-FFF2-40B4-BE49-F238E27FC236}">
                  <a16:creationId xmlns:a16="http://schemas.microsoft.com/office/drawing/2014/main" id="{932E215A-211D-4622-9EDF-811E4BAFBF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277"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7">
              <a:extLst>
                <a:ext uri="{FF2B5EF4-FFF2-40B4-BE49-F238E27FC236}">
                  <a16:creationId xmlns:a16="http://schemas.microsoft.com/office/drawing/2014/main" id="{86D90953-B2B8-4A6D-963E-985D3D279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1422"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8">
              <a:extLst>
                <a:ext uri="{FF2B5EF4-FFF2-40B4-BE49-F238E27FC236}">
                  <a16:creationId xmlns:a16="http://schemas.microsoft.com/office/drawing/2014/main" id="{32D4D340-FB6E-4E98-A44E-DA02CF7A5C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6679"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9">
              <a:extLst>
                <a:ext uri="{FF2B5EF4-FFF2-40B4-BE49-F238E27FC236}">
                  <a16:creationId xmlns:a16="http://schemas.microsoft.com/office/drawing/2014/main" id="{923308B4-4A82-4DB8-84F5-17F107584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293"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2">
              <a:extLst>
                <a:ext uri="{FF2B5EF4-FFF2-40B4-BE49-F238E27FC236}">
                  <a16:creationId xmlns:a16="http://schemas.microsoft.com/office/drawing/2014/main" id="{4A3BBCB7-915D-49E4-9637-49EEC72967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77111"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3">
              <a:extLst>
                <a:ext uri="{FF2B5EF4-FFF2-40B4-BE49-F238E27FC236}">
                  <a16:creationId xmlns:a16="http://schemas.microsoft.com/office/drawing/2014/main" id="{DCCFB289-1B21-4B18-A4C2-F6B90A188D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8469"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64">
              <a:extLst>
                <a:ext uri="{FF2B5EF4-FFF2-40B4-BE49-F238E27FC236}">
                  <a16:creationId xmlns:a16="http://schemas.microsoft.com/office/drawing/2014/main" id="{BA95FC3F-2B17-490E-AB71-071E0890D6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420"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5">
              <a:extLst>
                <a:ext uri="{FF2B5EF4-FFF2-40B4-BE49-F238E27FC236}">
                  <a16:creationId xmlns:a16="http://schemas.microsoft.com/office/drawing/2014/main" id="{691A1360-1623-4EB9-9C7A-65F2CAEBBF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7051"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66">
              <a:extLst>
                <a:ext uri="{FF2B5EF4-FFF2-40B4-BE49-F238E27FC236}">
                  <a16:creationId xmlns:a16="http://schemas.microsoft.com/office/drawing/2014/main" id="{ABCE1120-7682-4074-8190-4B4F65A7C6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33"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7">
              <a:extLst>
                <a:ext uri="{FF2B5EF4-FFF2-40B4-BE49-F238E27FC236}">
                  <a16:creationId xmlns:a16="http://schemas.microsoft.com/office/drawing/2014/main" id="{682A8DF3-E4CC-47A8-B3E0-200ECC560E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25013"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8">
              <a:extLst>
                <a:ext uri="{FF2B5EF4-FFF2-40B4-BE49-F238E27FC236}">
                  <a16:creationId xmlns:a16="http://schemas.microsoft.com/office/drawing/2014/main" id="{EB91FF40-9F0D-4296-8A06-29DCE64A98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2401"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9">
              <a:extLst>
                <a:ext uri="{FF2B5EF4-FFF2-40B4-BE49-F238E27FC236}">
                  <a16:creationId xmlns:a16="http://schemas.microsoft.com/office/drawing/2014/main" id="{56EE39D5-D7CD-44ED-B21C-C1222DB1BE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1658"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0">
              <a:extLst>
                <a:ext uri="{FF2B5EF4-FFF2-40B4-BE49-F238E27FC236}">
                  <a16:creationId xmlns:a16="http://schemas.microsoft.com/office/drawing/2014/main" id="{1C65B9CC-1020-47B2-BD6A-01642D100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5871"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1">
              <a:extLst>
                <a:ext uri="{FF2B5EF4-FFF2-40B4-BE49-F238E27FC236}">
                  <a16:creationId xmlns:a16="http://schemas.microsoft.com/office/drawing/2014/main" id="{14AE5CE8-179F-4637-B418-FCBB775F0C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3201"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72">
              <a:extLst>
                <a:ext uri="{FF2B5EF4-FFF2-40B4-BE49-F238E27FC236}">
                  <a16:creationId xmlns:a16="http://schemas.microsoft.com/office/drawing/2014/main" id="{A887C011-3342-49F5-ABA6-21BC4E16F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9938"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73">
              <a:extLst>
                <a:ext uri="{FF2B5EF4-FFF2-40B4-BE49-F238E27FC236}">
                  <a16:creationId xmlns:a16="http://schemas.microsoft.com/office/drawing/2014/main" id="{59453A63-F4C1-484C-BD63-45BCF1F898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11"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74">
              <a:extLst>
                <a:ext uri="{FF2B5EF4-FFF2-40B4-BE49-F238E27FC236}">
                  <a16:creationId xmlns:a16="http://schemas.microsoft.com/office/drawing/2014/main" id="{E32981CE-84F8-46C0-8DED-9AB671768C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2763"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75">
              <a:extLst>
                <a:ext uri="{FF2B5EF4-FFF2-40B4-BE49-F238E27FC236}">
                  <a16:creationId xmlns:a16="http://schemas.microsoft.com/office/drawing/2014/main" id="{4534D7C6-DC5B-4AF8-9DA0-56212A899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772"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7">
              <a:extLst>
                <a:ext uri="{FF2B5EF4-FFF2-40B4-BE49-F238E27FC236}">
                  <a16:creationId xmlns:a16="http://schemas.microsoft.com/office/drawing/2014/main" id="{B1BEA7AD-37D1-4AAA-8229-E3B97FE5C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3018"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5">
              <a:extLst>
                <a:ext uri="{FF2B5EF4-FFF2-40B4-BE49-F238E27FC236}">
                  <a16:creationId xmlns:a16="http://schemas.microsoft.com/office/drawing/2014/main" id="{D5C0F08C-8A9A-438B-A79C-56393D3A66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5588" y="647106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7">
              <a:extLst>
                <a:ext uri="{FF2B5EF4-FFF2-40B4-BE49-F238E27FC236}">
                  <a16:creationId xmlns:a16="http://schemas.microsoft.com/office/drawing/2014/main" id="{30753EBC-ED22-4E17-ABDA-227B5CFD06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7100" y="66673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
              <a:extLst>
                <a:ext uri="{FF2B5EF4-FFF2-40B4-BE49-F238E27FC236}">
                  <a16:creationId xmlns:a16="http://schemas.microsoft.com/office/drawing/2014/main" id="{661FC4FE-1390-4C3A-A6E8-B21ECCF7D2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0434" y="1697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06">
              <a:extLst>
                <a:ext uri="{FF2B5EF4-FFF2-40B4-BE49-F238E27FC236}">
                  <a16:creationId xmlns:a16="http://schemas.microsoft.com/office/drawing/2014/main" id="{DB8CC66A-2BF1-4B83-A9CC-115D9877B0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09765"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id="{8AAE7D2C-1DA8-EA87-C902-E3F965945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5155" y="684584"/>
            <a:ext cx="5433948" cy="5468472"/>
          </a:xfrm>
          <a:prstGeom prst="rect">
            <a:avLst/>
          </a:prstGeom>
        </p:spPr>
      </p:pic>
    </p:spTree>
    <p:extLst>
      <p:ext uri="{BB962C8B-B14F-4D97-AF65-F5344CB8AC3E}">
        <p14:creationId xmlns:p14="http://schemas.microsoft.com/office/powerpoint/2010/main" val="24456072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3" name="Rectangle 312">
            <a:extLst>
              <a:ext uri="{FF2B5EF4-FFF2-40B4-BE49-F238E27FC236}">
                <a16:creationId xmlns:a16="http://schemas.microsoft.com/office/drawing/2014/main" id="{945D478C-A9A5-4832-89D8-703607711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0FB7F7C0-216C-466B-8AF5-7744BB340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5">
            <a:extLst>
              <a:ext uri="{FF2B5EF4-FFF2-40B4-BE49-F238E27FC236}">
                <a16:creationId xmlns:a16="http://schemas.microsoft.com/office/drawing/2014/main" id="{97148A14-56B7-73F3-615E-892C6ADF4C6D}"/>
              </a:ext>
            </a:extLst>
          </p:cNvPr>
          <p:cNvSpPr txBox="1">
            <a:spLocks/>
          </p:cNvSpPr>
          <p:nvPr/>
        </p:nvSpPr>
        <p:spPr>
          <a:xfrm>
            <a:off x="876300" y="809958"/>
            <a:ext cx="4327007" cy="3078289"/>
          </a:xfrm>
          <a:prstGeom prst="rect">
            <a:avLst/>
          </a:prstGeom>
        </p:spPr>
        <p:txBody>
          <a:bodyPr vert="horz" lIns="91440" tIns="45720" rIns="91440" bIns="45720" rtlCol="0" anchor="b">
            <a:normAutofit/>
          </a:bodyPr>
          <a:lstStyle>
            <a:lvl1pPr algn="ctr" defTabSz="914400" rtl="0" eaLnBrk="1" latinLnBrk="0" hangingPunct="1">
              <a:lnSpc>
                <a:spcPct val="100000"/>
              </a:lnSpc>
              <a:spcBef>
                <a:spcPct val="0"/>
              </a:spcBef>
              <a:buNone/>
              <a:defRPr sz="5400" kern="1200">
                <a:solidFill>
                  <a:schemeClr val="tx2"/>
                </a:solidFill>
                <a:latin typeface="+mj-lt"/>
                <a:ea typeface="+mj-ea"/>
                <a:cs typeface="+mj-cs"/>
              </a:defRPr>
            </a:lvl1pPr>
          </a:lstStyle>
          <a:p>
            <a:pPr>
              <a:spcAft>
                <a:spcPts val="600"/>
              </a:spcAft>
            </a:pPr>
            <a:r>
              <a:rPr lang="en-US" sz="4400" dirty="0">
                <a:latin typeface="+mn-lt"/>
              </a:rPr>
              <a:t>Activity  diagram</a:t>
            </a:r>
          </a:p>
        </p:txBody>
      </p:sp>
      <p:pic>
        <p:nvPicPr>
          <p:cNvPr id="4" name="Picture 3" descr="A diagram of a diagram&#10;&#10;Description automatically generated">
            <a:extLst>
              <a:ext uri="{FF2B5EF4-FFF2-40B4-BE49-F238E27FC236}">
                <a16:creationId xmlns:a16="http://schemas.microsoft.com/office/drawing/2014/main" id="{E40575FA-F8BA-65B8-2808-87B533511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1302" y="1229576"/>
            <a:ext cx="5737399" cy="4274361"/>
          </a:xfrm>
          <a:prstGeom prst="rect">
            <a:avLst/>
          </a:prstGeom>
        </p:spPr>
      </p:pic>
      <p:grpSp>
        <p:nvGrpSpPr>
          <p:cNvPr id="317" name="Group 316">
            <a:extLst>
              <a:ext uri="{FF2B5EF4-FFF2-40B4-BE49-F238E27FC236}">
                <a16:creationId xmlns:a16="http://schemas.microsoft.com/office/drawing/2014/main" id="{5020A6AE-B717-4124-91F1-AB61221C71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1055" y="-4534"/>
            <a:ext cx="778194" cy="6834534"/>
            <a:chOff x="5721055" y="-4534"/>
            <a:chExt cx="778194" cy="6834534"/>
          </a:xfrm>
        </p:grpSpPr>
        <p:sp>
          <p:nvSpPr>
            <p:cNvPr id="318" name="Freeform 8">
              <a:extLst>
                <a:ext uri="{FF2B5EF4-FFF2-40B4-BE49-F238E27FC236}">
                  <a16:creationId xmlns:a16="http://schemas.microsoft.com/office/drawing/2014/main" id="{A2B0F4FD-3823-42B3-950C-03F9CBC51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6590"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9" name="Freeform 10">
              <a:extLst>
                <a:ext uri="{FF2B5EF4-FFF2-40B4-BE49-F238E27FC236}">
                  <a16:creationId xmlns:a16="http://schemas.microsoft.com/office/drawing/2014/main" id="{426C99B0-870A-4702-9F5F-4459EF2130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3615"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0" name="Freeform 15">
              <a:extLst>
                <a:ext uri="{FF2B5EF4-FFF2-40B4-BE49-F238E27FC236}">
                  <a16:creationId xmlns:a16="http://schemas.microsoft.com/office/drawing/2014/main" id="{11D4FA37-ADE6-45F4-AF91-AB50C41000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7545"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1" name="Freeform 18">
              <a:extLst>
                <a:ext uri="{FF2B5EF4-FFF2-40B4-BE49-F238E27FC236}">
                  <a16:creationId xmlns:a16="http://schemas.microsoft.com/office/drawing/2014/main" id="{D07613C1-CC87-4032-B649-4A49D0834E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90959"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2" name="Freeform 19">
              <a:extLst>
                <a:ext uri="{FF2B5EF4-FFF2-40B4-BE49-F238E27FC236}">
                  <a16:creationId xmlns:a16="http://schemas.microsoft.com/office/drawing/2014/main" id="{8479CDC1-5BCA-4A67-9DF5-9513EEE49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0877"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3" name="Freeform 20">
              <a:extLst>
                <a:ext uri="{FF2B5EF4-FFF2-40B4-BE49-F238E27FC236}">
                  <a16:creationId xmlns:a16="http://schemas.microsoft.com/office/drawing/2014/main" id="{1EEA2AC4-D6A7-4B7B-932E-1D6D26846B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640"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4" name="Freeform 22">
              <a:extLst>
                <a:ext uri="{FF2B5EF4-FFF2-40B4-BE49-F238E27FC236}">
                  <a16:creationId xmlns:a16="http://schemas.microsoft.com/office/drawing/2014/main" id="{2FBF34A8-BE86-423A-BCE9-2E928D4ABD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4979"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5" name="Freeform 23">
              <a:extLst>
                <a:ext uri="{FF2B5EF4-FFF2-40B4-BE49-F238E27FC236}">
                  <a16:creationId xmlns:a16="http://schemas.microsoft.com/office/drawing/2014/main" id="{9FEE8137-C904-47D2-8922-093ABE0D8D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666"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6" name="Freeform 26">
              <a:extLst>
                <a:ext uri="{FF2B5EF4-FFF2-40B4-BE49-F238E27FC236}">
                  <a16:creationId xmlns:a16="http://schemas.microsoft.com/office/drawing/2014/main" id="{1AD01E09-0A63-4683-B8DC-2A5969A19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5890"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7" name="Freeform 27">
              <a:extLst>
                <a:ext uri="{FF2B5EF4-FFF2-40B4-BE49-F238E27FC236}">
                  <a16:creationId xmlns:a16="http://schemas.microsoft.com/office/drawing/2014/main" id="{39FDBC61-D90E-4D14-87BD-116805F62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6366"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8" name="Freeform 28">
              <a:extLst>
                <a:ext uri="{FF2B5EF4-FFF2-40B4-BE49-F238E27FC236}">
                  <a16:creationId xmlns:a16="http://schemas.microsoft.com/office/drawing/2014/main" id="{E69FE8D2-E9F3-4F4F-8D6B-67378D754D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3450"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9" name="Freeform 30">
              <a:extLst>
                <a:ext uri="{FF2B5EF4-FFF2-40B4-BE49-F238E27FC236}">
                  <a16:creationId xmlns:a16="http://schemas.microsoft.com/office/drawing/2014/main" id="{32B6BAD6-38C4-47DC-A947-5967E513B0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8700"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0" name="Freeform 43">
              <a:extLst>
                <a:ext uri="{FF2B5EF4-FFF2-40B4-BE49-F238E27FC236}">
                  <a16:creationId xmlns:a16="http://schemas.microsoft.com/office/drawing/2014/main" id="{8ECDF132-F20F-4401-9040-2A1E99DA2F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90740"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1" name="Freeform 51">
              <a:extLst>
                <a:ext uri="{FF2B5EF4-FFF2-40B4-BE49-F238E27FC236}">
                  <a16:creationId xmlns:a16="http://schemas.microsoft.com/office/drawing/2014/main" id="{8190E0B5-EEB8-4A3D-82D0-0A07902F92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5661"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2" name="Freeform 52">
              <a:extLst>
                <a:ext uri="{FF2B5EF4-FFF2-40B4-BE49-F238E27FC236}">
                  <a16:creationId xmlns:a16="http://schemas.microsoft.com/office/drawing/2014/main" id="{6B331F8A-6B87-45CD-8DC6-61EDEA5AF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2666"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3" name="Freeform 53">
              <a:extLst>
                <a:ext uri="{FF2B5EF4-FFF2-40B4-BE49-F238E27FC236}">
                  <a16:creationId xmlns:a16="http://schemas.microsoft.com/office/drawing/2014/main" id="{16F46124-28C8-499E-8B05-7717602B57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747"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4" name="Freeform 54">
              <a:extLst>
                <a:ext uri="{FF2B5EF4-FFF2-40B4-BE49-F238E27FC236}">
                  <a16:creationId xmlns:a16="http://schemas.microsoft.com/office/drawing/2014/main" id="{CFE5982B-3464-4395-A9D1-D4C76E12FA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594"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5" name="Freeform 55">
              <a:extLst>
                <a:ext uri="{FF2B5EF4-FFF2-40B4-BE49-F238E27FC236}">
                  <a16:creationId xmlns:a16="http://schemas.microsoft.com/office/drawing/2014/main" id="{D1BDAE7B-982F-4DE3-9A85-25AC24AA2D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607"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6" name="Freeform 56">
              <a:extLst>
                <a:ext uri="{FF2B5EF4-FFF2-40B4-BE49-F238E27FC236}">
                  <a16:creationId xmlns:a16="http://schemas.microsoft.com/office/drawing/2014/main" id="{451188D6-4679-4978-B625-FF5831155A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303"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7" name="Freeform 57">
              <a:extLst>
                <a:ext uri="{FF2B5EF4-FFF2-40B4-BE49-F238E27FC236}">
                  <a16:creationId xmlns:a16="http://schemas.microsoft.com/office/drawing/2014/main" id="{1F1D0A06-6238-4F0B-928E-C6E99BB02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756"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8" name="Freeform 59">
              <a:extLst>
                <a:ext uri="{FF2B5EF4-FFF2-40B4-BE49-F238E27FC236}">
                  <a16:creationId xmlns:a16="http://schemas.microsoft.com/office/drawing/2014/main" id="{5669DE26-8D01-484D-87C6-C970883EB7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9206"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9" name="Freeform 60">
              <a:extLst>
                <a:ext uri="{FF2B5EF4-FFF2-40B4-BE49-F238E27FC236}">
                  <a16:creationId xmlns:a16="http://schemas.microsoft.com/office/drawing/2014/main" id="{E2C89DF0-B876-4FA5-A15D-2B4EC6935A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4437"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0" name="Freeform 61">
              <a:extLst>
                <a:ext uri="{FF2B5EF4-FFF2-40B4-BE49-F238E27FC236}">
                  <a16:creationId xmlns:a16="http://schemas.microsoft.com/office/drawing/2014/main" id="{6D278107-786C-48BD-9B90-624B943E13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734" y="2101447"/>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1" name="Freeform 78">
              <a:extLst>
                <a:ext uri="{FF2B5EF4-FFF2-40B4-BE49-F238E27FC236}">
                  <a16:creationId xmlns:a16="http://schemas.microsoft.com/office/drawing/2014/main" id="{B791B486-ACCB-4731-891C-9B2FF434CE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9972"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2" name="Freeform 79">
              <a:extLst>
                <a:ext uri="{FF2B5EF4-FFF2-40B4-BE49-F238E27FC236}">
                  <a16:creationId xmlns:a16="http://schemas.microsoft.com/office/drawing/2014/main" id="{881F663B-742F-4B18-9EEC-425CF3817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22344"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3" name="Freeform 80">
              <a:extLst>
                <a:ext uri="{FF2B5EF4-FFF2-40B4-BE49-F238E27FC236}">
                  <a16:creationId xmlns:a16="http://schemas.microsoft.com/office/drawing/2014/main" id="{2C84BFA9-A28F-42D0-AA09-BFA6CAB68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17003"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4" name="Freeform 81">
              <a:extLst>
                <a:ext uri="{FF2B5EF4-FFF2-40B4-BE49-F238E27FC236}">
                  <a16:creationId xmlns:a16="http://schemas.microsoft.com/office/drawing/2014/main" id="{1BAA7F31-C0A0-4447-BF38-3698F585D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0053"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5" name="Freeform 82">
              <a:extLst>
                <a:ext uri="{FF2B5EF4-FFF2-40B4-BE49-F238E27FC236}">
                  <a16:creationId xmlns:a16="http://schemas.microsoft.com/office/drawing/2014/main" id="{B9A620F2-3D35-4A32-B16C-89CE74421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889"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6" name="Freeform 83">
              <a:extLst>
                <a:ext uri="{FF2B5EF4-FFF2-40B4-BE49-F238E27FC236}">
                  <a16:creationId xmlns:a16="http://schemas.microsoft.com/office/drawing/2014/main" id="{4D6420E0-3BDF-44BC-B4AD-D4DCEEB229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0446"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7" name="Freeform 84">
              <a:extLst>
                <a:ext uri="{FF2B5EF4-FFF2-40B4-BE49-F238E27FC236}">
                  <a16:creationId xmlns:a16="http://schemas.microsoft.com/office/drawing/2014/main" id="{EF852FAE-C00C-4555-A21B-1C78FF00F4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91462"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8" name="Freeform 86">
              <a:extLst>
                <a:ext uri="{FF2B5EF4-FFF2-40B4-BE49-F238E27FC236}">
                  <a16:creationId xmlns:a16="http://schemas.microsoft.com/office/drawing/2014/main" id="{015DE73A-6E8F-4AA3-8B47-D1E6BFAEAE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1431"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9" name="Freeform 89">
              <a:extLst>
                <a:ext uri="{FF2B5EF4-FFF2-40B4-BE49-F238E27FC236}">
                  <a16:creationId xmlns:a16="http://schemas.microsoft.com/office/drawing/2014/main" id="{1EF3E8F2-433E-4CFA-8523-B3F4B63053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234"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0" name="Freeform 90">
              <a:extLst>
                <a:ext uri="{FF2B5EF4-FFF2-40B4-BE49-F238E27FC236}">
                  <a16:creationId xmlns:a16="http://schemas.microsoft.com/office/drawing/2014/main" id="{A8EC2038-DAA0-4BF3-8107-A1D5A142F3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34086"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1" name="Freeform 5">
              <a:extLst>
                <a:ext uri="{FF2B5EF4-FFF2-40B4-BE49-F238E27FC236}">
                  <a16:creationId xmlns:a16="http://schemas.microsoft.com/office/drawing/2014/main" id="{B437840B-3F78-4C20-8184-29631B1AF9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1525"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2" name="Freeform 6">
              <a:extLst>
                <a:ext uri="{FF2B5EF4-FFF2-40B4-BE49-F238E27FC236}">
                  <a16:creationId xmlns:a16="http://schemas.microsoft.com/office/drawing/2014/main" id="{0A039CCA-16FE-44AE-B9E7-76316DBDFF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3052"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3" name="Freeform 7">
              <a:extLst>
                <a:ext uri="{FF2B5EF4-FFF2-40B4-BE49-F238E27FC236}">
                  <a16:creationId xmlns:a16="http://schemas.microsoft.com/office/drawing/2014/main" id="{090EE3F3-65C4-44DB-ABF0-27598282E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1482"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4" name="Freeform 8">
              <a:extLst>
                <a:ext uri="{FF2B5EF4-FFF2-40B4-BE49-F238E27FC236}">
                  <a16:creationId xmlns:a16="http://schemas.microsoft.com/office/drawing/2014/main" id="{732F50C7-DE00-45B7-A7D9-AFC5FDF3E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9930"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5" name="Freeform 9">
              <a:extLst>
                <a:ext uri="{FF2B5EF4-FFF2-40B4-BE49-F238E27FC236}">
                  <a16:creationId xmlns:a16="http://schemas.microsoft.com/office/drawing/2014/main" id="{C4B7759D-1CB7-4AE3-A334-69371508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8068"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6" name="Freeform 11">
              <a:extLst>
                <a:ext uri="{FF2B5EF4-FFF2-40B4-BE49-F238E27FC236}">
                  <a16:creationId xmlns:a16="http://schemas.microsoft.com/office/drawing/2014/main" id="{2A71D132-8124-4734-AA62-7E12B621FC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8429"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7" name="Freeform 12">
              <a:extLst>
                <a:ext uri="{FF2B5EF4-FFF2-40B4-BE49-F238E27FC236}">
                  <a16:creationId xmlns:a16="http://schemas.microsoft.com/office/drawing/2014/main" id="{4E0B6377-5004-4F75-8CBB-D7DD0B9B80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0205"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8" name="Freeform 13">
              <a:extLst>
                <a:ext uri="{FF2B5EF4-FFF2-40B4-BE49-F238E27FC236}">
                  <a16:creationId xmlns:a16="http://schemas.microsoft.com/office/drawing/2014/main" id="{174DED7F-DAF6-480E-9002-A25110B964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4670"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9" name="Freeform 14">
              <a:extLst>
                <a:ext uri="{FF2B5EF4-FFF2-40B4-BE49-F238E27FC236}">
                  <a16:creationId xmlns:a16="http://schemas.microsoft.com/office/drawing/2014/main" id="{E6057EAD-75B0-49A4-A761-AC1AF22AF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5310"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0" name="Freeform 16">
              <a:extLst>
                <a:ext uri="{FF2B5EF4-FFF2-40B4-BE49-F238E27FC236}">
                  <a16:creationId xmlns:a16="http://schemas.microsoft.com/office/drawing/2014/main" id="{B4C50A97-FAC0-4E9B-A50C-ECC875EB7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9045"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1" name="Freeform 17">
              <a:extLst>
                <a:ext uri="{FF2B5EF4-FFF2-40B4-BE49-F238E27FC236}">
                  <a16:creationId xmlns:a16="http://schemas.microsoft.com/office/drawing/2014/main" id="{1018DBC0-ACE2-4A9B-BD33-D168A3B25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4024"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2" name="Freeform 21">
              <a:extLst>
                <a:ext uri="{FF2B5EF4-FFF2-40B4-BE49-F238E27FC236}">
                  <a16:creationId xmlns:a16="http://schemas.microsoft.com/office/drawing/2014/main" id="{783E14F5-0E4B-40DF-908C-65950C968C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2015"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3" name="Freeform 25">
              <a:extLst>
                <a:ext uri="{FF2B5EF4-FFF2-40B4-BE49-F238E27FC236}">
                  <a16:creationId xmlns:a16="http://schemas.microsoft.com/office/drawing/2014/main" id="{D8D640D2-32FA-4974-8D6B-7F90FA747F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676"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4" name="Freeform 29">
              <a:extLst>
                <a:ext uri="{FF2B5EF4-FFF2-40B4-BE49-F238E27FC236}">
                  <a16:creationId xmlns:a16="http://schemas.microsoft.com/office/drawing/2014/main" id="{05116718-3AD6-431D-B4CC-BD1390ACDA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898"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5" name="Freeform 31">
              <a:extLst>
                <a:ext uri="{FF2B5EF4-FFF2-40B4-BE49-F238E27FC236}">
                  <a16:creationId xmlns:a16="http://schemas.microsoft.com/office/drawing/2014/main" id="{44DD8DD9-6927-4164-BE78-26B079374B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1599"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6" name="Freeform 32">
              <a:extLst>
                <a:ext uri="{FF2B5EF4-FFF2-40B4-BE49-F238E27FC236}">
                  <a16:creationId xmlns:a16="http://schemas.microsoft.com/office/drawing/2014/main" id="{DF352A39-5DCA-42AC-ACE8-CC0F61703D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2779"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7" name="Freeform 33">
              <a:extLst>
                <a:ext uri="{FF2B5EF4-FFF2-40B4-BE49-F238E27FC236}">
                  <a16:creationId xmlns:a16="http://schemas.microsoft.com/office/drawing/2014/main" id="{60EBB535-208F-4849-9E96-53B9971CED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692"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8" name="Freeform 34">
              <a:extLst>
                <a:ext uri="{FF2B5EF4-FFF2-40B4-BE49-F238E27FC236}">
                  <a16:creationId xmlns:a16="http://schemas.microsoft.com/office/drawing/2014/main" id="{BCD96233-15EF-4543-B9C5-CA5253AC9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622"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9" name="Freeform 35">
              <a:extLst>
                <a:ext uri="{FF2B5EF4-FFF2-40B4-BE49-F238E27FC236}">
                  <a16:creationId xmlns:a16="http://schemas.microsoft.com/office/drawing/2014/main" id="{CF3994DF-D5ED-45DB-826C-A4531DF8C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274"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0" name="Freeform 36">
              <a:extLst>
                <a:ext uri="{FF2B5EF4-FFF2-40B4-BE49-F238E27FC236}">
                  <a16:creationId xmlns:a16="http://schemas.microsoft.com/office/drawing/2014/main" id="{E0114E4D-A88A-403A-B4BF-6687B1FC1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1" name="Freeform 37">
              <a:extLst>
                <a:ext uri="{FF2B5EF4-FFF2-40B4-BE49-F238E27FC236}">
                  <a16:creationId xmlns:a16="http://schemas.microsoft.com/office/drawing/2014/main" id="{0CA46612-D58D-4AA5-B800-7ED35828BE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6177"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2" name="Freeform 38">
              <a:extLst>
                <a:ext uri="{FF2B5EF4-FFF2-40B4-BE49-F238E27FC236}">
                  <a16:creationId xmlns:a16="http://schemas.microsoft.com/office/drawing/2014/main" id="{591A86C8-305F-45B1-A8B6-3A30A4B38B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846"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3" name="Freeform 39">
              <a:extLst>
                <a:ext uri="{FF2B5EF4-FFF2-40B4-BE49-F238E27FC236}">
                  <a16:creationId xmlns:a16="http://schemas.microsoft.com/office/drawing/2014/main" id="{A7FABED8-48B7-4734-A612-FBE652656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954"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4" name="Freeform 40">
              <a:extLst>
                <a:ext uri="{FF2B5EF4-FFF2-40B4-BE49-F238E27FC236}">
                  <a16:creationId xmlns:a16="http://schemas.microsoft.com/office/drawing/2014/main" id="{243BE91E-2B74-406E-B9D2-CF3138EC9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918"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5" name="Freeform 41">
              <a:extLst>
                <a:ext uri="{FF2B5EF4-FFF2-40B4-BE49-F238E27FC236}">
                  <a16:creationId xmlns:a16="http://schemas.microsoft.com/office/drawing/2014/main" id="{F37AEA50-01C6-4691-8FA1-7E299BCA97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6" name="Freeform 42">
              <a:extLst>
                <a:ext uri="{FF2B5EF4-FFF2-40B4-BE49-F238E27FC236}">
                  <a16:creationId xmlns:a16="http://schemas.microsoft.com/office/drawing/2014/main" id="{A736913D-B8FC-479E-AA14-C18815AD8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2579"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7" name="Freeform 44">
              <a:extLst>
                <a:ext uri="{FF2B5EF4-FFF2-40B4-BE49-F238E27FC236}">
                  <a16:creationId xmlns:a16="http://schemas.microsoft.com/office/drawing/2014/main" id="{CBB0E630-D998-47AF-9E54-0FD6C92186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6369"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8" name="Freeform 45">
              <a:extLst>
                <a:ext uri="{FF2B5EF4-FFF2-40B4-BE49-F238E27FC236}">
                  <a16:creationId xmlns:a16="http://schemas.microsoft.com/office/drawing/2014/main" id="{BB51A47C-E2F5-46B8-83A1-39880822C3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4218"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9" name="Freeform 46">
              <a:extLst>
                <a:ext uri="{FF2B5EF4-FFF2-40B4-BE49-F238E27FC236}">
                  <a16:creationId xmlns:a16="http://schemas.microsoft.com/office/drawing/2014/main" id="{932E215A-211D-4622-9EDF-811E4BAFBF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277"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0" name="Freeform 47">
              <a:extLst>
                <a:ext uri="{FF2B5EF4-FFF2-40B4-BE49-F238E27FC236}">
                  <a16:creationId xmlns:a16="http://schemas.microsoft.com/office/drawing/2014/main" id="{86D90953-B2B8-4A6D-963E-985D3D279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1422"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1" name="Freeform 48">
              <a:extLst>
                <a:ext uri="{FF2B5EF4-FFF2-40B4-BE49-F238E27FC236}">
                  <a16:creationId xmlns:a16="http://schemas.microsoft.com/office/drawing/2014/main" id="{32D4D340-FB6E-4E98-A44E-DA02CF7A5C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6679"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2" name="Freeform 49">
              <a:extLst>
                <a:ext uri="{FF2B5EF4-FFF2-40B4-BE49-F238E27FC236}">
                  <a16:creationId xmlns:a16="http://schemas.microsoft.com/office/drawing/2014/main" id="{923308B4-4A82-4DB8-84F5-17F107584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293"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3" name="Freeform 62">
              <a:extLst>
                <a:ext uri="{FF2B5EF4-FFF2-40B4-BE49-F238E27FC236}">
                  <a16:creationId xmlns:a16="http://schemas.microsoft.com/office/drawing/2014/main" id="{4A3BBCB7-915D-49E4-9637-49EEC72967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77111"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4" name="Freeform 63">
              <a:extLst>
                <a:ext uri="{FF2B5EF4-FFF2-40B4-BE49-F238E27FC236}">
                  <a16:creationId xmlns:a16="http://schemas.microsoft.com/office/drawing/2014/main" id="{DCCFB289-1B21-4B18-A4C2-F6B90A188D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8469"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5" name="Freeform 64">
              <a:extLst>
                <a:ext uri="{FF2B5EF4-FFF2-40B4-BE49-F238E27FC236}">
                  <a16:creationId xmlns:a16="http://schemas.microsoft.com/office/drawing/2014/main" id="{BA95FC3F-2B17-490E-AB71-071E0890D6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420"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6" name="Freeform 65">
              <a:extLst>
                <a:ext uri="{FF2B5EF4-FFF2-40B4-BE49-F238E27FC236}">
                  <a16:creationId xmlns:a16="http://schemas.microsoft.com/office/drawing/2014/main" id="{691A1360-1623-4EB9-9C7A-65F2CAEBBF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7051"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7" name="Freeform 66">
              <a:extLst>
                <a:ext uri="{FF2B5EF4-FFF2-40B4-BE49-F238E27FC236}">
                  <a16:creationId xmlns:a16="http://schemas.microsoft.com/office/drawing/2014/main" id="{ABCE1120-7682-4074-8190-4B4F65A7C6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33"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8" name="Freeform 67">
              <a:extLst>
                <a:ext uri="{FF2B5EF4-FFF2-40B4-BE49-F238E27FC236}">
                  <a16:creationId xmlns:a16="http://schemas.microsoft.com/office/drawing/2014/main" id="{682A8DF3-E4CC-47A8-B3E0-200ECC560E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25013"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9" name="Freeform 68">
              <a:extLst>
                <a:ext uri="{FF2B5EF4-FFF2-40B4-BE49-F238E27FC236}">
                  <a16:creationId xmlns:a16="http://schemas.microsoft.com/office/drawing/2014/main" id="{EB91FF40-9F0D-4296-8A06-29DCE64A98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2401"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0" name="Freeform 69">
              <a:extLst>
                <a:ext uri="{FF2B5EF4-FFF2-40B4-BE49-F238E27FC236}">
                  <a16:creationId xmlns:a16="http://schemas.microsoft.com/office/drawing/2014/main" id="{56EE39D5-D7CD-44ED-B21C-C1222DB1BE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1658"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1" name="Freeform 70">
              <a:extLst>
                <a:ext uri="{FF2B5EF4-FFF2-40B4-BE49-F238E27FC236}">
                  <a16:creationId xmlns:a16="http://schemas.microsoft.com/office/drawing/2014/main" id="{1C65B9CC-1020-47B2-BD6A-01642D100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5871"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2" name="Freeform 71">
              <a:extLst>
                <a:ext uri="{FF2B5EF4-FFF2-40B4-BE49-F238E27FC236}">
                  <a16:creationId xmlns:a16="http://schemas.microsoft.com/office/drawing/2014/main" id="{14AE5CE8-179F-4637-B418-FCBB775F0C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3201"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3" name="Freeform 72">
              <a:extLst>
                <a:ext uri="{FF2B5EF4-FFF2-40B4-BE49-F238E27FC236}">
                  <a16:creationId xmlns:a16="http://schemas.microsoft.com/office/drawing/2014/main" id="{A887C011-3342-49F5-ABA6-21BC4E16F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9938"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4" name="Freeform 73">
              <a:extLst>
                <a:ext uri="{FF2B5EF4-FFF2-40B4-BE49-F238E27FC236}">
                  <a16:creationId xmlns:a16="http://schemas.microsoft.com/office/drawing/2014/main" id="{59453A63-F4C1-484C-BD63-45BCF1F898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11"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5" name="Freeform 74">
              <a:extLst>
                <a:ext uri="{FF2B5EF4-FFF2-40B4-BE49-F238E27FC236}">
                  <a16:creationId xmlns:a16="http://schemas.microsoft.com/office/drawing/2014/main" id="{E32981CE-84F8-46C0-8DED-9AB671768C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2763"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6" name="Freeform 75">
              <a:extLst>
                <a:ext uri="{FF2B5EF4-FFF2-40B4-BE49-F238E27FC236}">
                  <a16:creationId xmlns:a16="http://schemas.microsoft.com/office/drawing/2014/main" id="{4534D7C6-DC5B-4AF8-9DA0-56212A899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772"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7" name="Freeform 77">
              <a:extLst>
                <a:ext uri="{FF2B5EF4-FFF2-40B4-BE49-F238E27FC236}">
                  <a16:creationId xmlns:a16="http://schemas.microsoft.com/office/drawing/2014/main" id="{B1BEA7AD-37D1-4AAA-8229-E3B97FE5C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3018"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8" name="Freeform 85">
              <a:extLst>
                <a:ext uri="{FF2B5EF4-FFF2-40B4-BE49-F238E27FC236}">
                  <a16:creationId xmlns:a16="http://schemas.microsoft.com/office/drawing/2014/main" id="{D5C0F08C-8A9A-438B-A79C-56393D3A66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5588" y="647106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9" name="Freeform 87">
              <a:extLst>
                <a:ext uri="{FF2B5EF4-FFF2-40B4-BE49-F238E27FC236}">
                  <a16:creationId xmlns:a16="http://schemas.microsoft.com/office/drawing/2014/main" id="{30753EBC-ED22-4E17-ABDA-227B5CFD06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7100" y="66673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0" name="Freeform 8">
              <a:extLst>
                <a:ext uri="{FF2B5EF4-FFF2-40B4-BE49-F238E27FC236}">
                  <a16:creationId xmlns:a16="http://schemas.microsoft.com/office/drawing/2014/main" id="{661FC4FE-1390-4C3A-A6E8-B21ECCF7D2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0434" y="1697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1" name="Freeform 106">
              <a:extLst>
                <a:ext uri="{FF2B5EF4-FFF2-40B4-BE49-F238E27FC236}">
                  <a16:creationId xmlns:a16="http://schemas.microsoft.com/office/drawing/2014/main" id="{DB8CC66A-2BF1-4B83-A9CC-115D9877B0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09765"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073312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3" name="Rectangle 312">
            <a:extLst>
              <a:ext uri="{FF2B5EF4-FFF2-40B4-BE49-F238E27FC236}">
                <a16:creationId xmlns:a16="http://schemas.microsoft.com/office/drawing/2014/main" id="{945D478C-A9A5-4832-89D8-703607711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0FB7F7C0-216C-466B-8AF5-7744BB340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7" name="Group 316">
            <a:extLst>
              <a:ext uri="{FF2B5EF4-FFF2-40B4-BE49-F238E27FC236}">
                <a16:creationId xmlns:a16="http://schemas.microsoft.com/office/drawing/2014/main" id="{5020A6AE-B717-4124-91F1-AB61221C71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1055" y="-4534"/>
            <a:ext cx="778194" cy="6834534"/>
            <a:chOff x="5721055" y="-4534"/>
            <a:chExt cx="778194" cy="6834534"/>
          </a:xfrm>
        </p:grpSpPr>
        <p:sp>
          <p:nvSpPr>
            <p:cNvPr id="318" name="Freeform 8">
              <a:extLst>
                <a:ext uri="{FF2B5EF4-FFF2-40B4-BE49-F238E27FC236}">
                  <a16:creationId xmlns:a16="http://schemas.microsoft.com/office/drawing/2014/main" id="{A2B0F4FD-3823-42B3-950C-03F9CBC51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6590"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9" name="Freeform 10">
              <a:extLst>
                <a:ext uri="{FF2B5EF4-FFF2-40B4-BE49-F238E27FC236}">
                  <a16:creationId xmlns:a16="http://schemas.microsoft.com/office/drawing/2014/main" id="{426C99B0-870A-4702-9F5F-4459EF2130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3615"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0" name="Freeform 15">
              <a:extLst>
                <a:ext uri="{FF2B5EF4-FFF2-40B4-BE49-F238E27FC236}">
                  <a16:creationId xmlns:a16="http://schemas.microsoft.com/office/drawing/2014/main" id="{11D4FA37-ADE6-45F4-AF91-AB50C41000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7545"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1" name="Freeform 18">
              <a:extLst>
                <a:ext uri="{FF2B5EF4-FFF2-40B4-BE49-F238E27FC236}">
                  <a16:creationId xmlns:a16="http://schemas.microsoft.com/office/drawing/2014/main" id="{D07613C1-CC87-4032-B649-4A49D0834E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90959"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2" name="Freeform 19">
              <a:extLst>
                <a:ext uri="{FF2B5EF4-FFF2-40B4-BE49-F238E27FC236}">
                  <a16:creationId xmlns:a16="http://schemas.microsoft.com/office/drawing/2014/main" id="{8479CDC1-5BCA-4A67-9DF5-9513EEE49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0877"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3" name="Freeform 20">
              <a:extLst>
                <a:ext uri="{FF2B5EF4-FFF2-40B4-BE49-F238E27FC236}">
                  <a16:creationId xmlns:a16="http://schemas.microsoft.com/office/drawing/2014/main" id="{1EEA2AC4-D6A7-4B7B-932E-1D6D26846B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640"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4" name="Freeform 22">
              <a:extLst>
                <a:ext uri="{FF2B5EF4-FFF2-40B4-BE49-F238E27FC236}">
                  <a16:creationId xmlns:a16="http://schemas.microsoft.com/office/drawing/2014/main" id="{2FBF34A8-BE86-423A-BCE9-2E928D4ABD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4979"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5" name="Freeform 23">
              <a:extLst>
                <a:ext uri="{FF2B5EF4-FFF2-40B4-BE49-F238E27FC236}">
                  <a16:creationId xmlns:a16="http://schemas.microsoft.com/office/drawing/2014/main" id="{9FEE8137-C904-47D2-8922-093ABE0D8D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666"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6" name="Freeform 26">
              <a:extLst>
                <a:ext uri="{FF2B5EF4-FFF2-40B4-BE49-F238E27FC236}">
                  <a16:creationId xmlns:a16="http://schemas.microsoft.com/office/drawing/2014/main" id="{1AD01E09-0A63-4683-B8DC-2A5969A19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5890"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7" name="Freeform 27">
              <a:extLst>
                <a:ext uri="{FF2B5EF4-FFF2-40B4-BE49-F238E27FC236}">
                  <a16:creationId xmlns:a16="http://schemas.microsoft.com/office/drawing/2014/main" id="{39FDBC61-D90E-4D14-87BD-116805F62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6366"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8" name="Freeform 28">
              <a:extLst>
                <a:ext uri="{FF2B5EF4-FFF2-40B4-BE49-F238E27FC236}">
                  <a16:creationId xmlns:a16="http://schemas.microsoft.com/office/drawing/2014/main" id="{E69FE8D2-E9F3-4F4F-8D6B-67378D754D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3450"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9" name="Freeform 30">
              <a:extLst>
                <a:ext uri="{FF2B5EF4-FFF2-40B4-BE49-F238E27FC236}">
                  <a16:creationId xmlns:a16="http://schemas.microsoft.com/office/drawing/2014/main" id="{32B6BAD6-38C4-47DC-A947-5967E513B0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8700"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0" name="Freeform 43">
              <a:extLst>
                <a:ext uri="{FF2B5EF4-FFF2-40B4-BE49-F238E27FC236}">
                  <a16:creationId xmlns:a16="http://schemas.microsoft.com/office/drawing/2014/main" id="{8ECDF132-F20F-4401-9040-2A1E99DA2F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90740"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1" name="Freeform 51">
              <a:extLst>
                <a:ext uri="{FF2B5EF4-FFF2-40B4-BE49-F238E27FC236}">
                  <a16:creationId xmlns:a16="http://schemas.microsoft.com/office/drawing/2014/main" id="{8190E0B5-EEB8-4A3D-82D0-0A07902F92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5661"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2" name="Freeform 52">
              <a:extLst>
                <a:ext uri="{FF2B5EF4-FFF2-40B4-BE49-F238E27FC236}">
                  <a16:creationId xmlns:a16="http://schemas.microsoft.com/office/drawing/2014/main" id="{6B331F8A-6B87-45CD-8DC6-61EDEA5AF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2666"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3" name="Freeform 53">
              <a:extLst>
                <a:ext uri="{FF2B5EF4-FFF2-40B4-BE49-F238E27FC236}">
                  <a16:creationId xmlns:a16="http://schemas.microsoft.com/office/drawing/2014/main" id="{16F46124-28C8-499E-8B05-7717602B57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747"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4" name="Freeform 54">
              <a:extLst>
                <a:ext uri="{FF2B5EF4-FFF2-40B4-BE49-F238E27FC236}">
                  <a16:creationId xmlns:a16="http://schemas.microsoft.com/office/drawing/2014/main" id="{CFE5982B-3464-4395-A9D1-D4C76E12FA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594"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5" name="Freeform 55">
              <a:extLst>
                <a:ext uri="{FF2B5EF4-FFF2-40B4-BE49-F238E27FC236}">
                  <a16:creationId xmlns:a16="http://schemas.microsoft.com/office/drawing/2014/main" id="{D1BDAE7B-982F-4DE3-9A85-25AC24AA2D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607"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6" name="Freeform 56">
              <a:extLst>
                <a:ext uri="{FF2B5EF4-FFF2-40B4-BE49-F238E27FC236}">
                  <a16:creationId xmlns:a16="http://schemas.microsoft.com/office/drawing/2014/main" id="{451188D6-4679-4978-B625-FF5831155A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303"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7" name="Freeform 57">
              <a:extLst>
                <a:ext uri="{FF2B5EF4-FFF2-40B4-BE49-F238E27FC236}">
                  <a16:creationId xmlns:a16="http://schemas.microsoft.com/office/drawing/2014/main" id="{1F1D0A06-6238-4F0B-928E-C6E99BB02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756"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8" name="Freeform 59">
              <a:extLst>
                <a:ext uri="{FF2B5EF4-FFF2-40B4-BE49-F238E27FC236}">
                  <a16:creationId xmlns:a16="http://schemas.microsoft.com/office/drawing/2014/main" id="{5669DE26-8D01-484D-87C6-C970883EB7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9206"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9" name="Freeform 60">
              <a:extLst>
                <a:ext uri="{FF2B5EF4-FFF2-40B4-BE49-F238E27FC236}">
                  <a16:creationId xmlns:a16="http://schemas.microsoft.com/office/drawing/2014/main" id="{E2C89DF0-B876-4FA5-A15D-2B4EC6935A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4437"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0" name="Freeform 61">
              <a:extLst>
                <a:ext uri="{FF2B5EF4-FFF2-40B4-BE49-F238E27FC236}">
                  <a16:creationId xmlns:a16="http://schemas.microsoft.com/office/drawing/2014/main" id="{6D278107-786C-48BD-9B90-624B943E13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734" y="2101447"/>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1" name="Freeform 78">
              <a:extLst>
                <a:ext uri="{FF2B5EF4-FFF2-40B4-BE49-F238E27FC236}">
                  <a16:creationId xmlns:a16="http://schemas.microsoft.com/office/drawing/2014/main" id="{B791B486-ACCB-4731-891C-9B2FF434CE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9972"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2" name="Freeform 79">
              <a:extLst>
                <a:ext uri="{FF2B5EF4-FFF2-40B4-BE49-F238E27FC236}">
                  <a16:creationId xmlns:a16="http://schemas.microsoft.com/office/drawing/2014/main" id="{881F663B-742F-4B18-9EEC-425CF3817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22344"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3" name="Freeform 80">
              <a:extLst>
                <a:ext uri="{FF2B5EF4-FFF2-40B4-BE49-F238E27FC236}">
                  <a16:creationId xmlns:a16="http://schemas.microsoft.com/office/drawing/2014/main" id="{2C84BFA9-A28F-42D0-AA09-BFA6CAB68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17003"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4" name="Freeform 81">
              <a:extLst>
                <a:ext uri="{FF2B5EF4-FFF2-40B4-BE49-F238E27FC236}">
                  <a16:creationId xmlns:a16="http://schemas.microsoft.com/office/drawing/2014/main" id="{1BAA7F31-C0A0-4447-BF38-3698F585D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0053"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5" name="Freeform 82">
              <a:extLst>
                <a:ext uri="{FF2B5EF4-FFF2-40B4-BE49-F238E27FC236}">
                  <a16:creationId xmlns:a16="http://schemas.microsoft.com/office/drawing/2014/main" id="{B9A620F2-3D35-4A32-B16C-89CE74421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889"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6" name="Freeform 83">
              <a:extLst>
                <a:ext uri="{FF2B5EF4-FFF2-40B4-BE49-F238E27FC236}">
                  <a16:creationId xmlns:a16="http://schemas.microsoft.com/office/drawing/2014/main" id="{4D6420E0-3BDF-44BC-B4AD-D4DCEEB229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0446"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7" name="Freeform 84">
              <a:extLst>
                <a:ext uri="{FF2B5EF4-FFF2-40B4-BE49-F238E27FC236}">
                  <a16:creationId xmlns:a16="http://schemas.microsoft.com/office/drawing/2014/main" id="{EF852FAE-C00C-4555-A21B-1C78FF00F4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91462"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8" name="Freeform 86">
              <a:extLst>
                <a:ext uri="{FF2B5EF4-FFF2-40B4-BE49-F238E27FC236}">
                  <a16:creationId xmlns:a16="http://schemas.microsoft.com/office/drawing/2014/main" id="{015DE73A-6E8F-4AA3-8B47-D1E6BFAEAE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1431"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9" name="Freeform 89">
              <a:extLst>
                <a:ext uri="{FF2B5EF4-FFF2-40B4-BE49-F238E27FC236}">
                  <a16:creationId xmlns:a16="http://schemas.microsoft.com/office/drawing/2014/main" id="{1EF3E8F2-433E-4CFA-8523-B3F4B63053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234"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0" name="Freeform 90">
              <a:extLst>
                <a:ext uri="{FF2B5EF4-FFF2-40B4-BE49-F238E27FC236}">
                  <a16:creationId xmlns:a16="http://schemas.microsoft.com/office/drawing/2014/main" id="{A8EC2038-DAA0-4BF3-8107-A1D5A142F3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34086"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1" name="Freeform 5">
              <a:extLst>
                <a:ext uri="{FF2B5EF4-FFF2-40B4-BE49-F238E27FC236}">
                  <a16:creationId xmlns:a16="http://schemas.microsoft.com/office/drawing/2014/main" id="{B437840B-3F78-4C20-8184-29631B1AF9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1525"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2" name="Freeform 6">
              <a:extLst>
                <a:ext uri="{FF2B5EF4-FFF2-40B4-BE49-F238E27FC236}">
                  <a16:creationId xmlns:a16="http://schemas.microsoft.com/office/drawing/2014/main" id="{0A039CCA-16FE-44AE-B9E7-76316DBDFF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3052"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3" name="Freeform 7">
              <a:extLst>
                <a:ext uri="{FF2B5EF4-FFF2-40B4-BE49-F238E27FC236}">
                  <a16:creationId xmlns:a16="http://schemas.microsoft.com/office/drawing/2014/main" id="{090EE3F3-65C4-44DB-ABF0-27598282E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1482"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4" name="Freeform 8">
              <a:extLst>
                <a:ext uri="{FF2B5EF4-FFF2-40B4-BE49-F238E27FC236}">
                  <a16:creationId xmlns:a16="http://schemas.microsoft.com/office/drawing/2014/main" id="{732F50C7-DE00-45B7-A7D9-AFC5FDF3E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9930"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5" name="Freeform 9">
              <a:extLst>
                <a:ext uri="{FF2B5EF4-FFF2-40B4-BE49-F238E27FC236}">
                  <a16:creationId xmlns:a16="http://schemas.microsoft.com/office/drawing/2014/main" id="{C4B7759D-1CB7-4AE3-A334-69371508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8068"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6" name="Freeform 11">
              <a:extLst>
                <a:ext uri="{FF2B5EF4-FFF2-40B4-BE49-F238E27FC236}">
                  <a16:creationId xmlns:a16="http://schemas.microsoft.com/office/drawing/2014/main" id="{2A71D132-8124-4734-AA62-7E12B621FC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8429"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7" name="Freeform 12">
              <a:extLst>
                <a:ext uri="{FF2B5EF4-FFF2-40B4-BE49-F238E27FC236}">
                  <a16:creationId xmlns:a16="http://schemas.microsoft.com/office/drawing/2014/main" id="{4E0B6377-5004-4F75-8CBB-D7DD0B9B80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0205"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8" name="Freeform 13">
              <a:extLst>
                <a:ext uri="{FF2B5EF4-FFF2-40B4-BE49-F238E27FC236}">
                  <a16:creationId xmlns:a16="http://schemas.microsoft.com/office/drawing/2014/main" id="{174DED7F-DAF6-480E-9002-A25110B964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4670"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9" name="Freeform 14">
              <a:extLst>
                <a:ext uri="{FF2B5EF4-FFF2-40B4-BE49-F238E27FC236}">
                  <a16:creationId xmlns:a16="http://schemas.microsoft.com/office/drawing/2014/main" id="{E6057EAD-75B0-49A4-A761-AC1AF22AF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5310"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0" name="Freeform 16">
              <a:extLst>
                <a:ext uri="{FF2B5EF4-FFF2-40B4-BE49-F238E27FC236}">
                  <a16:creationId xmlns:a16="http://schemas.microsoft.com/office/drawing/2014/main" id="{B4C50A97-FAC0-4E9B-A50C-ECC875EB7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9045"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1" name="Freeform 17">
              <a:extLst>
                <a:ext uri="{FF2B5EF4-FFF2-40B4-BE49-F238E27FC236}">
                  <a16:creationId xmlns:a16="http://schemas.microsoft.com/office/drawing/2014/main" id="{1018DBC0-ACE2-4A9B-BD33-D168A3B25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4024"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2" name="Freeform 21">
              <a:extLst>
                <a:ext uri="{FF2B5EF4-FFF2-40B4-BE49-F238E27FC236}">
                  <a16:creationId xmlns:a16="http://schemas.microsoft.com/office/drawing/2014/main" id="{783E14F5-0E4B-40DF-908C-65950C968C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2015"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3" name="Freeform 25">
              <a:extLst>
                <a:ext uri="{FF2B5EF4-FFF2-40B4-BE49-F238E27FC236}">
                  <a16:creationId xmlns:a16="http://schemas.microsoft.com/office/drawing/2014/main" id="{D8D640D2-32FA-4974-8D6B-7F90FA747F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676"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4" name="Freeform 29">
              <a:extLst>
                <a:ext uri="{FF2B5EF4-FFF2-40B4-BE49-F238E27FC236}">
                  <a16:creationId xmlns:a16="http://schemas.microsoft.com/office/drawing/2014/main" id="{05116718-3AD6-431D-B4CC-BD1390ACDA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898"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5" name="Freeform 31">
              <a:extLst>
                <a:ext uri="{FF2B5EF4-FFF2-40B4-BE49-F238E27FC236}">
                  <a16:creationId xmlns:a16="http://schemas.microsoft.com/office/drawing/2014/main" id="{44DD8DD9-6927-4164-BE78-26B079374B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1599"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6" name="Freeform 32">
              <a:extLst>
                <a:ext uri="{FF2B5EF4-FFF2-40B4-BE49-F238E27FC236}">
                  <a16:creationId xmlns:a16="http://schemas.microsoft.com/office/drawing/2014/main" id="{DF352A39-5DCA-42AC-ACE8-CC0F61703D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2779"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7" name="Freeform 33">
              <a:extLst>
                <a:ext uri="{FF2B5EF4-FFF2-40B4-BE49-F238E27FC236}">
                  <a16:creationId xmlns:a16="http://schemas.microsoft.com/office/drawing/2014/main" id="{60EBB535-208F-4849-9E96-53B9971CED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692"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8" name="Freeform 34">
              <a:extLst>
                <a:ext uri="{FF2B5EF4-FFF2-40B4-BE49-F238E27FC236}">
                  <a16:creationId xmlns:a16="http://schemas.microsoft.com/office/drawing/2014/main" id="{BCD96233-15EF-4543-B9C5-CA5253AC9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622"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9" name="Freeform 35">
              <a:extLst>
                <a:ext uri="{FF2B5EF4-FFF2-40B4-BE49-F238E27FC236}">
                  <a16:creationId xmlns:a16="http://schemas.microsoft.com/office/drawing/2014/main" id="{CF3994DF-D5ED-45DB-826C-A4531DF8C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274"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0" name="Freeform 36">
              <a:extLst>
                <a:ext uri="{FF2B5EF4-FFF2-40B4-BE49-F238E27FC236}">
                  <a16:creationId xmlns:a16="http://schemas.microsoft.com/office/drawing/2014/main" id="{E0114E4D-A88A-403A-B4BF-6687B1FC1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1" name="Freeform 37">
              <a:extLst>
                <a:ext uri="{FF2B5EF4-FFF2-40B4-BE49-F238E27FC236}">
                  <a16:creationId xmlns:a16="http://schemas.microsoft.com/office/drawing/2014/main" id="{0CA46612-D58D-4AA5-B800-7ED35828BE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6177"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2" name="Freeform 38">
              <a:extLst>
                <a:ext uri="{FF2B5EF4-FFF2-40B4-BE49-F238E27FC236}">
                  <a16:creationId xmlns:a16="http://schemas.microsoft.com/office/drawing/2014/main" id="{591A86C8-305F-45B1-A8B6-3A30A4B38B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846"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3" name="Freeform 39">
              <a:extLst>
                <a:ext uri="{FF2B5EF4-FFF2-40B4-BE49-F238E27FC236}">
                  <a16:creationId xmlns:a16="http://schemas.microsoft.com/office/drawing/2014/main" id="{A7FABED8-48B7-4734-A612-FBE652656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954"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4" name="Freeform 40">
              <a:extLst>
                <a:ext uri="{FF2B5EF4-FFF2-40B4-BE49-F238E27FC236}">
                  <a16:creationId xmlns:a16="http://schemas.microsoft.com/office/drawing/2014/main" id="{243BE91E-2B74-406E-B9D2-CF3138EC9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918"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5" name="Freeform 41">
              <a:extLst>
                <a:ext uri="{FF2B5EF4-FFF2-40B4-BE49-F238E27FC236}">
                  <a16:creationId xmlns:a16="http://schemas.microsoft.com/office/drawing/2014/main" id="{F37AEA50-01C6-4691-8FA1-7E299BCA97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6" name="Freeform 42">
              <a:extLst>
                <a:ext uri="{FF2B5EF4-FFF2-40B4-BE49-F238E27FC236}">
                  <a16:creationId xmlns:a16="http://schemas.microsoft.com/office/drawing/2014/main" id="{A736913D-B8FC-479E-AA14-C18815AD8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2579"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7" name="Freeform 44">
              <a:extLst>
                <a:ext uri="{FF2B5EF4-FFF2-40B4-BE49-F238E27FC236}">
                  <a16:creationId xmlns:a16="http://schemas.microsoft.com/office/drawing/2014/main" id="{CBB0E630-D998-47AF-9E54-0FD6C92186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6369"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8" name="Freeform 45">
              <a:extLst>
                <a:ext uri="{FF2B5EF4-FFF2-40B4-BE49-F238E27FC236}">
                  <a16:creationId xmlns:a16="http://schemas.microsoft.com/office/drawing/2014/main" id="{BB51A47C-E2F5-46B8-83A1-39880822C3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4218"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9" name="Freeform 46">
              <a:extLst>
                <a:ext uri="{FF2B5EF4-FFF2-40B4-BE49-F238E27FC236}">
                  <a16:creationId xmlns:a16="http://schemas.microsoft.com/office/drawing/2014/main" id="{932E215A-211D-4622-9EDF-811E4BAFBF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277"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0" name="Freeform 47">
              <a:extLst>
                <a:ext uri="{FF2B5EF4-FFF2-40B4-BE49-F238E27FC236}">
                  <a16:creationId xmlns:a16="http://schemas.microsoft.com/office/drawing/2014/main" id="{86D90953-B2B8-4A6D-963E-985D3D279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1422"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1" name="Freeform 48">
              <a:extLst>
                <a:ext uri="{FF2B5EF4-FFF2-40B4-BE49-F238E27FC236}">
                  <a16:creationId xmlns:a16="http://schemas.microsoft.com/office/drawing/2014/main" id="{32D4D340-FB6E-4E98-A44E-DA02CF7A5C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6679"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2" name="Freeform 49">
              <a:extLst>
                <a:ext uri="{FF2B5EF4-FFF2-40B4-BE49-F238E27FC236}">
                  <a16:creationId xmlns:a16="http://schemas.microsoft.com/office/drawing/2014/main" id="{923308B4-4A82-4DB8-84F5-17F107584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293"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3" name="Freeform 62">
              <a:extLst>
                <a:ext uri="{FF2B5EF4-FFF2-40B4-BE49-F238E27FC236}">
                  <a16:creationId xmlns:a16="http://schemas.microsoft.com/office/drawing/2014/main" id="{4A3BBCB7-915D-49E4-9637-49EEC72967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77111"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4" name="Freeform 63">
              <a:extLst>
                <a:ext uri="{FF2B5EF4-FFF2-40B4-BE49-F238E27FC236}">
                  <a16:creationId xmlns:a16="http://schemas.microsoft.com/office/drawing/2014/main" id="{DCCFB289-1B21-4B18-A4C2-F6B90A188D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8469"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5" name="Freeform 64">
              <a:extLst>
                <a:ext uri="{FF2B5EF4-FFF2-40B4-BE49-F238E27FC236}">
                  <a16:creationId xmlns:a16="http://schemas.microsoft.com/office/drawing/2014/main" id="{BA95FC3F-2B17-490E-AB71-071E0890D6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420"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6" name="Freeform 65">
              <a:extLst>
                <a:ext uri="{FF2B5EF4-FFF2-40B4-BE49-F238E27FC236}">
                  <a16:creationId xmlns:a16="http://schemas.microsoft.com/office/drawing/2014/main" id="{691A1360-1623-4EB9-9C7A-65F2CAEBBF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7051"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7" name="Freeform 66">
              <a:extLst>
                <a:ext uri="{FF2B5EF4-FFF2-40B4-BE49-F238E27FC236}">
                  <a16:creationId xmlns:a16="http://schemas.microsoft.com/office/drawing/2014/main" id="{ABCE1120-7682-4074-8190-4B4F65A7C6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33"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8" name="Freeform 67">
              <a:extLst>
                <a:ext uri="{FF2B5EF4-FFF2-40B4-BE49-F238E27FC236}">
                  <a16:creationId xmlns:a16="http://schemas.microsoft.com/office/drawing/2014/main" id="{682A8DF3-E4CC-47A8-B3E0-200ECC560E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25013"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9" name="Freeform 68">
              <a:extLst>
                <a:ext uri="{FF2B5EF4-FFF2-40B4-BE49-F238E27FC236}">
                  <a16:creationId xmlns:a16="http://schemas.microsoft.com/office/drawing/2014/main" id="{EB91FF40-9F0D-4296-8A06-29DCE64A98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2401"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0" name="Freeform 69">
              <a:extLst>
                <a:ext uri="{FF2B5EF4-FFF2-40B4-BE49-F238E27FC236}">
                  <a16:creationId xmlns:a16="http://schemas.microsoft.com/office/drawing/2014/main" id="{56EE39D5-D7CD-44ED-B21C-C1222DB1BE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1658"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1" name="Freeform 70">
              <a:extLst>
                <a:ext uri="{FF2B5EF4-FFF2-40B4-BE49-F238E27FC236}">
                  <a16:creationId xmlns:a16="http://schemas.microsoft.com/office/drawing/2014/main" id="{1C65B9CC-1020-47B2-BD6A-01642D100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5871"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2" name="Freeform 71">
              <a:extLst>
                <a:ext uri="{FF2B5EF4-FFF2-40B4-BE49-F238E27FC236}">
                  <a16:creationId xmlns:a16="http://schemas.microsoft.com/office/drawing/2014/main" id="{14AE5CE8-179F-4637-B418-FCBB775F0C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3201"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3" name="Freeform 72">
              <a:extLst>
                <a:ext uri="{FF2B5EF4-FFF2-40B4-BE49-F238E27FC236}">
                  <a16:creationId xmlns:a16="http://schemas.microsoft.com/office/drawing/2014/main" id="{A887C011-3342-49F5-ABA6-21BC4E16F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9938"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4" name="Freeform 73">
              <a:extLst>
                <a:ext uri="{FF2B5EF4-FFF2-40B4-BE49-F238E27FC236}">
                  <a16:creationId xmlns:a16="http://schemas.microsoft.com/office/drawing/2014/main" id="{59453A63-F4C1-484C-BD63-45BCF1F898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11"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5" name="Freeform 74">
              <a:extLst>
                <a:ext uri="{FF2B5EF4-FFF2-40B4-BE49-F238E27FC236}">
                  <a16:creationId xmlns:a16="http://schemas.microsoft.com/office/drawing/2014/main" id="{E32981CE-84F8-46C0-8DED-9AB671768C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2763"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6" name="Freeform 75">
              <a:extLst>
                <a:ext uri="{FF2B5EF4-FFF2-40B4-BE49-F238E27FC236}">
                  <a16:creationId xmlns:a16="http://schemas.microsoft.com/office/drawing/2014/main" id="{4534D7C6-DC5B-4AF8-9DA0-56212A899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772"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7" name="Freeform 77">
              <a:extLst>
                <a:ext uri="{FF2B5EF4-FFF2-40B4-BE49-F238E27FC236}">
                  <a16:creationId xmlns:a16="http://schemas.microsoft.com/office/drawing/2014/main" id="{B1BEA7AD-37D1-4AAA-8229-E3B97FE5C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3018"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8" name="Freeform 85">
              <a:extLst>
                <a:ext uri="{FF2B5EF4-FFF2-40B4-BE49-F238E27FC236}">
                  <a16:creationId xmlns:a16="http://schemas.microsoft.com/office/drawing/2014/main" id="{D5C0F08C-8A9A-438B-A79C-56393D3A66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5588" y="647106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9" name="Freeform 87">
              <a:extLst>
                <a:ext uri="{FF2B5EF4-FFF2-40B4-BE49-F238E27FC236}">
                  <a16:creationId xmlns:a16="http://schemas.microsoft.com/office/drawing/2014/main" id="{30753EBC-ED22-4E17-ABDA-227B5CFD06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7100" y="66673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0" name="Freeform 8">
              <a:extLst>
                <a:ext uri="{FF2B5EF4-FFF2-40B4-BE49-F238E27FC236}">
                  <a16:creationId xmlns:a16="http://schemas.microsoft.com/office/drawing/2014/main" id="{661FC4FE-1390-4C3A-A6E8-B21ECCF7D2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0434" y="1697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1" name="Freeform 106">
              <a:extLst>
                <a:ext uri="{FF2B5EF4-FFF2-40B4-BE49-F238E27FC236}">
                  <a16:creationId xmlns:a16="http://schemas.microsoft.com/office/drawing/2014/main" id="{DB8CC66A-2BF1-4B83-A9CC-115D9877B0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09765"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Rectangle 2">
            <a:extLst>
              <a:ext uri="{FF2B5EF4-FFF2-40B4-BE49-F238E27FC236}">
                <a16:creationId xmlns:a16="http://schemas.microsoft.com/office/drawing/2014/main" id="{924F4A57-F6A1-F3E1-DA08-662F92D988F0}"/>
              </a:ext>
            </a:extLst>
          </p:cNvPr>
          <p:cNvSpPr>
            <a:spLocks noChangeArrowheads="1"/>
          </p:cNvSpPr>
          <p:nvPr/>
        </p:nvSpPr>
        <p:spPr bwMode="auto">
          <a:xfrm>
            <a:off x="2411303" y="911443"/>
            <a:ext cx="19855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ea typeface="Aptos" panose="020B0004020202020204" pitchFamily="34" charset="0"/>
                <a:cs typeface="Arial" panose="020B0604020202020204" pitchFamily="34" charset="0"/>
              </a:rPr>
              <a:t>LOGIN</a:t>
            </a:r>
            <a:endParaRPr kumimoji="0" lang="en-US" altLang="en-US" sz="1100" b="0" i="0" u="none" strike="noStrike" cap="none" normalizeH="0" baseline="0" dirty="0">
              <a:ln>
                <a:noFill/>
              </a:ln>
              <a:solidFill>
                <a:schemeClr val="tx1"/>
              </a:solidFill>
              <a:effectLst/>
            </a:endParaRPr>
          </a:p>
        </p:txBody>
      </p:sp>
      <p:pic>
        <p:nvPicPr>
          <p:cNvPr id="2049" name="Picture 1" descr="A diagram of a log in&#10;&#10;Description automatically generated">
            <a:extLst>
              <a:ext uri="{FF2B5EF4-FFF2-40B4-BE49-F238E27FC236}">
                <a16:creationId xmlns:a16="http://schemas.microsoft.com/office/drawing/2014/main" id="{E33C9A47-52B2-309D-E601-BFDC23CC8B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225" y="1615679"/>
            <a:ext cx="3715966" cy="453764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D93752C-BC84-D8D3-EBAD-2DABB2F3DAAB}"/>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pic>
        <p:nvPicPr>
          <p:cNvPr id="2052" name="Picture 4" descr="Diagram&#10;&#10;Description automatically generated">
            <a:extLst>
              <a:ext uri="{FF2B5EF4-FFF2-40B4-BE49-F238E27FC236}">
                <a16:creationId xmlns:a16="http://schemas.microsoft.com/office/drawing/2014/main" id="{A26A9E99-527F-4757-E374-6AAC6DBEAD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274"/>
          <a:stretch/>
        </p:blipFill>
        <p:spPr bwMode="auto">
          <a:xfrm>
            <a:off x="6753315" y="1545546"/>
            <a:ext cx="5214987" cy="476202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96659FC-99DB-9036-3D54-DC0E4DC51413}"/>
              </a:ext>
            </a:extLst>
          </p:cNvPr>
          <p:cNvSpPr>
            <a:spLocks noChangeArrowheads="1"/>
          </p:cNvSpPr>
          <p:nvPr/>
        </p:nvSpPr>
        <p:spPr bwMode="auto">
          <a:xfrm>
            <a:off x="8507303" y="911442"/>
            <a:ext cx="13933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ea typeface="Aptos" panose="020B0004020202020204" pitchFamily="34" charset="0"/>
                <a:cs typeface="Arial" panose="020B0604020202020204" pitchFamily="34" charset="0"/>
              </a:rPr>
              <a:t>Sign up </a:t>
            </a:r>
            <a:endParaRPr kumimoji="0" lang="en-US" altLang="en-US" sz="3200" b="0" i="0" u="none" strike="noStrike" cap="none" normalizeH="0" baseline="0" dirty="0">
              <a:ln>
                <a:noFill/>
              </a:ln>
              <a:solidFill>
                <a:schemeClr val="tx1"/>
              </a:solidFill>
              <a:effectLst/>
            </a:endParaRPr>
          </a:p>
        </p:txBody>
      </p:sp>
      <p:sp>
        <p:nvSpPr>
          <p:cNvPr id="8" name="Rectangle 7">
            <a:extLst>
              <a:ext uri="{FF2B5EF4-FFF2-40B4-BE49-F238E27FC236}">
                <a16:creationId xmlns:a16="http://schemas.microsoft.com/office/drawing/2014/main" id="{C2F2773A-DA45-0AA9-97F3-B5DA6206E8EB}"/>
              </a:ext>
            </a:extLst>
          </p:cNvPr>
          <p:cNvSpPr>
            <a:spLocks noChangeArrowheads="1"/>
          </p:cNvSpPr>
          <p:nvPr/>
        </p:nvSpPr>
        <p:spPr bwMode="auto">
          <a:xfrm>
            <a:off x="0" y="762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358220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49"/>
                                        </p:tgtEl>
                                        <p:attrNameLst>
                                          <p:attrName>style.visibility</p:attrName>
                                        </p:attrNameLst>
                                      </p:cBhvr>
                                      <p:to>
                                        <p:strVal val="visible"/>
                                      </p:to>
                                    </p:set>
                                    <p:animEffect transition="in" filter="fade">
                                      <p:cBhvr>
                                        <p:cTn id="14" dur="1000"/>
                                        <p:tgtEl>
                                          <p:spTgt spid="2049"/>
                                        </p:tgtEl>
                                      </p:cBhvr>
                                    </p:animEffect>
                                    <p:anim calcmode="lin" valueType="num">
                                      <p:cBhvr>
                                        <p:cTn id="15" dur="1000" fill="hold"/>
                                        <p:tgtEl>
                                          <p:spTgt spid="2049"/>
                                        </p:tgtEl>
                                        <p:attrNameLst>
                                          <p:attrName>ppt_x</p:attrName>
                                        </p:attrNameLst>
                                      </p:cBhvr>
                                      <p:tavLst>
                                        <p:tav tm="0">
                                          <p:val>
                                            <p:strVal val="#ppt_x"/>
                                          </p:val>
                                        </p:tav>
                                        <p:tav tm="100000">
                                          <p:val>
                                            <p:strVal val="#ppt_x"/>
                                          </p:val>
                                        </p:tav>
                                      </p:tavLst>
                                    </p:anim>
                                    <p:anim calcmode="lin" valueType="num">
                                      <p:cBhvr>
                                        <p:cTn id="16" dur="1000" fill="hold"/>
                                        <p:tgtEl>
                                          <p:spTgt spid="204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fade">
                                      <p:cBhvr>
                                        <p:cTn id="21" dur="500"/>
                                        <p:tgtEl>
                                          <p:spTgt spid="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052"/>
                                        </p:tgtEl>
                                        <p:attrNameLst>
                                          <p:attrName>style.visibility</p:attrName>
                                        </p:attrNameLst>
                                      </p:cBhvr>
                                      <p:to>
                                        <p:strVal val="visible"/>
                                      </p:to>
                                    </p:set>
                                    <p:animEffect transition="in" filter="fade">
                                      <p:cBhvr>
                                        <p:cTn id="26" dur="1000"/>
                                        <p:tgtEl>
                                          <p:spTgt spid="2052"/>
                                        </p:tgtEl>
                                      </p:cBhvr>
                                    </p:animEffect>
                                    <p:anim calcmode="lin" valueType="num">
                                      <p:cBhvr>
                                        <p:cTn id="27" dur="1000" fill="hold"/>
                                        <p:tgtEl>
                                          <p:spTgt spid="2052"/>
                                        </p:tgtEl>
                                        <p:attrNameLst>
                                          <p:attrName>ppt_x</p:attrName>
                                        </p:attrNameLst>
                                      </p:cBhvr>
                                      <p:tavLst>
                                        <p:tav tm="0">
                                          <p:val>
                                            <p:strVal val="#ppt_x"/>
                                          </p:val>
                                        </p:tav>
                                        <p:tav tm="100000">
                                          <p:val>
                                            <p:strVal val="#ppt_x"/>
                                          </p:val>
                                        </p:tav>
                                      </p:tavLst>
                                    </p:anim>
                                    <p:anim calcmode="lin" valueType="num">
                                      <p:cBhvr>
                                        <p:cTn id="28"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3" name="Rectangle 312">
            <a:extLst>
              <a:ext uri="{FF2B5EF4-FFF2-40B4-BE49-F238E27FC236}">
                <a16:creationId xmlns:a16="http://schemas.microsoft.com/office/drawing/2014/main" id="{945D478C-A9A5-4832-89D8-703607711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0FB7F7C0-216C-466B-8AF5-7744BB340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7" name="Group 316">
            <a:extLst>
              <a:ext uri="{FF2B5EF4-FFF2-40B4-BE49-F238E27FC236}">
                <a16:creationId xmlns:a16="http://schemas.microsoft.com/office/drawing/2014/main" id="{5020A6AE-B717-4124-91F1-AB61221C71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1055" y="-4534"/>
            <a:ext cx="778194" cy="6834534"/>
            <a:chOff x="5721055" y="-4534"/>
            <a:chExt cx="778194" cy="6834534"/>
          </a:xfrm>
        </p:grpSpPr>
        <p:sp>
          <p:nvSpPr>
            <p:cNvPr id="318" name="Freeform 8">
              <a:extLst>
                <a:ext uri="{FF2B5EF4-FFF2-40B4-BE49-F238E27FC236}">
                  <a16:creationId xmlns:a16="http://schemas.microsoft.com/office/drawing/2014/main" id="{A2B0F4FD-3823-42B3-950C-03F9CBC51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6590"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9" name="Freeform 10">
              <a:extLst>
                <a:ext uri="{FF2B5EF4-FFF2-40B4-BE49-F238E27FC236}">
                  <a16:creationId xmlns:a16="http://schemas.microsoft.com/office/drawing/2014/main" id="{426C99B0-870A-4702-9F5F-4459EF2130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3615"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0" name="Freeform 15">
              <a:extLst>
                <a:ext uri="{FF2B5EF4-FFF2-40B4-BE49-F238E27FC236}">
                  <a16:creationId xmlns:a16="http://schemas.microsoft.com/office/drawing/2014/main" id="{11D4FA37-ADE6-45F4-AF91-AB50C41000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7545"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1" name="Freeform 18">
              <a:extLst>
                <a:ext uri="{FF2B5EF4-FFF2-40B4-BE49-F238E27FC236}">
                  <a16:creationId xmlns:a16="http://schemas.microsoft.com/office/drawing/2014/main" id="{D07613C1-CC87-4032-B649-4A49D0834E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90959"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2" name="Freeform 19">
              <a:extLst>
                <a:ext uri="{FF2B5EF4-FFF2-40B4-BE49-F238E27FC236}">
                  <a16:creationId xmlns:a16="http://schemas.microsoft.com/office/drawing/2014/main" id="{8479CDC1-5BCA-4A67-9DF5-9513EEE49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0877"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3" name="Freeform 20">
              <a:extLst>
                <a:ext uri="{FF2B5EF4-FFF2-40B4-BE49-F238E27FC236}">
                  <a16:creationId xmlns:a16="http://schemas.microsoft.com/office/drawing/2014/main" id="{1EEA2AC4-D6A7-4B7B-932E-1D6D26846B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640"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4" name="Freeform 22">
              <a:extLst>
                <a:ext uri="{FF2B5EF4-FFF2-40B4-BE49-F238E27FC236}">
                  <a16:creationId xmlns:a16="http://schemas.microsoft.com/office/drawing/2014/main" id="{2FBF34A8-BE86-423A-BCE9-2E928D4ABD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4979"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5" name="Freeform 23">
              <a:extLst>
                <a:ext uri="{FF2B5EF4-FFF2-40B4-BE49-F238E27FC236}">
                  <a16:creationId xmlns:a16="http://schemas.microsoft.com/office/drawing/2014/main" id="{9FEE8137-C904-47D2-8922-093ABE0D8D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666"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6" name="Freeform 26">
              <a:extLst>
                <a:ext uri="{FF2B5EF4-FFF2-40B4-BE49-F238E27FC236}">
                  <a16:creationId xmlns:a16="http://schemas.microsoft.com/office/drawing/2014/main" id="{1AD01E09-0A63-4683-B8DC-2A5969A19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5890"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7" name="Freeform 27">
              <a:extLst>
                <a:ext uri="{FF2B5EF4-FFF2-40B4-BE49-F238E27FC236}">
                  <a16:creationId xmlns:a16="http://schemas.microsoft.com/office/drawing/2014/main" id="{39FDBC61-D90E-4D14-87BD-116805F62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6366"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8" name="Freeform 28">
              <a:extLst>
                <a:ext uri="{FF2B5EF4-FFF2-40B4-BE49-F238E27FC236}">
                  <a16:creationId xmlns:a16="http://schemas.microsoft.com/office/drawing/2014/main" id="{E69FE8D2-E9F3-4F4F-8D6B-67378D754D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3450"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9" name="Freeform 30">
              <a:extLst>
                <a:ext uri="{FF2B5EF4-FFF2-40B4-BE49-F238E27FC236}">
                  <a16:creationId xmlns:a16="http://schemas.microsoft.com/office/drawing/2014/main" id="{32B6BAD6-38C4-47DC-A947-5967E513B0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8700"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0" name="Freeform 43">
              <a:extLst>
                <a:ext uri="{FF2B5EF4-FFF2-40B4-BE49-F238E27FC236}">
                  <a16:creationId xmlns:a16="http://schemas.microsoft.com/office/drawing/2014/main" id="{8ECDF132-F20F-4401-9040-2A1E99DA2F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90740"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1" name="Freeform 51">
              <a:extLst>
                <a:ext uri="{FF2B5EF4-FFF2-40B4-BE49-F238E27FC236}">
                  <a16:creationId xmlns:a16="http://schemas.microsoft.com/office/drawing/2014/main" id="{8190E0B5-EEB8-4A3D-82D0-0A07902F92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5661"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2" name="Freeform 52">
              <a:extLst>
                <a:ext uri="{FF2B5EF4-FFF2-40B4-BE49-F238E27FC236}">
                  <a16:creationId xmlns:a16="http://schemas.microsoft.com/office/drawing/2014/main" id="{6B331F8A-6B87-45CD-8DC6-61EDEA5AF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2666"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3" name="Freeform 53">
              <a:extLst>
                <a:ext uri="{FF2B5EF4-FFF2-40B4-BE49-F238E27FC236}">
                  <a16:creationId xmlns:a16="http://schemas.microsoft.com/office/drawing/2014/main" id="{16F46124-28C8-499E-8B05-7717602B57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747"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4" name="Freeform 54">
              <a:extLst>
                <a:ext uri="{FF2B5EF4-FFF2-40B4-BE49-F238E27FC236}">
                  <a16:creationId xmlns:a16="http://schemas.microsoft.com/office/drawing/2014/main" id="{CFE5982B-3464-4395-A9D1-D4C76E12FA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594"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5" name="Freeform 55">
              <a:extLst>
                <a:ext uri="{FF2B5EF4-FFF2-40B4-BE49-F238E27FC236}">
                  <a16:creationId xmlns:a16="http://schemas.microsoft.com/office/drawing/2014/main" id="{D1BDAE7B-982F-4DE3-9A85-25AC24AA2D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607"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6" name="Freeform 56">
              <a:extLst>
                <a:ext uri="{FF2B5EF4-FFF2-40B4-BE49-F238E27FC236}">
                  <a16:creationId xmlns:a16="http://schemas.microsoft.com/office/drawing/2014/main" id="{451188D6-4679-4978-B625-FF5831155A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303"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7" name="Freeform 57">
              <a:extLst>
                <a:ext uri="{FF2B5EF4-FFF2-40B4-BE49-F238E27FC236}">
                  <a16:creationId xmlns:a16="http://schemas.microsoft.com/office/drawing/2014/main" id="{1F1D0A06-6238-4F0B-928E-C6E99BB02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756"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8" name="Freeform 59">
              <a:extLst>
                <a:ext uri="{FF2B5EF4-FFF2-40B4-BE49-F238E27FC236}">
                  <a16:creationId xmlns:a16="http://schemas.microsoft.com/office/drawing/2014/main" id="{5669DE26-8D01-484D-87C6-C970883EB7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9206"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9" name="Freeform 60">
              <a:extLst>
                <a:ext uri="{FF2B5EF4-FFF2-40B4-BE49-F238E27FC236}">
                  <a16:creationId xmlns:a16="http://schemas.microsoft.com/office/drawing/2014/main" id="{E2C89DF0-B876-4FA5-A15D-2B4EC6935A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4437"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0" name="Freeform 61">
              <a:extLst>
                <a:ext uri="{FF2B5EF4-FFF2-40B4-BE49-F238E27FC236}">
                  <a16:creationId xmlns:a16="http://schemas.microsoft.com/office/drawing/2014/main" id="{6D278107-786C-48BD-9B90-624B943E13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734" y="2101447"/>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1" name="Freeform 78">
              <a:extLst>
                <a:ext uri="{FF2B5EF4-FFF2-40B4-BE49-F238E27FC236}">
                  <a16:creationId xmlns:a16="http://schemas.microsoft.com/office/drawing/2014/main" id="{B791B486-ACCB-4731-891C-9B2FF434CE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9972"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2" name="Freeform 79">
              <a:extLst>
                <a:ext uri="{FF2B5EF4-FFF2-40B4-BE49-F238E27FC236}">
                  <a16:creationId xmlns:a16="http://schemas.microsoft.com/office/drawing/2014/main" id="{881F663B-742F-4B18-9EEC-425CF3817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22344"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3" name="Freeform 80">
              <a:extLst>
                <a:ext uri="{FF2B5EF4-FFF2-40B4-BE49-F238E27FC236}">
                  <a16:creationId xmlns:a16="http://schemas.microsoft.com/office/drawing/2014/main" id="{2C84BFA9-A28F-42D0-AA09-BFA6CAB68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17003"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4" name="Freeform 81">
              <a:extLst>
                <a:ext uri="{FF2B5EF4-FFF2-40B4-BE49-F238E27FC236}">
                  <a16:creationId xmlns:a16="http://schemas.microsoft.com/office/drawing/2014/main" id="{1BAA7F31-C0A0-4447-BF38-3698F585D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0053"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5" name="Freeform 82">
              <a:extLst>
                <a:ext uri="{FF2B5EF4-FFF2-40B4-BE49-F238E27FC236}">
                  <a16:creationId xmlns:a16="http://schemas.microsoft.com/office/drawing/2014/main" id="{B9A620F2-3D35-4A32-B16C-89CE74421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889"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6" name="Freeform 83">
              <a:extLst>
                <a:ext uri="{FF2B5EF4-FFF2-40B4-BE49-F238E27FC236}">
                  <a16:creationId xmlns:a16="http://schemas.microsoft.com/office/drawing/2014/main" id="{4D6420E0-3BDF-44BC-B4AD-D4DCEEB229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0446"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7" name="Freeform 84">
              <a:extLst>
                <a:ext uri="{FF2B5EF4-FFF2-40B4-BE49-F238E27FC236}">
                  <a16:creationId xmlns:a16="http://schemas.microsoft.com/office/drawing/2014/main" id="{EF852FAE-C00C-4555-A21B-1C78FF00F4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91462"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8" name="Freeform 86">
              <a:extLst>
                <a:ext uri="{FF2B5EF4-FFF2-40B4-BE49-F238E27FC236}">
                  <a16:creationId xmlns:a16="http://schemas.microsoft.com/office/drawing/2014/main" id="{015DE73A-6E8F-4AA3-8B47-D1E6BFAEAE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1431"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9" name="Freeform 89">
              <a:extLst>
                <a:ext uri="{FF2B5EF4-FFF2-40B4-BE49-F238E27FC236}">
                  <a16:creationId xmlns:a16="http://schemas.microsoft.com/office/drawing/2014/main" id="{1EF3E8F2-433E-4CFA-8523-B3F4B63053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234"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0" name="Freeform 90">
              <a:extLst>
                <a:ext uri="{FF2B5EF4-FFF2-40B4-BE49-F238E27FC236}">
                  <a16:creationId xmlns:a16="http://schemas.microsoft.com/office/drawing/2014/main" id="{A8EC2038-DAA0-4BF3-8107-A1D5A142F3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34086"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1" name="Freeform 5">
              <a:extLst>
                <a:ext uri="{FF2B5EF4-FFF2-40B4-BE49-F238E27FC236}">
                  <a16:creationId xmlns:a16="http://schemas.microsoft.com/office/drawing/2014/main" id="{B437840B-3F78-4C20-8184-29631B1AF9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1525"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2" name="Freeform 6">
              <a:extLst>
                <a:ext uri="{FF2B5EF4-FFF2-40B4-BE49-F238E27FC236}">
                  <a16:creationId xmlns:a16="http://schemas.microsoft.com/office/drawing/2014/main" id="{0A039CCA-16FE-44AE-B9E7-76316DBDFF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3052"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3" name="Freeform 7">
              <a:extLst>
                <a:ext uri="{FF2B5EF4-FFF2-40B4-BE49-F238E27FC236}">
                  <a16:creationId xmlns:a16="http://schemas.microsoft.com/office/drawing/2014/main" id="{090EE3F3-65C4-44DB-ABF0-27598282E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1482"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4" name="Freeform 8">
              <a:extLst>
                <a:ext uri="{FF2B5EF4-FFF2-40B4-BE49-F238E27FC236}">
                  <a16:creationId xmlns:a16="http://schemas.microsoft.com/office/drawing/2014/main" id="{732F50C7-DE00-45B7-A7D9-AFC5FDF3E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9930"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5" name="Freeform 9">
              <a:extLst>
                <a:ext uri="{FF2B5EF4-FFF2-40B4-BE49-F238E27FC236}">
                  <a16:creationId xmlns:a16="http://schemas.microsoft.com/office/drawing/2014/main" id="{C4B7759D-1CB7-4AE3-A334-69371508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8068"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6" name="Freeform 11">
              <a:extLst>
                <a:ext uri="{FF2B5EF4-FFF2-40B4-BE49-F238E27FC236}">
                  <a16:creationId xmlns:a16="http://schemas.microsoft.com/office/drawing/2014/main" id="{2A71D132-8124-4734-AA62-7E12B621FC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8429"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7" name="Freeform 12">
              <a:extLst>
                <a:ext uri="{FF2B5EF4-FFF2-40B4-BE49-F238E27FC236}">
                  <a16:creationId xmlns:a16="http://schemas.microsoft.com/office/drawing/2014/main" id="{4E0B6377-5004-4F75-8CBB-D7DD0B9B80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0205"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8" name="Freeform 13">
              <a:extLst>
                <a:ext uri="{FF2B5EF4-FFF2-40B4-BE49-F238E27FC236}">
                  <a16:creationId xmlns:a16="http://schemas.microsoft.com/office/drawing/2014/main" id="{174DED7F-DAF6-480E-9002-A25110B964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4670"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9" name="Freeform 14">
              <a:extLst>
                <a:ext uri="{FF2B5EF4-FFF2-40B4-BE49-F238E27FC236}">
                  <a16:creationId xmlns:a16="http://schemas.microsoft.com/office/drawing/2014/main" id="{E6057EAD-75B0-49A4-A761-AC1AF22AF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5310"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0" name="Freeform 16">
              <a:extLst>
                <a:ext uri="{FF2B5EF4-FFF2-40B4-BE49-F238E27FC236}">
                  <a16:creationId xmlns:a16="http://schemas.microsoft.com/office/drawing/2014/main" id="{B4C50A97-FAC0-4E9B-A50C-ECC875EB7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9045"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1" name="Freeform 17">
              <a:extLst>
                <a:ext uri="{FF2B5EF4-FFF2-40B4-BE49-F238E27FC236}">
                  <a16:creationId xmlns:a16="http://schemas.microsoft.com/office/drawing/2014/main" id="{1018DBC0-ACE2-4A9B-BD33-D168A3B25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4024"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2" name="Freeform 21">
              <a:extLst>
                <a:ext uri="{FF2B5EF4-FFF2-40B4-BE49-F238E27FC236}">
                  <a16:creationId xmlns:a16="http://schemas.microsoft.com/office/drawing/2014/main" id="{783E14F5-0E4B-40DF-908C-65950C968C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2015"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3" name="Freeform 25">
              <a:extLst>
                <a:ext uri="{FF2B5EF4-FFF2-40B4-BE49-F238E27FC236}">
                  <a16:creationId xmlns:a16="http://schemas.microsoft.com/office/drawing/2014/main" id="{D8D640D2-32FA-4974-8D6B-7F90FA747F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676"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4" name="Freeform 29">
              <a:extLst>
                <a:ext uri="{FF2B5EF4-FFF2-40B4-BE49-F238E27FC236}">
                  <a16:creationId xmlns:a16="http://schemas.microsoft.com/office/drawing/2014/main" id="{05116718-3AD6-431D-B4CC-BD1390ACDA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898"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5" name="Freeform 31">
              <a:extLst>
                <a:ext uri="{FF2B5EF4-FFF2-40B4-BE49-F238E27FC236}">
                  <a16:creationId xmlns:a16="http://schemas.microsoft.com/office/drawing/2014/main" id="{44DD8DD9-6927-4164-BE78-26B079374B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1599"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6" name="Freeform 32">
              <a:extLst>
                <a:ext uri="{FF2B5EF4-FFF2-40B4-BE49-F238E27FC236}">
                  <a16:creationId xmlns:a16="http://schemas.microsoft.com/office/drawing/2014/main" id="{DF352A39-5DCA-42AC-ACE8-CC0F61703D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2779"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7" name="Freeform 33">
              <a:extLst>
                <a:ext uri="{FF2B5EF4-FFF2-40B4-BE49-F238E27FC236}">
                  <a16:creationId xmlns:a16="http://schemas.microsoft.com/office/drawing/2014/main" id="{60EBB535-208F-4849-9E96-53B9971CED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692"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8" name="Freeform 34">
              <a:extLst>
                <a:ext uri="{FF2B5EF4-FFF2-40B4-BE49-F238E27FC236}">
                  <a16:creationId xmlns:a16="http://schemas.microsoft.com/office/drawing/2014/main" id="{BCD96233-15EF-4543-B9C5-CA5253AC9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622"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9" name="Freeform 35">
              <a:extLst>
                <a:ext uri="{FF2B5EF4-FFF2-40B4-BE49-F238E27FC236}">
                  <a16:creationId xmlns:a16="http://schemas.microsoft.com/office/drawing/2014/main" id="{CF3994DF-D5ED-45DB-826C-A4531DF8C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274"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0" name="Freeform 36">
              <a:extLst>
                <a:ext uri="{FF2B5EF4-FFF2-40B4-BE49-F238E27FC236}">
                  <a16:creationId xmlns:a16="http://schemas.microsoft.com/office/drawing/2014/main" id="{E0114E4D-A88A-403A-B4BF-6687B1FC1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1" name="Freeform 37">
              <a:extLst>
                <a:ext uri="{FF2B5EF4-FFF2-40B4-BE49-F238E27FC236}">
                  <a16:creationId xmlns:a16="http://schemas.microsoft.com/office/drawing/2014/main" id="{0CA46612-D58D-4AA5-B800-7ED35828BE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6177"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2" name="Freeform 38">
              <a:extLst>
                <a:ext uri="{FF2B5EF4-FFF2-40B4-BE49-F238E27FC236}">
                  <a16:creationId xmlns:a16="http://schemas.microsoft.com/office/drawing/2014/main" id="{591A86C8-305F-45B1-A8B6-3A30A4B38B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846"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3" name="Freeform 39">
              <a:extLst>
                <a:ext uri="{FF2B5EF4-FFF2-40B4-BE49-F238E27FC236}">
                  <a16:creationId xmlns:a16="http://schemas.microsoft.com/office/drawing/2014/main" id="{A7FABED8-48B7-4734-A612-FBE652656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954"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4" name="Freeform 40">
              <a:extLst>
                <a:ext uri="{FF2B5EF4-FFF2-40B4-BE49-F238E27FC236}">
                  <a16:creationId xmlns:a16="http://schemas.microsoft.com/office/drawing/2014/main" id="{243BE91E-2B74-406E-B9D2-CF3138EC9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918"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5" name="Freeform 41">
              <a:extLst>
                <a:ext uri="{FF2B5EF4-FFF2-40B4-BE49-F238E27FC236}">
                  <a16:creationId xmlns:a16="http://schemas.microsoft.com/office/drawing/2014/main" id="{F37AEA50-01C6-4691-8FA1-7E299BCA97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6" name="Freeform 42">
              <a:extLst>
                <a:ext uri="{FF2B5EF4-FFF2-40B4-BE49-F238E27FC236}">
                  <a16:creationId xmlns:a16="http://schemas.microsoft.com/office/drawing/2014/main" id="{A736913D-B8FC-479E-AA14-C18815AD8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2579"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7" name="Freeform 44">
              <a:extLst>
                <a:ext uri="{FF2B5EF4-FFF2-40B4-BE49-F238E27FC236}">
                  <a16:creationId xmlns:a16="http://schemas.microsoft.com/office/drawing/2014/main" id="{CBB0E630-D998-47AF-9E54-0FD6C92186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6369"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8" name="Freeform 45">
              <a:extLst>
                <a:ext uri="{FF2B5EF4-FFF2-40B4-BE49-F238E27FC236}">
                  <a16:creationId xmlns:a16="http://schemas.microsoft.com/office/drawing/2014/main" id="{BB51A47C-E2F5-46B8-83A1-39880822C3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4218"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9" name="Freeform 46">
              <a:extLst>
                <a:ext uri="{FF2B5EF4-FFF2-40B4-BE49-F238E27FC236}">
                  <a16:creationId xmlns:a16="http://schemas.microsoft.com/office/drawing/2014/main" id="{932E215A-211D-4622-9EDF-811E4BAFBF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277"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0" name="Freeform 47">
              <a:extLst>
                <a:ext uri="{FF2B5EF4-FFF2-40B4-BE49-F238E27FC236}">
                  <a16:creationId xmlns:a16="http://schemas.microsoft.com/office/drawing/2014/main" id="{86D90953-B2B8-4A6D-963E-985D3D279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1422"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1" name="Freeform 48">
              <a:extLst>
                <a:ext uri="{FF2B5EF4-FFF2-40B4-BE49-F238E27FC236}">
                  <a16:creationId xmlns:a16="http://schemas.microsoft.com/office/drawing/2014/main" id="{32D4D340-FB6E-4E98-A44E-DA02CF7A5C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6679"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2" name="Freeform 49">
              <a:extLst>
                <a:ext uri="{FF2B5EF4-FFF2-40B4-BE49-F238E27FC236}">
                  <a16:creationId xmlns:a16="http://schemas.microsoft.com/office/drawing/2014/main" id="{923308B4-4A82-4DB8-84F5-17F107584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293"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3" name="Freeform 62">
              <a:extLst>
                <a:ext uri="{FF2B5EF4-FFF2-40B4-BE49-F238E27FC236}">
                  <a16:creationId xmlns:a16="http://schemas.microsoft.com/office/drawing/2014/main" id="{4A3BBCB7-915D-49E4-9637-49EEC72967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77111"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4" name="Freeform 63">
              <a:extLst>
                <a:ext uri="{FF2B5EF4-FFF2-40B4-BE49-F238E27FC236}">
                  <a16:creationId xmlns:a16="http://schemas.microsoft.com/office/drawing/2014/main" id="{DCCFB289-1B21-4B18-A4C2-F6B90A188D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8469"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5" name="Freeform 64">
              <a:extLst>
                <a:ext uri="{FF2B5EF4-FFF2-40B4-BE49-F238E27FC236}">
                  <a16:creationId xmlns:a16="http://schemas.microsoft.com/office/drawing/2014/main" id="{BA95FC3F-2B17-490E-AB71-071E0890D6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420"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6" name="Freeform 65">
              <a:extLst>
                <a:ext uri="{FF2B5EF4-FFF2-40B4-BE49-F238E27FC236}">
                  <a16:creationId xmlns:a16="http://schemas.microsoft.com/office/drawing/2014/main" id="{691A1360-1623-4EB9-9C7A-65F2CAEBBF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7051"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7" name="Freeform 66">
              <a:extLst>
                <a:ext uri="{FF2B5EF4-FFF2-40B4-BE49-F238E27FC236}">
                  <a16:creationId xmlns:a16="http://schemas.microsoft.com/office/drawing/2014/main" id="{ABCE1120-7682-4074-8190-4B4F65A7C6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33"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8" name="Freeform 67">
              <a:extLst>
                <a:ext uri="{FF2B5EF4-FFF2-40B4-BE49-F238E27FC236}">
                  <a16:creationId xmlns:a16="http://schemas.microsoft.com/office/drawing/2014/main" id="{682A8DF3-E4CC-47A8-B3E0-200ECC560E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25013"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9" name="Freeform 68">
              <a:extLst>
                <a:ext uri="{FF2B5EF4-FFF2-40B4-BE49-F238E27FC236}">
                  <a16:creationId xmlns:a16="http://schemas.microsoft.com/office/drawing/2014/main" id="{EB91FF40-9F0D-4296-8A06-29DCE64A98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2401"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0" name="Freeform 69">
              <a:extLst>
                <a:ext uri="{FF2B5EF4-FFF2-40B4-BE49-F238E27FC236}">
                  <a16:creationId xmlns:a16="http://schemas.microsoft.com/office/drawing/2014/main" id="{56EE39D5-D7CD-44ED-B21C-C1222DB1BE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1658"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1" name="Freeform 70">
              <a:extLst>
                <a:ext uri="{FF2B5EF4-FFF2-40B4-BE49-F238E27FC236}">
                  <a16:creationId xmlns:a16="http://schemas.microsoft.com/office/drawing/2014/main" id="{1C65B9CC-1020-47B2-BD6A-01642D100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5871"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2" name="Freeform 71">
              <a:extLst>
                <a:ext uri="{FF2B5EF4-FFF2-40B4-BE49-F238E27FC236}">
                  <a16:creationId xmlns:a16="http://schemas.microsoft.com/office/drawing/2014/main" id="{14AE5CE8-179F-4637-B418-FCBB775F0C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3201"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3" name="Freeform 72">
              <a:extLst>
                <a:ext uri="{FF2B5EF4-FFF2-40B4-BE49-F238E27FC236}">
                  <a16:creationId xmlns:a16="http://schemas.microsoft.com/office/drawing/2014/main" id="{A887C011-3342-49F5-ABA6-21BC4E16F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9938"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4" name="Freeform 73">
              <a:extLst>
                <a:ext uri="{FF2B5EF4-FFF2-40B4-BE49-F238E27FC236}">
                  <a16:creationId xmlns:a16="http://schemas.microsoft.com/office/drawing/2014/main" id="{59453A63-F4C1-484C-BD63-45BCF1F898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11"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5" name="Freeform 74">
              <a:extLst>
                <a:ext uri="{FF2B5EF4-FFF2-40B4-BE49-F238E27FC236}">
                  <a16:creationId xmlns:a16="http://schemas.microsoft.com/office/drawing/2014/main" id="{E32981CE-84F8-46C0-8DED-9AB671768C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2763"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6" name="Freeform 75">
              <a:extLst>
                <a:ext uri="{FF2B5EF4-FFF2-40B4-BE49-F238E27FC236}">
                  <a16:creationId xmlns:a16="http://schemas.microsoft.com/office/drawing/2014/main" id="{4534D7C6-DC5B-4AF8-9DA0-56212A899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772"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7" name="Freeform 77">
              <a:extLst>
                <a:ext uri="{FF2B5EF4-FFF2-40B4-BE49-F238E27FC236}">
                  <a16:creationId xmlns:a16="http://schemas.microsoft.com/office/drawing/2014/main" id="{B1BEA7AD-37D1-4AAA-8229-E3B97FE5C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3018"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8" name="Freeform 85">
              <a:extLst>
                <a:ext uri="{FF2B5EF4-FFF2-40B4-BE49-F238E27FC236}">
                  <a16:creationId xmlns:a16="http://schemas.microsoft.com/office/drawing/2014/main" id="{D5C0F08C-8A9A-438B-A79C-56393D3A66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5588" y="647106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9" name="Freeform 87">
              <a:extLst>
                <a:ext uri="{FF2B5EF4-FFF2-40B4-BE49-F238E27FC236}">
                  <a16:creationId xmlns:a16="http://schemas.microsoft.com/office/drawing/2014/main" id="{30753EBC-ED22-4E17-ABDA-227B5CFD06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7100" y="66673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0" name="Freeform 8">
              <a:extLst>
                <a:ext uri="{FF2B5EF4-FFF2-40B4-BE49-F238E27FC236}">
                  <a16:creationId xmlns:a16="http://schemas.microsoft.com/office/drawing/2014/main" id="{661FC4FE-1390-4C3A-A6E8-B21ECCF7D2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0434" y="1697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1" name="Freeform 106">
              <a:extLst>
                <a:ext uri="{FF2B5EF4-FFF2-40B4-BE49-F238E27FC236}">
                  <a16:creationId xmlns:a16="http://schemas.microsoft.com/office/drawing/2014/main" id="{DB8CC66A-2BF1-4B83-A9CC-115D9877B0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09765"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Rectangle 2">
            <a:extLst>
              <a:ext uri="{FF2B5EF4-FFF2-40B4-BE49-F238E27FC236}">
                <a16:creationId xmlns:a16="http://schemas.microsoft.com/office/drawing/2014/main" id="{924F4A57-F6A1-F3E1-DA08-662F92D988F0}"/>
              </a:ext>
            </a:extLst>
          </p:cNvPr>
          <p:cNvSpPr>
            <a:spLocks noChangeArrowheads="1"/>
          </p:cNvSpPr>
          <p:nvPr/>
        </p:nvSpPr>
        <p:spPr bwMode="auto">
          <a:xfrm>
            <a:off x="1615274" y="952207"/>
            <a:ext cx="2918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en-US" altLang="en-US" sz="2400" b="1" i="0" u="none" strike="noStrike" cap="none" normalizeH="0" baseline="0" dirty="0">
                <a:ln>
                  <a:noFill/>
                </a:ln>
                <a:solidFill>
                  <a:schemeClr val="tx1"/>
                </a:solidFill>
                <a:effectLst/>
                <a:ea typeface="Aptos" panose="020B0004020202020204" pitchFamily="34" charset="0"/>
                <a:cs typeface="Arial" panose="020B0604020202020204" pitchFamily="34" charset="0"/>
              </a:rPr>
              <a:t> </a:t>
            </a:r>
            <a:r>
              <a:rPr lang="en-US" sz="2400" b="1" dirty="0">
                <a:effectLst/>
                <a:ea typeface="Aptos" panose="020B0004020202020204" pitchFamily="34" charset="0"/>
                <a:cs typeface="Arial" panose="020B0604020202020204" pitchFamily="34" charset="0"/>
              </a:rPr>
              <a:t>Check validation</a:t>
            </a:r>
            <a:endParaRPr lang="en-US" sz="2400" dirty="0">
              <a:effectLst/>
              <a:ea typeface="Aptos" panose="020B00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7D93752C-BC84-D8D3-EBAD-2DABB2F3DAAB}"/>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pic>
        <p:nvPicPr>
          <p:cNvPr id="2" name="Picture 1" descr="A diagram of a flowchart&#10;&#10;Description automatically generated">
            <a:extLst>
              <a:ext uri="{FF2B5EF4-FFF2-40B4-BE49-F238E27FC236}">
                <a16:creationId xmlns:a16="http://schemas.microsoft.com/office/drawing/2014/main" id="{1F0A9E6E-8057-4EDC-8821-E2F0F81DF7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3406" y="1476386"/>
            <a:ext cx="3773812" cy="5151636"/>
          </a:xfrm>
          <a:prstGeom prst="rect">
            <a:avLst/>
          </a:prstGeom>
        </p:spPr>
      </p:pic>
      <p:sp>
        <p:nvSpPr>
          <p:cNvPr id="4" name="Rectangle 2">
            <a:extLst>
              <a:ext uri="{FF2B5EF4-FFF2-40B4-BE49-F238E27FC236}">
                <a16:creationId xmlns:a16="http://schemas.microsoft.com/office/drawing/2014/main" id="{98EB2E31-64E5-ED69-A405-EC425375E515}"/>
              </a:ext>
            </a:extLst>
          </p:cNvPr>
          <p:cNvSpPr>
            <a:spLocks noChangeArrowheads="1"/>
          </p:cNvSpPr>
          <p:nvPr/>
        </p:nvSpPr>
        <p:spPr bwMode="auto">
          <a:xfrm>
            <a:off x="8458599" y="941855"/>
            <a:ext cx="33036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ea typeface="Aptos" panose="020B0004020202020204" pitchFamily="34" charset="0"/>
                <a:cs typeface="Arial" panose="020B0604020202020204" pitchFamily="34" charset="0"/>
              </a:rPr>
              <a:t>Add to cart </a:t>
            </a:r>
            <a:endParaRPr kumimoji="0" lang="en-US" altLang="en-US" sz="2400" b="0" i="0" u="none" strike="noStrike" cap="none" normalizeH="0" baseline="0" dirty="0">
              <a:ln>
                <a:noFill/>
              </a:ln>
              <a:solidFill>
                <a:schemeClr val="tx1"/>
              </a:solidFill>
              <a:effectLst/>
            </a:endParaRPr>
          </a:p>
        </p:txBody>
      </p:sp>
      <p:pic>
        <p:nvPicPr>
          <p:cNvPr id="3073" name="Picture 3" descr="A diagram of a program&#10;&#10;Description automatically generated">
            <a:extLst>
              <a:ext uri="{FF2B5EF4-FFF2-40B4-BE49-F238E27FC236}">
                <a16:creationId xmlns:a16="http://schemas.microsoft.com/office/drawing/2014/main" id="{90EB5A6B-1189-2D93-CFA6-F939EA59EC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0000" y="1476386"/>
            <a:ext cx="4038118" cy="510703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BDC9A58F-9758-E422-A6F5-ADCEC8B23095}"/>
              </a:ext>
            </a:extLst>
          </p:cNvPr>
          <p:cNvSpPr>
            <a:spLocks noChangeArrowheads="1"/>
          </p:cNvSpPr>
          <p:nvPr/>
        </p:nvSpPr>
        <p:spPr bwMode="auto">
          <a:xfrm>
            <a:off x="0" y="3665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67635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073"/>
                                        </p:tgtEl>
                                        <p:attrNameLst>
                                          <p:attrName>style.visibility</p:attrName>
                                        </p:attrNameLst>
                                      </p:cBhvr>
                                      <p:to>
                                        <p:strVal val="visible"/>
                                      </p:to>
                                    </p:set>
                                    <p:animEffect transition="in" filter="fade">
                                      <p:cBhvr>
                                        <p:cTn id="24" dur="1000"/>
                                        <p:tgtEl>
                                          <p:spTgt spid="3073"/>
                                        </p:tgtEl>
                                      </p:cBhvr>
                                    </p:animEffect>
                                    <p:anim calcmode="lin" valueType="num">
                                      <p:cBhvr>
                                        <p:cTn id="25" dur="1000" fill="hold"/>
                                        <p:tgtEl>
                                          <p:spTgt spid="3073"/>
                                        </p:tgtEl>
                                        <p:attrNameLst>
                                          <p:attrName>ppt_x</p:attrName>
                                        </p:attrNameLst>
                                      </p:cBhvr>
                                      <p:tavLst>
                                        <p:tav tm="0">
                                          <p:val>
                                            <p:strVal val="#ppt_x"/>
                                          </p:val>
                                        </p:tav>
                                        <p:tav tm="100000">
                                          <p:val>
                                            <p:strVal val="#ppt_x"/>
                                          </p:val>
                                        </p:tav>
                                      </p:tavLst>
                                    </p:anim>
                                    <p:anim calcmode="lin" valueType="num">
                                      <p:cBhvr>
                                        <p:cTn id="26" dur="1000" fill="hold"/>
                                        <p:tgtEl>
                                          <p:spTgt spid="30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3" name="Rectangle 312">
            <a:extLst>
              <a:ext uri="{FF2B5EF4-FFF2-40B4-BE49-F238E27FC236}">
                <a16:creationId xmlns:a16="http://schemas.microsoft.com/office/drawing/2014/main" id="{945D478C-A9A5-4832-89D8-703607711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a:extLst>
              <a:ext uri="{FF2B5EF4-FFF2-40B4-BE49-F238E27FC236}">
                <a16:creationId xmlns:a16="http://schemas.microsoft.com/office/drawing/2014/main" id="{0FB7F7C0-216C-466B-8AF5-7744BB340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7" name="Group 316">
            <a:extLst>
              <a:ext uri="{FF2B5EF4-FFF2-40B4-BE49-F238E27FC236}">
                <a16:creationId xmlns:a16="http://schemas.microsoft.com/office/drawing/2014/main" id="{5020A6AE-B717-4124-91F1-AB61221C71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1055" y="-4534"/>
            <a:ext cx="778194" cy="6834534"/>
            <a:chOff x="5721055" y="-4534"/>
            <a:chExt cx="778194" cy="6834534"/>
          </a:xfrm>
        </p:grpSpPr>
        <p:sp>
          <p:nvSpPr>
            <p:cNvPr id="318" name="Freeform 8">
              <a:extLst>
                <a:ext uri="{FF2B5EF4-FFF2-40B4-BE49-F238E27FC236}">
                  <a16:creationId xmlns:a16="http://schemas.microsoft.com/office/drawing/2014/main" id="{A2B0F4FD-3823-42B3-950C-03F9CBC51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6590"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9" name="Freeform 10">
              <a:extLst>
                <a:ext uri="{FF2B5EF4-FFF2-40B4-BE49-F238E27FC236}">
                  <a16:creationId xmlns:a16="http://schemas.microsoft.com/office/drawing/2014/main" id="{426C99B0-870A-4702-9F5F-4459EF2130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3615"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0" name="Freeform 15">
              <a:extLst>
                <a:ext uri="{FF2B5EF4-FFF2-40B4-BE49-F238E27FC236}">
                  <a16:creationId xmlns:a16="http://schemas.microsoft.com/office/drawing/2014/main" id="{11D4FA37-ADE6-45F4-AF91-AB50C41000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7545"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1" name="Freeform 18">
              <a:extLst>
                <a:ext uri="{FF2B5EF4-FFF2-40B4-BE49-F238E27FC236}">
                  <a16:creationId xmlns:a16="http://schemas.microsoft.com/office/drawing/2014/main" id="{D07613C1-CC87-4032-B649-4A49D0834E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90959"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2" name="Freeform 19">
              <a:extLst>
                <a:ext uri="{FF2B5EF4-FFF2-40B4-BE49-F238E27FC236}">
                  <a16:creationId xmlns:a16="http://schemas.microsoft.com/office/drawing/2014/main" id="{8479CDC1-5BCA-4A67-9DF5-9513EEE49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0877"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3" name="Freeform 20">
              <a:extLst>
                <a:ext uri="{FF2B5EF4-FFF2-40B4-BE49-F238E27FC236}">
                  <a16:creationId xmlns:a16="http://schemas.microsoft.com/office/drawing/2014/main" id="{1EEA2AC4-D6A7-4B7B-932E-1D6D26846B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640"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4" name="Freeform 22">
              <a:extLst>
                <a:ext uri="{FF2B5EF4-FFF2-40B4-BE49-F238E27FC236}">
                  <a16:creationId xmlns:a16="http://schemas.microsoft.com/office/drawing/2014/main" id="{2FBF34A8-BE86-423A-BCE9-2E928D4ABD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4979"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5" name="Freeform 23">
              <a:extLst>
                <a:ext uri="{FF2B5EF4-FFF2-40B4-BE49-F238E27FC236}">
                  <a16:creationId xmlns:a16="http://schemas.microsoft.com/office/drawing/2014/main" id="{9FEE8137-C904-47D2-8922-093ABE0D8D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666"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6" name="Freeform 26">
              <a:extLst>
                <a:ext uri="{FF2B5EF4-FFF2-40B4-BE49-F238E27FC236}">
                  <a16:creationId xmlns:a16="http://schemas.microsoft.com/office/drawing/2014/main" id="{1AD01E09-0A63-4683-B8DC-2A5969A19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5890"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7" name="Freeform 27">
              <a:extLst>
                <a:ext uri="{FF2B5EF4-FFF2-40B4-BE49-F238E27FC236}">
                  <a16:creationId xmlns:a16="http://schemas.microsoft.com/office/drawing/2014/main" id="{39FDBC61-D90E-4D14-87BD-116805F62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6366"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8" name="Freeform 28">
              <a:extLst>
                <a:ext uri="{FF2B5EF4-FFF2-40B4-BE49-F238E27FC236}">
                  <a16:creationId xmlns:a16="http://schemas.microsoft.com/office/drawing/2014/main" id="{E69FE8D2-E9F3-4F4F-8D6B-67378D754D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3450"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9" name="Freeform 30">
              <a:extLst>
                <a:ext uri="{FF2B5EF4-FFF2-40B4-BE49-F238E27FC236}">
                  <a16:creationId xmlns:a16="http://schemas.microsoft.com/office/drawing/2014/main" id="{32B6BAD6-38C4-47DC-A947-5967E513B0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8700"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0" name="Freeform 43">
              <a:extLst>
                <a:ext uri="{FF2B5EF4-FFF2-40B4-BE49-F238E27FC236}">
                  <a16:creationId xmlns:a16="http://schemas.microsoft.com/office/drawing/2014/main" id="{8ECDF132-F20F-4401-9040-2A1E99DA2F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90740"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1" name="Freeform 51">
              <a:extLst>
                <a:ext uri="{FF2B5EF4-FFF2-40B4-BE49-F238E27FC236}">
                  <a16:creationId xmlns:a16="http://schemas.microsoft.com/office/drawing/2014/main" id="{8190E0B5-EEB8-4A3D-82D0-0A07902F92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5661"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2" name="Freeform 52">
              <a:extLst>
                <a:ext uri="{FF2B5EF4-FFF2-40B4-BE49-F238E27FC236}">
                  <a16:creationId xmlns:a16="http://schemas.microsoft.com/office/drawing/2014/main" id="{6B331F8A-6B87-45CD-8DC6-61EDEA5AF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2666"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3" name="Freeform 53">
              <a:extLst>
                <a:ext uri="{FF2B5EF4-FFF2-40B4-BE49-F238E27FC236}">
                  <a16:creationId xmlns:a16="http://schemas.microsoft.com/office/drawing/2014/main" id="{16F46124-28C8-499E-8B05-7717602B57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747"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4" name="Freeform 54">
              <a:extLst>
                <a:ext uri="{FF2B5EF4-FFF2-40B4-BE49-F238E27FC236}">
                  <a16:creationId xmlns:a16="http://schemas.microsoft.com/office/drawing/2014/main" id="{CFE5982B-3464-4395-A9D1-D4C76E12FA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594"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5" name="Freeform 55">
              <a:extLst>
                <a:ext uri="{FF2B5EF4-FFF2-40B4-BE49-F238E27FC236}">
                  <a16:creationId xmlns:a16="http://schemas.microsoft.com/office/drawing/2014/main" id="{D1BDAE7B-982F-4DE3-9A85-25AC24AA2D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607"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6" name="Freeform 56">
              <a:extLst>
                <a:ext uri="{FF2B5EF4-FFF2-40B4-BE49-F238E27FC236}">
                  <a16:creationId xmlns:a16="http://schemas.microsoft.com/office/drawing/2014/main" id="{451188D6-4679-4978-B625-FF5831155A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303"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7" name="Freeform 57">
              <a:extLst>
                <a:ext uri="{FF2B5EF4-FFF2-40B4-BE49-F238E27FC236}">
                  <a16:creationId xmlns:a16="http://schemas.microsoft.com/office/drawing/2014/main" id="{1F1D0A06-6238-4F0B-928E-C6E99BB02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756"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8" name="Freeform 59">
              <a:extLst>
                <a:ext uri="{FF2B5EF4-FFF2-40B4-BE49-F238E27FC236}">
                  <a16:creationId xmlns:a16="http://schemas.microsoft.com/office/drawing/2014/main" id="{5669DE26-8D01-484D-87C6-C970883EB7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9206"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9" name="Freeform 60">
              <a:extLst>
                <a:ext uri="{FF2B5EF4-FFF2-40B4-BE49-F238E27FC236}">
                  <a16:creationId xmlns:a16="http://schemas.microsoft.com/office/drawing/2014/main" id="{E2C89DF0-B876-4FA5-A15D-2B4EC6935A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4437"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0" name="Freeform 61">
              <a:extLst>
                <a:ext uri="{FF2B5EF4-FFF2-40B4-BE49-F238E27FC236}">
                  <a16:creationId xmlns:a16="http://schemas.microsoft.com/office/drawing/2014/main" id="{6D278107-786C-48BD-9B90-624B943E13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734" y="2101447"/>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1" name="Freeform 78">
              <a:extLst>
                <a:ext uri="{FF2B5EF4-FFF2-40B4-BE49-F238E27FC236}">
                  <a16:creationId xmlns:a16="http://schemas.microsoft.com/office/drawing/2014/main" id="{B791B486-ACCB-4731-891C-9B2FF434CE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9972"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2" name="Freeform 79">
              <a:extLst>
                <a:ext uri="{FF2B5EF4-FFF2-40B4-BE49-F238E27FC236}">
                  <a16:creationId xmlns:a16="http://schemas.microsoft.com/office/drawing/2014/main" id="{881F663B-742F-4B18-9EEC-425CF3817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22344"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3" name="Freeform 80">
              <a:extLst>
                <a:ext uri="{FF2B5EF4-FFF2-40B4-BE49-F238E27FC236}">
                  <a16:creationId xmlns:a16="http://schemas.microsoft.com/office/drawing/2014/main" id="{2C84BFA9-A28F-42D0-AA09-BFA6CAB68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17003"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4" name="Freeform 81">
              <a:extLst>
                <a:ext uri="{FF2B5EF4-FFF2-40B4-BE49-F238E27FC236}">
                  <a16:creationId xmlns:a16="http://schemas.microsoft.com/office/drawing/2014/main" id="{1BAA7F31-C0A0-4447-BF38-3698F585D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0053"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5" name="Freeform 82">
              <a:extLst>
                <a:ext uri="{FF2B5EF4-FFF2-40B4-BE49-F238E27FC236}">
                  <a16:creationId xmlns:a16="http://schemas.microsoft.com/office/drawing/2014/main" id="{B9A620F2-3D35-4A32-B16C-89CE74421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889"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6" name="Freeform 83">
              <a:extLst>
                <a:ext uri="{FF2B5EF4-FFF2-40B4-BE49-F238E27FC236}">
                  <a16:creationId xmlns:a16="http://schemas.microsoft.com/office/drawing/2014/main" id="{4D6420E0-3BDF-44BC-B4AD-D4DCEEB229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0446"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7" name="Freeform 84">
              <a:extLst>
                <a:ext uri="{FF2B5EF4-FFF2-40B4-BE49-F238E27FC236}">
                  <a16:creationId xmlns:a16="http://schemas.microsoft.com/office/drawing/2014/main" id="{EF852FAE-C00C-4555-A21B-1C78FF00F4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91462"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8" name="Freeform 86">
              <a:extLst>
                <a:ext uri="{FF2B5EF4-FFF2-40B4-BE49-F238E27FC236}">
                  <a16:creationId xmlns:a16="http://schemas.microsoft.com/office/drawing/2014/main" id="{015DE73A-6E8F-4AA3-8B47-D1E6BFAEAE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1431"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9" name="Freeform 89">
              <a:extLst>
                <a:ext uri="{FF2B5EF4-FFF2-40B4-BE49-F238E27FC236}">
                  <a16:creationId xmlns:a16="http://schemas.microsoft.com/office/drawing/2014/main" id="{1EF3E8F2-433E-4CFA-8523-B3F4B63053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234"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0" name="Freeform 90">
              <a:extLst>
                <a:ext uri="{FF2B5EF4-FFF2-40B4-BE49-F238E27FC236}">
                  <a16:creationId xmlns:a16="http://schemas.microsoft.com/office/drawing/2014/main" id="{A8EC2038-DAA0-4BF3-8107-A1D5A142F3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34086"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1" name="Freeform 5">
              <a:extLst>
                <a:ext uri="{FF2B5EF4-FFF2-40B4-BE49-F238E27FC236}">
                  <a16:creationId xmlns:a16="http://schemas.microsoft.com/office/drawing/2014/main" id="{B437840B-3F78-4C20-8184-29631B1AF9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1525"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2" name="Freeform 6">
              <a:extLst>
                <a:ext uri="{FF2B5EF4-FFF2-40B4-BE49-F238E27FC236}">
                  <a16:creationId xmlns:a16="http://schemas.microsoft.com/office/drawing/2014/main" id="{0A039CCA-16FE-44AE-B9E7-76316DBDFF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3052"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3" name="Freeform 7">
              <a:extLst>
                <a:ext uri="{FF2B5EF4-FFF2-40B4-BE49-F238E27FC236}">
                  <a16:creationId xmlns:a16="http://schemas.microsoft.com/office/drawing/2014/main" id="{090EE3F3-65C4-44DB-ABF0-27598282E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1482"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4" name="Freeform 8">
              <a:extLst>
                <a:ext uri="{FF2B5EF4-FFF2-40B4-BE49-F238E27FC236}">
                  <a16:creationId xmlns:a16="http://schemas.microsoft.com/office/drawing/2014/main" id="{732F50C7-DE00-45B7-A7D9-AFC5FDF3E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9930"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5" name="Freeform 9">
              <a:extLst>
                <a:ext uri="{FF2B5EF4-FFF2-40B4-BE49-F238E27FC236}">
                  <a16:creationId xmlns:a16="http://schemas.microsoft.com/office/drawing/2014/main" id="{C4B7759D-1CB7-4AE3-A334-69371508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8068"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6" name="Freeform 11">
              <a:extLst>
                <a:ext uri="{FF2B5EF4-FFF2-40B4-BE49-F238E27FC236}">
                  <a16:creationId xmlns:a16="http://schemas.microsoft.com/office/drawing/2014/main" id="{2A71D132-8124-4734-AA62-7E12B621FC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8429"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7" name="Freeform 12">
              <a:extLst>
                <a:ext uri="{FF2B5EF4-FFF2-40B4-BE49-F238E27FC236}">
                  <a16:creationId xmlns:a16="http://schemas.microsoft.com/office/drawing/2014/main" id="{4E0B6377-5004-4F75-8CBB-D7DD0B9B80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0205"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8" name="Freeform 13">
              <a:extLst>
                <a:ext uri="{FF2B5EF4-FFF2-40B4-BE49-F238E27FC236}">
                  <a16:creationId xmlns:a16="http://schemas.microsoft.com/office/drawing/2014/main" id="{174DED7F-DAF6-480E-9002-A25110B964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4670"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9" name="Freeform 14">
              <a:extLst>
                <a:ext uri="{FF2B5EF4-FFF2-40B4-BE49-F238E27FC236}">
                  <a16:creationId xmlns:a16="http://schemas.microsoft.com/office/drawing/2014/main" id="{E6057EAD-75B0-49A4-A761-AC1AF22AF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5310"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0" name="Freeform 16">
              <a:extLst>
                <a:ext uri="{FF2B5EF4-FFF2-40B4-BE49-F238E27FC236}">
                  <a16:creationId xmlns:a16="http://schemas.microsoft.com/office/drawing/2014/main" id="{B4C50A97-FAC0-4E9B-A50C-ECC875EB7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9045"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1" name="Freeform 17">
              <a:extLst>
                <a:ext uri="{FF2B5EF4-FFF2-40B4-BE49-F238E27FC236}">
                  <a16:creationId xmlns:a16="http://schemas.microsoft.com/office/drawing/2014/main" id="{1018DBC0-ACE2-4A9B-BD33-D168A3B25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4024"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2" name="Freeform 21">
              <a:extLst>
                <a:ext uri="{FF2B5EF4-FFF2-40B4-BE49-F238E27FC236}">
                  <a16:creationId xmlns:a16="http://schemas.microsoft.com/office/drawing/2014/main" id="{783E14F5-0E4B-40DF-908C-65950C968C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2015"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3" name="Freeform 25">
              <a:extLst>
                <a:ext uri="{FF2B5EF4-FFF2-40B4-BE49-F238E27FC236}">
                  <a16:creationId xmlns:a16="http://schemas.microsoft.com/office/drawing/2014/main" id="{D8D640D2-32FA-4974-8D6B-7F90FA747F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676"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4" name="Freeform 29">
              <a:extLst>
                <a:ext uri="{FF2B5EF4-FFF2-40B4-BE49-F238E27FC236}">
                  <a16:creationId xmlns:a16="http://schemas.microsoft.com/office/drawing/2014/main" id="{05116718-3AD6-431D-B4CC-BD1390ACDA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898"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5" name="Freeform 31">
              <a:extLst>
                <a:ext uri="{FF2B5EF4-FFF2-40B4-BE49-F238E27FC236}">
                  <a16:creationId xmlns:a16="http://schemas.microsoft.com/office/drawing/2014/main" id="{44DD8DD9-6927-4164-BE78-26B079374B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1599"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6" name="Freeform 32">
              <a:extLst>
                <a:ext uri="{FF2B5EF4-FFF2-40B4-BE49-F238E27FC236}">
                  <a16:creationId xmlns:a16="http://schemas.microsoft.com/office/drawing/2014/main" id="{DF352A39-5DCA-42AC-ACE8-CC0F61703D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2779"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7" name="Freeform 33">
              <a:extLst>
                <a:ext uri="{FF2B5EF4-FFF2-40B4-BE49-F238E27FC236}">
                  <a16:creationId xmlns:a16="http://schemas.microsoft.com/office/drawing/2014/main" id="{60EBB535-208F-4849-9E96-53B9971CED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692"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8" name="Freeform 34">
              <a:extLst>
                <a:ext uri="{FF2B5EF4-FFF2-40B4-BE49-F238E27FC236}">
                  <a16:creationId xmlns:a16="http://schemas.microsoft.com/office/drawing/2014/main" id="{BCD96233-15EF-4543-B9C5-CA5253AC9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622"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9" name="Freeform 35">
              <a:extLst>
                <a:ext uri="{FF2B5EF4-FFF2-40B4-BE49-F238E27FC236}">
                  <a16:creationId xmlns:a16="http://schemas.microsoft.com/office/drawing/2014/main" id="{CF3994DF-D5ED-45DB-826C-A4531DF8C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274"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0" name="Freeform 36">
              <a:extLst>
                <a:ext uri="{FF2B5EF4-FFF2-40B4-BE49-F238E27FC236}">
                  <a16:creationId xmlns:a16="http://schemas.microsoft.com/office/drawing/2014/main" id="{E0114E4D-A88A-403A-B4BF-6687B1FC1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1" name="Freeform 37">
              <a:extLst>
                <a:ext uri="{FF2B5EF4-FFF2-40B4-BE49-F238E27FC236}">
                  <a16:creationId xmlns:a16="http://schemas.microsoft.com/office/drawing/2014/main" id="{0CA46612-D58D-4AA5-B800-7ED35828BE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6177"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2" name="Freeform 38">
              <a:extLst>
                <a:ext uri="{FF2B5EF4-FFF2-40B4-BE49-F238E27FC236}">
                  <a16:creationId xmlns:a16="http://schemas.microsoft.com/office/drawing/2014/main" id="{591A86C8-305F-45B1-A8B6-3A30A4B38B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846"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3" name="Freeform 39">
              <a:extLst>
                <a:ext uri="{FF2B5EF4-FFF2-40B4-BE49-F238E27FC236}">
                  <a16:creationId xmlns:a16="http://schemas.microsoft.com/office/drawing/2014/main" id="{A7FABED8-48B7-4734-A612-FBE652656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954"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4" name="Freeform 40">
              <a:extLst>
                <a:ext uri="{FF2B5EF4-FFF2-40B4-BE49-F238E27FC236}">
                  <a16:creationId xmlns:a16="http://schemas.microsoft.com/office/drawing/2014/main" id="{243BE91E-2B74-406E-B9D2-CF3138EC9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918"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5" name="Freeform 41">
              <a:extLst>
                <a:ext uri="{FF2B5EF4-FFF2-40B4-BE49-F238E27FC236}">
                  <a16:creationId xmlns:a16="http://schemas.microsoft.com/office/drawing/2014/main" id="{F37AEA50-01C6-4691-8FA1-7E299BCA97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6" name="Freeform 42">
              <a:extLst>
                <a:ext uri="{FF2B5EF4-FFF2-40B4-BE49-F238E27FC236}">
                  <a16:creationId xmlns:a16="http://schemas.microsoft.com/office/drawing/2014/main" id="{A736913D-B8FC-479E-AA14-C18815AD8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2579"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7" name="Freeform 44">
              <a:extLst>
                <a:ext uri="{FF2B5EF4-FFF2-40B4-BE49-F238E27FC236}">
                  <a16:creationId xmlns:a16="http://schemas.microsoft.com/office/drawing/2014/main" id="{CBB0E630-D998-47AF-9E54-0FD6C92186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6369"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8" name="Freeform 45">
              <a:extLst>
                <a:ext uri="{FF2B5EF4-FFF2-40B4-BE49-F238E27FC236}">
                  <a16:creationId xmlns:a16="http://schemas.microsoft.com/office/drawing/2014/main" id="{BB51A47C-E2F5-46B8-83A1-39880822C3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4218"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9" name="Freeform 46">
              <a:extLst>
                <a:ext uri="{FF2B5EF4-FFF2-40B4-BE49-F238E27FC236}">
                  <a16:creationId xmlns:a16="http://schemas.microsoft.com/office/drawing/2014/main" id="{932E215A-211D-4622-9EDF-811E4BAFBF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277"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0" name="Freeform 47">
              <a:extLst>
                <a:ext uri="{FF2B5EF4-FFF2-40B4-BE49-F238E27FC236}">
                  <a16:creationId xmlns:a16="http://schemas.microsoft.com/office/drawing/2014/main" id="{86D90953-B2B8-4A6D-963E-985D3D279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1422"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1" name="Freeform 48">
              <a:extLst>
                <a:ext uri="{FF2B5EF4-FFF2-40B4-BE49-F238E27FC236}">
                  <a16:creationId xmlns:a16="http://schemas.microsoft.com/office/drawing/2014/main" id="{32D4D340-FB6E-4E98-A44E-DA02CF7A5C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6679"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2" name="Freeform 49">
              <a:extLst>
                <a:ext uri="{FF2B5EF4-FFF2-40B4-BE49-F238E27FC236}">
                  <a16:creationId xmlns:a16="http://schemas.microsoft.com/office/drawing/2014/main" id="{923308B4-4A82-4DB8-84F5-17F107584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293"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3" name="Freeform 62">
              <a:extLst>
                <a:ext uri="{FF2B5EF4-FFF2-40B4-BE49-F238E27FC236}">
                  <a16:creationId xmlns:a16="http://schemas.microsoft.com/office/drawing/2014/main" id="{4A3BBCB7-915D-49E4-9637-49EEC72967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77111"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4" name="Freeform 63">
              <a:extLst>
                <a:ext uri="{FF2B5EF4-FFF2-40B4-BE49-F238E27FC236}">
                  <a16:creationId xmlns:a16="http://schemas.microsoft.com/office/drawing/2014/main" id="{DCCFB289-1B21-4B18-A4C2-F6B90A188D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8469"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5" name="Freeform 64">
              <a:extLst>
                <a:ext uri="{FF2B5EF4-FFF2-40B4-BE49-F238E27FC236}">
                  <a16:creationId xmlns:a16="http://schemas.microsoft.com/office/drawing/2014/main" id="{BA95FC3F-2B17-490E-AB71-071E0890D6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420"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6" name="Freeform 65">
              <a:extLst>
                <a:ext uri="{FF2B5EF4-FFF2-40B4-BE49-F238E27FC236}">
                  <a16:creationId xmlns:a16="http://schemas.microsoft.com/office/drawing/2014/main" id="{691A1360-1623-4EB9-9C7A-65F2CAEBBF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7051"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7" name="Freeform 66">
              <a:extLst>
                <a:ext uri="{FF2B5EF4-FFF2-40B4-BE49-F238E27FC236}">
                  <a16:creationId xmlns:a16="http://schemas.microsoft.com/office/drawing/2014/main" id="{ABCE1120-7682-4074-8190-4B4F65A7C6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33"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8" name="Freeform 67">
              <a:extLst>
                <a:ext uri="{FF2B5EF4-FFF2-40B4-BE49-F238E27FC236}">
                  <a16:creationId xmlns:a16="http://schemas.microsoft.com/office/drawing/2014/main" id="{682A8DF3-E4CC-47A8-B3E0-200ECC560E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25013"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9" name="Freeform 68">
              <a:extLst>
                <a:ext uri="{FF2B5EF4-FFF2-40B4-BE49-F238E27FC236}">
                  <a16:creationId xmlns:a16="http://schemas.microsoft.com/office/drawing/2014/main" id="{EB91FF40-9F0D-4296-8A06-29DCE64A98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2401"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0" name="Freeform 69">
              <a:extLst>
                <a:ext uri="{FF2B5EF4-FFF2-40B4-BE49-F238E27FC236}">
                  <a16:creationId xmlns:a16="http://schemas.microsoft.com/office/drawing/2014/main" id="{56EE39D5-D7CD-44ED-B21C-C1222DB1BE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1658"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1" name="Freeform 70">
              <a:extLst>
                <a:ext uri="{FF2B5EF4-FFF2-40B4-BE49-F238E27FC236}">
                  <a16:creationId xmlns:a16="http://schemas.microsoft.com/office/drawing/2014/main" id="{1C65B9CC-1020-47B2-BD6A-01642D100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5871"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2" name="Freeform 71">
              <a:extLst>
                <a:ext uri="{FF2B5EF4-FFF2-40B4-BE49-F238E27FC236}">
                  <a16:creationId xmlns:a16="http://schemas.microsoft.com/office/drawing/2014/main" id="{14AE5CE8-179F-4637-B418-FCBB775F0C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3201"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3" name="Freeform 72">
              <a:extLst>
                <a:ext uri="{FF2B5EF4-FFF2-40B4-BE49-F238E27FC236}">
                  <a16:creationId xmlns:a16="http://schemas.microsoft.com/office/drawing/2014/main" id="{A887C011-3342-49F5-ABA6-21BC4E16F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9938"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4" name="Freeform 73">
              <a:extLst>
                <a:ext uri="{FF2B5EF4-FFF2-40B4-BE49-F238E27FC236}">
                  <a16:creationId xmlns:a16="http://schemas.microsoft.com/office/drawing/2014/main" id="{59453A63-F4C1-484C-BD63-45BCF1F898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11"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5" name="Freeform 74">
              <a:extLst>
                <a:ext uri="{FF2B5EF4-FFF2-40B4-BE49-F238E27FC236}">
                  <a16:creationId xmlns:a16="http://schemas.microsoft.com/office/drawing/2014/main" id="{E32981CE-84F8-46C0-8DED-9AB671768C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2763"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6" name="Freeform 75">
              <a:extLst>
                <a:ext uri="{FF2B5EF4-FFF2-40B4-BE49-F238E27FC236}">
                  <a16:creationId xmlns:a16="http://schemas.microsoft.com/office/drawing/2014/main" id="{4534D7C6-DC5B-4AF8-9DA0-56212A899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772"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7" name="Freeform 77">
              <a:extLst>
                <a:ext uri="{FF2B5EF4-FFF2-40B4-BE49-F238E27FC236}">
                  <a16:creationId xmlns:a16="http://schemas.microsoft.com/office/drawing/2014/main" id="{B1BEA7AD-37D1-4AAA-8229-E3B97FE5C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3018"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8" name="Freeform 85">
              <a:extLst>
                <a:ext uri="{FF2B5EF4-FFF2-40B4-BE49-F238E27FC236}">
                  <a16:creationId xmlns:a16="http://schemas.microsoft.com/office/drawing/2014/main" id="{D5C0F08C-8A9A-438B-A79C-56393D3A66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5588" y="647106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9" name="Freeform 87">
              <a:extLst>
                <a:ext uri="{FF2B5EF4-FFF2-40B4-BE49-F238E27FC236}">
                  <a16:creationId xmlns:a16="http://schemas.microsoft.com/office/drawing/2014/main" id="{30753EBC-ED22-4E17-ABDA-227B5CFD06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7100" y="66673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0" name="Freeform 8">
              <a:extLst>
                <a:ext uri="{FF2B5EF4-FFF2-40B4-BE49-F238E27FC236}">
                  <a16:creationId xmlns:a16="http://schemas.microsoft.com/office/drawing/2014/main" id="{661FC4FE-1390-4C3A-A6E8-B21ECCF7D2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0434" y="1697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1" name="Freeform 106">
              <a:extLst>
                <a:ext uri="{FF2B5EF4-FFF2-40B4-BE49-F238E27FC236}">
                  <a16:creationId xmlns:a16="http://schemas.microsoft.com/office/drawing/2014/main" id="{DB8CC66A-2BF1-4B83-A9CC-115D9877B0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09765"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Rectangle 2">
            <a:extLst>
              <a:ext uri="{FF2B5EF4-FFF2-40B4-BE49-F238E27FC236}">
                <a16:creationId xmlns:a16="http://schemas.microsoft.com/office/drawing/2014/main" id="{924F4A57-F6A1-F3E1-DA08-662F92D988F0}"/>
              </a:ext>
            </a:extLst>
          </p:cNvPr>
          <p:cNvSpPr>
            <a:spLocks noChangeArrowheads="1"/>
          </p:cNvSpPr>
          <p:nvPr/>
        </p:nvSpPr>
        <p:spPr bwMode="auto">
          <a:xfrm>
            <a:off x="2609088" y="941855"/>
            <a:ext cx="29182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en-US" altLang="en-US" sz="2400" b="1" i="0" u="none" strike="noStrike" cap="none" normalizeH="0" baseline="0" dirty="0">
                <a:ln>
                  <a:noFill/>
                </a:ln>
                <a:solidFill>
                  <a:schemeClr val="tx1"/>
                </a:solidFill>
                <a:effectLst/>
                <a:ea typeface="Aptos" panose="020B0004020202020204" pitchFamily="34" charset="0"/>
                <a:cs typeface="Arial" panose="020B0604020202020204" pitchFamily="34" charset="0"/>
              </a:rPr>
              <a:t>Order</a:t>
            </a:r>
            <a:endParaRPr lang="en-US" sz="2400" dirty="0">
              <a:effectLst/>
              <a:ea typeface="Aptos" panose="020B00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7D93752C-BC84-D8D3-EBAD-2DABB2F3DAAB}"/>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en-US"/>
          </a:p>
        </p:txBody>
      </p:sp>
      <p:sp>
        <p:nvSpPr>
          <p:cNvPr id="4" name="Rectangle 2">
            <a:extLst>
              <a:ext uri="{FF2B5EF4-FFF2-40B4-BE49-F238E27FC236}">
                <a16:creationId xmlns:a16="http://schemas.microsoft.com/office/drawing/2014/main" id="{98EB2E31-64E5-ED69-A405-EC425375E515}"/>
              </a:ext>
            </a:extLst>
          </p:cNvPr>
          <p:cNvSpPr>
            <a:spLocks noChangeArrowheads="1"/>
          </p:cNvSpPr>
          <p:nvPr/>
        </p:nvSpPr>
        <p:spPr bwMode="auto">
          <a:xfrm>
            <a:off x="8458599" y="941855"/>
            <a:ext cx="33036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ea typeface="Aptos" panose="020B0004020202020204" pitchFamily="34" charset="0"/>
                <a:cs typeface="Arial" panose="020B0604020202020204" pitchFamily="34" charset="0"/>
              </a:rPr>
              <a:t>Add User</a:t>
            </a:r>
            <a:endParaRPr kumimoji="0" lang="en-US" altLang="en-US" sz="2400" b="0" i="0" u="none" strike="noStrike" cap="none" normalizeH="0" baseline="0" dirty="0">
              <a:ln>
                <a:noFill/>
              </a:ln>
              <a:solidFill>
                <a:schemeClr val="tx1"/>
              </a:solidFill>
              <a:effectLst/>
            </a:endParaRPr>
          </a:p>
        </p:txBody>
      </p:sp>
      <p:sp>
        <p:nvSpPr>
          <p:cNvPr id="9" name="Rectangle 3">
            <a:extLst>
              <a:ext uri="{FF2B5EF4-FFF2-40B4-BE49-F238E27FC236}">
                <a16:creationId xmlns:a16="http://schemas.microsoft.com/office/drawing/2014/main" id="{BDC9A58F-9758-E422-A6F5-ADCEC8B23095}"/>
              </a:ext>
            </a:extLst>
          </p:cNvPr>
          <p:cNvSpPr>
            <a:spLocks noChangeArrowheads="1"/>
          </p:cNvSpPr>
          <p:nvPr/>
        </p:nvSpPr>
        <p:spPr bwMode="auto">
          <a:xfrm>
            <a:off x="0" y="3665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0D53EA6A-3EEB-8A78-44B2-48DB794FD7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574" y="1476386"/>
            <a:ext cx="2992713" cy="5093800"/>
          </a:xfrm>
          <a:prstGeom prst="rect">
            <a:avLst/>
          </a:prstGeom>
        </p:spPr>
      </p:pic>
      <p:pic>
        <p:nvPicPr>
          <p:cNvPr id="7" name="Picture 6" descr="A diagram of a process flow&#10;&#10;Description automatically generated">
            <a:extLst>
              <a:ext uri="{FF2B5EF4-FFF2-40B4-BE49-F238E27FC236}">
                <a16:creationId xmlns:a16="http://schemas.microsoft.com/office/drawing/2014/main" id="{6D857244-4F17-FB1E-91FA-2DC7DDEC2C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052" y="1469298"/>
            <a:ext cx="3643902" cy="5008536"/>
          </a:xfrm>
          <a:prstGeom prst="rect">
            <a:avLst/>
          </a:prstGeom>
        </p:spPr>
      </p:pic>
    </p:spTree>
    <p:extLst>
      <p:ext uri="{BB962C8B-B14F-4D97-AF65-F5344CB8AC3E}">
        <p14:creationId xmlns:p14="http://schemas.microsoft.com/office/powerpoint/2010/main" val="23405958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9" name="Group 328">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12"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5"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6"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7"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330" name="Rectangle 329">
            <a:extLst>
              <a:ext uri="{FF2B5EF4-FFF2-40B4-BE49-F238E27FC236}">
                <a16:creationId xmlns:a16="http://schemas.microsoft.com/office/drawing/2014/main" id="{17121B47-384D-4AA6-BFEE-9EB117D2A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B8AA8937-D869-4CEB-9DB3-A2AAE5433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2" name="Group 331">
            <a:extLst>
              <a:ext uri="{FF2B5EF4-FFF2-40B4-BE49-F238E27FC236}">
                <a16:creationId xmlns:a16="http://schemas.microsoft.com/office/drawing/2014/main" id="{907BB5BD-1455-4A2D-BC94-E2DAD6A196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58854" y="0"/>
            <a:ext cx="1277622" cy="1390997"/>
            <a:chOff x="10658854" y="0"/>
            <a:chExt cx="1277622" cy="1390997"/>
          </a:xfrm>
        </p:grpSpPr>
        <p:sp>
          <p:nvSpPr>
            <p:cNvPr id="75" name="Freeform 10">
              <a:extLst>
                <a:ext uri="{FF2B5EF4-FFF2-40B4-BE49-F238E27FC236}">
                  <a16:creationId xmlns:a16="http://schemas.microsoft.com/office/drawing/2014/main" id="{000F7CF0-3D04-492F-A268-9018177261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0842" y="99499"/>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5">
              <a:extLst>
                <a:ext uri="{FF2B5EF4-FFF2-40B4-BE49-F238E27FC236}">
                  <a16:creationId xmlns:a16="http://schemas.microsoft.com/office/drawing/2014/main" id="{C1DEC041-746E-4EA1-B788-1F7F748351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4772" y="613696"/>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8">
              <a:extLst>
                <a:ext uri="{FF2B5EF4-FFF2-40B4-BE49-F238E27FC236}">
                  <a16:creationId xmlns:a16="http://schemas.microsoft.com/office/drawing/2014/main" id="{5F1AFD93-4239-40D2-8DCA-F946C9E6E6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8186" y="356953"/>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22">
              <a:extLst>
                <a:ext uri="{FF2B5EF4-FFF2-40B4-BE49-F238E27FC236}">
                  <a16:creationId xmlns:a16="http://schemas.microsoft.com/office/drawing/2014/main" id="{C4F6F166-B2C7-4DEF-9D27-8C7C5281ED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2206" y="1071230"/>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23">
              <a:extLst>
                <a:ext uri="{FF2B5EF4-FFF2-40B4-BE49-F238E27FC236}">
                  <a16:creationId xmlns:a16="http://schemas.microsoft.com/office/drawing/2014/main" id="{1836659E-9BA4-478B-888E-7918CD1E4F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5893" y="858664"/>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26">
              <a:extLst>
                <a:ext uri="{FF2B5EF4-FFF2-40B4-BE49-F238E27FC236}">
                  <a16:creationId xmlns:a16="http://schemas.microsoft.com/office/drawing/2014/main" id="{11DC92E8-61D6-4678-A815-0A449C372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5013" y="1278579"/>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30">
              <a:extLst>
                <a:ext uri="{FF2B5EF4-FFF2-40B4-BE49-F238E27FC236}">
                  <a16:creationId xmlns:a16="http://schemas.microsoft.com/office/drawing/2014/main" id="{65AB9160-E89C-4231-9056-39F8CBAF0E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5927" y="1099983"/>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43">
              <a:extLst>
                <a:ext uri="{FF2B5EF4-FFF2-40B4-BE49-F238E27FC236}">
                  <a16:creationId xmlns:a16="http://schemas.microsoft.com/office/drawing/2014/main" id="{8CC42264-7CBA-4049-8CE9-F42DA07F27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9919" y="86103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1">
              <a:extLst>
                <a:ext uri="{FF2B5EF4-FFF2-40B4-BE49-F238E27FC236}">
                  <a16:creationId xmlns:a16="http://schemas.microsoft.com/office/drawing/2014/main" id="{22AC0855-2BCD-48C6-B7E9-93E176449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2888" y="1015451"/>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52">
              <a:extLst>
                <a:ext uri="{FF2B5EF4-FFF2-40B4-BE49-F238E27FC236}">
                  <a16:creationId xmlns:a16="http://schemas.microsoft.com/office/drawing/2014/main" id="{8F2B8603-2341-48E0-A478-D3DEC6BCB3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9893" y="451020"/>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53">
              <a:extLst>
                <a:ext uri="{FF2B5EF4-FFF2-40B4-BE49-F238E27FC236}">
                  <a16:creationId xmlns:a16="http://schemas.microsoft.com/office/drawing/2014/main" id="{9829AAB0-C80F-4816-98D9-B073E0E025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0974" y="1254224"/>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54">
              <a:extLst>
                <a:ext uri="{FF2B5EF4-FFF2-40B4-BE49-F238E27FC236}">
                  <a16:creationId xmlns:a16="http://schemas.microsoft.com/office/drawing/2014/main" id="{FFF2AF19-A868-44F8-944E-8625EFEA7A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6821" y="6146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59">
              <a:extLst>
                <a:ext uri="{FF2B5EF4-FFF2-40B4-BE49-F238E27FC236}">
                  <a16:creationId xmlns:a16="http://schemas.microsoft.com/office/drawing/2014/main" id="{2A768F35-A374-4597-8C0F-E5E9170C4C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433" y="255923"/>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78">
              <a:extLst>
                <a:ext uri="{FF2B5EF4-FFF2-40B4-BE49-F238E27FC236}">
                  <a16:creationId xmlns:a16="http://schemas.microsoft.com/office/drawing/2014/main" id="{397D2E03-98AE-4647-821F-85862785BB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7199" y="721463"/>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79">
              <a:extLst>
                <a:ext uri="{FF2B5EF4-FFF2-40B4-BE49-F238E27FC236}">
                  <a16:creationId xmlns:a16="http://schemas.microsoft.com/office/drawing/2014/main" id="{17C275DB-E849-4EA4-8713-32B5D2DE9B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9571" y="95250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80">
              <a:extLst>
                <a:ext uri="{FF2B5EF4-FFF2-40B4-BE49-F238E27FC236}">
                  <a16:creationId xmlns:a16="http://schemas.microsoft.com/office/drawing/2014/main" id="{5C9D14FB-8462-4595-9073-0C1669E55D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8914" y="1211567"/>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4">
              <a:extLst>
                <a:ext uri="{FF2B5EF4-FFF2-40B4-BE49-F238E27FC236}">
                  <a16:creationId xmlns:a16="http://schemas.microsoft.com/office/drawing/2014/main" id="{1DE986F0-71DA-4FC5-9B8D-B80BCA378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8689" y="51687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6">
              <a:extLst>
                <a:ext uri="{FF2B5EF4-FFF2-40B4-BE49-F238E27FC236}">
                  <a16:creationId xmlns:a16="http://schemas.microsoft.com/office/drawing/2014/main" id="{FD3945E4-65D1-40A4-AA52-E82C5758B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762" y="27187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106">
              <a:extLst>
                <a:ext uri="{FF2B5EF4-FFF2-40B4-BE49-F238E27FC236}">
                  <a16:creationId xmlns:a16="http://schemas.microsoft.com/office/drawing/2014/main" id="{0D0520FA-0028-46DA-BF2D-2DC8D74D4F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74357" y="58948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108">
              <a:extLst>
                <a:ext uri="{FF2B5EF4-FFF2-40B4-BE49-F238E27FC236}">
                  <a16:creationId xmlns:a16="http://schemas.microsoft.com/office/drawing/2014/main" id="{23F22E59-1B66-47AA-BA81-7B4191A480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9785" y="108679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110">
              <a:extLst>
                <a:ext uri="{FF2B5EF4-FFF2-40B4-BE49-F238E27FC236}">
                  <a16:creationId xmlns:a16="http://schemas.microsoft.com/office/drawing/2014/main" id="{36F7FB00-9A76-4C0E-A05C-CA6B96A1D0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081" y="341651"/>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11">
              <a:extLst>
                <a:ext uri="{FF2B5EF4-FFF2-40B4-BE49-F238E27FC236}">
                  <a16:creationId xmlns:a16="http://schemas.microsoft.com/office/drawing/2014/main" id="{68DA8E50-B15F-4B3A-90EC-2A03E257B2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6505" y="1281763"/>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112">
              <a:extLst>
                <a:ext uri="{FF2B5EF4-FFF2-40B4-BE49-F238E27FC236}">
                  <a16:creationId xmlns:a16="http://schemas.microsoft.com/office/drawing/2014/main" id="{82C7AB40-A354-4997-93B2-B7DE6C7D44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2783" y="89454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123">
              <a:extLst>
                <a:ext uri="{FF2B5EF4-FFF2-40B4-BE49-F238E27FC236}">
                  <a16:creationId xmlns:a16="http://schemas.microsoft.com/office/drawing/2014/main" id="{C62E3823-6812-4FC3-9E11-0D743AF69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33793" y="214054"/>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130">
              <a:extLst>
                <a:ext uri="{FF2B5EF4-FFF2-40B4-BE49-F238E27FC236}">
                  <a16:creationId xmlns:a16="http://schemas.microsoft.com/office/drawing/2014/main" id="{BD38CEC7-EB05-4770-88A0-21AB3389EC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7014" y="503303"/>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31">
              <a:extLst>
                <a:ext uri="{FF2B5EF4-FFF2-40B4-BE49-F238E27FC236}">
                  <a16:creationId xmlns:a16="http://schemas.microsoft.com/office/drawing/2014/main" id="{2C2A7A5C-8262-4207-A106-7925BEE25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20832" y="1058290"/>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35">
              <a:extLst>
                <a:ext uri="{FF2B5EF4-FFF2-40B4-BE49-F238E27FC236}">
                  <a16:creationId xmlns:a16="http://schemas.microsoft.com/office/drawing/2014/main" id="{28E156B2-2673-4090-B92A-DD788F9182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8171" y="828632"/>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41">
              <a:extLst>
                <a:ext uri="{FF2B5EF4-FFF2-40B4-BE49-F238E27FC236}">
                  <a16:creationId xmlns:a16="http://schemas.microsoft.com/office/drawing/2014/main" id="{7EF42F55-E2C9-4A07-91DA-8C10E0D7F4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58486" y="1194032"/>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7">
              <a:extLst>
                <a:ext uri="{FF2B5EF4-FFF2-40B4-BE49-F238E27FC236}">
                  <a16:creationId xmlns:a16="http://schemas.microsoft.com/office/drawing/2014/main" id="{B53A63B6-93A3-46DF-8EBB-4489436719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61494" y="43169"/>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8">
              <a:extLst>
                <a:ext uri="{FF2B5EF4-FFF2-40B4-BE49-F238E27FC236}">
                  <a16:creationId xmlns:a16="http://schemas.microsoft.com/office/drawing/2014/main" id="{49E2A78F-5EF2-48FF-9F7B-F4F265DE3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661" y="3532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8">
              <a:extLst>
                <a:ext uri="{FF2B5EF4-FFF2-40B4-BE49-F238E27FC236}">
                  <a16:creationId xmlns:a16="http://schemas.microsoft.com/office/drawing/2014/main" id="{410802B9-9228-43C9-A27E-CB4CC0B50D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87838" y="9752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06">
              <a:extLst>
                <a:ext uri="{FF2B5EF4-FFF2-40B4-BE49-F238E27FC236}">
                  <a16:creationId xmlns:a16="http://schemas.microsoft.com/office/drawing/2014/main" id="{2EB97A80-0E3D-48D2-B0C2-E10739A39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67088" y="18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3" name="Freeform 38">
            <a:extLst>
              <a:ext uri="{FF2B5EF4-FFF2-40B4-BE49-F238E27FC236}">
                <a16:creationId xmlns:a16="http://schemas.microsoft.com/office/drawing/2014/main" id="{C7F15AEE-302F-4C4B-8669-7D196FA2C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71073" y="490075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34" name="Group 333">
            <a:extLst>
              <a:ext uri="{FF2B5EF4-FFF2-40B4-BE49-F238E27FC236}">
                <a16:creationId xmlns:a16="http://schemas.microsoft.com/office/drawing/2014/main" id="{621CBB89-F05D-42D3-8CC5-B792E533F2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57803" y="5615076"/>
            <a:ext cx="1390914" cy="1230271"/>
            <a:chOff x="10557803" y="5615076"/>
            <a:chExt cx="1390914" cy="1230271"/>
          </a:xfrm>
        </p:grpSpPr>
        <p:sp>
          <p:nvSpPr>
            <p:cNvPr id="111" name="Freeform 8">
              <a:extLst>
                <a:ext uri="{FF2B5EF4-FFF2-40B4-BE49-F238E27FC236}">
                  <a16:creationId xmlns:a16="http://schemas.microsoft.com/office/drawing/2014/main" id="{2DE640CE-132C-43BE-BCA3-8F0BE59F4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2963" y="671353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55">
              <a:extLst>
                <a:ext uri="{FF2B5EF4-FFF2-40B4-BE49-F238E27FC236}">
                  <a16:creationId xmlns:a16="http://schemas.microsoft.com/office/drawing/2014/main" id="{19C481A9-3BCA-4C40-A323-E99C94813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0157" y="618792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82">
              <a:extLst>
                <a:ext uri="{FF2B5EF4-FFF2-40B4-BE49-F238E27FC236}">
                  <a16:creationId xmlns:a16="http://schemas.microsoft.com/office/drawing/2014/main" id="{61CFC522-2DDE-41FE-A896-31FD81E75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9869" y="5756280"/>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89">
              <a:extLst>
                <a:ext uri="{FF2B5EF4-FFF2-40B4-BE49-F238E27FC236}">
                  <a16:creationId xmlns:a16="http://schemas.microsoft.com/office/drawing/2014/main" id="{69EDD546-3725-4141-9AEE-446524F56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07550" y="565685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05">
              <a:extLst>
                <a:ext uri="{FF2B5EF4-FFF2-40B4-BE49-F238E27FC236}">
                  <a16:creationId xmlns:a16="http://schemas.microsoft.com/office/drawing/2014/main" id="{C163A133-1361-488B-ACD1-7F6A6DE25E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9649" y="5935260"/>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32">
              <a:extLst>
                <a:ext uri="{FF2B5EF4-FFF2-40B4-BE49-F238E27FC236}">
                  <a16:creationId xmlns:a16="http://schemas.microsoft.com/office/drawing/2014/main" id="{109B8939-2359-4AA5-BE84-D08AD6896C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04163" y="589406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6">
              <a:extLst>
                <a:ext uri="{FF2B5EF4-FFF2-40B4-BE49-F238E27FC236}">
                  <a16:creationId xmlns:a16="http://schemas.microsoft.com/office/drawing/2014/main" id="{90469482-5E37-4BFE-9F83-760D56D2CA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9159" y="6739658"/>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21">
              <a:extLst>
                <a:ext uri="{FF2B5EF4-FFF2-40B4-BE49-F238E27FC236}">
                  <a16:creationId xmlns:a16="http://schemas.microsoft.com/office/drawing/2014/main" id="{B84CD6CD-22DF-4D8A-9074-674F7B23D5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6857" y="5690738"/>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25">
              <a:extLst>
                <a:ext uri="{FF2B5EF4-FFF2-40B4-BE49-F238E27FC236}">
                  <a16:creationId xmlns:a16="http://schemas.microsoft.com/office/drawing/2014/main" id="{6CAC2E54-038E-42E0-A5CA-7260279ABC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0615" y="6658415"/>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29">
              <a:extLst>
                <a:ext uri="{FF2B5EF4-FFF2-40B4-BE49-F238E27FC236}">
                  <a16:creationId xmlns:a16="http://schemas.microsoft.com/office/drawing/2014/main" id="{9D859BA7-EA9B-49BC-BAB5-5AA5DD9628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470" y="5919649"/>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31">
              <a:extLst>
                <a:ext uri="{FF2B5EF4-FFF2-40B4-BE49-F238E27FC236}">
                  <a16:creationId xmlns:a16="http://schemas.microsoft.com/office/drawing/2014/main" id="{132A12C0-F9E0-402E-86BF-0CA61264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4008" y="6352160"/>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34">
              <a:extLst>
                <a:ext uri="{FF2B5EF4-FFF2-40B4-BE49-F238E27FC236}">
                  <a16:creationId xmlns:a16="http://schemas.microsoft.com/office/drawing/2014/main" id="{AB3D96EE-DFC5-4071-89B2-F5DB3ACD1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32480" y="656748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36">
              <a:extLst>
                <a:ext uri="{FF2B5EF4-FFF2-40B4-BE49-F238E27FC236}">
                  <a16:creationId xmlns:a16="http://schemas.microsoft.com/office/drawing/2014/main" id="{934D274F-F47D-47DE-AF0F-A1939A3F2E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638" y="6047123"/>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41">
              <a:extLst>
                <a:ext uri="{FF2B5EF4-FFF2-40B4-BE49-F238E27FC236}">
                  <a16:creationId xmlns:a16="http://schemas.microsoft.com/office/drawing/2014/main" id="{61660303-C328-4E3E-B718-FF16FE8082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638" y="627913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42">
              <a:extLst>
                <a:ext uri="{FF2B5EF4-FFF2-40B4-BE49-F238E27FC236}">
                  <a16:creationId xmlns:a16="http://schemas.microsoft.com/office/drawing/2014/main" id="{889A903A-3978-4E46-8E90-C21B27B80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961" y="5638745"/>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45">
              <a:extLst>
                <a:ext uri="{FF2B5EF4-FFF2-40B4-BE49-F238E27FC236}">
                  <a16:creationId xmlns:a16="http://schemas.microsoft.com/office/drawing/2014/main" id="{D8AE04A9-F987-40C8-8324-54B6166397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1445" y="5837101"/>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49">
              <a:extLst>
                <a:ext uri="{FF2B5EF4-FFF2-40B4-BE49-F238E27FC236}">
                  <a16:creationId xmlns:a16="http://schemas.microsoft.com/office/drawing/2014/main" id="{C77AD9C8-EFE2-459E-9D2D-6D3F900356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2520" y="6508346"/>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70">
              <a:extLst>
                <a:ext uri="{FF2B5EF4-FFF2-40B4-BE49-F238E27FC236}">
                  <a16:creationId xmlns:a16="http://schemas.microsoft.com/office/drawing/2014/main" id="{A0B8A69D-893C-4130-B6D9-EE7A415164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099" y="618702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5">
              <a:extLst>
                <a:ext uri="{FF2B5EF4-FFF2-40B4-BE49-F238E27FC236}">
                  <a16:creationId xmlns:a16="http://schemas.microsoft.com/office/drawing/2014/main" id="{AD93045F-69E5-4B98-8A99-B093F9A43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504" y="6435018"/>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87">
              <a:extLst>
                <a:ext uri="{FF2B5EF4-FFF2-40B4-BE49-F238E27FC236}">
                  <a16:creationId xmlns:a16="http://schemas.microsoft.com/office/drawing/2014/main" id="{EE6C8149-2426-4883-A4E6-70F4CB0BF3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3983" y="665805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17">
              <a:extLst>
                <a:ext uri="{FF2B5EF4-FFF2-40B4-BE49-F238E27FC236}">
                  <a16:creationId xmlns:a16="http://schemas.microsoft.com/office/drawing/2014/main" id="{AD2584B5-8D22-45BD-A767-26635B70D5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0501" y="587577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18">
              <a:extLst>
                <a:ext uri="{FF2B5EF4-FFF2-40B4-BE49-F238E27FC236}">
                  <a16:creationId xmlns:a16="http://schemas.microsoft.com/office/drawing/2014/main" id="{21F6A307-936F-4618-8F06-A639C91C9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0865" y="6433515"/>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119">
              <a:extLst>
                <a:ext uri="{FF2B5EF4-FFF2-40B4-BE49-F238E27FC236}">
                  <a16:creationId xmlns:a16="http://schemas.microsoft.com/office/drawing/2014/main" id="{4E79E3A2-3436-4935-AFA0-6D81A1F545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67932" y="617468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39">
              <a:extLst>
                <a:ext uri="{FF2B5EF4-FFF2-40B4-BE49-F238E27FC236}">
                  <a16:creationId xmlns:a16="http://schemas.microsoft.com/office/drawing/2014/main" id="{88D3F1C3-57F7-4475-BE24-994E429A78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94855" y="6708647"/>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44">
              <a:extLst>
                <a:ext uri="{FF2B5EF4-FFF2-40B4-BE49-F238E27FC236}">
                  <a16:creationId xmlns:a16="http://schemas.microsoft.com/office/drawing/2014/main" id="{15EE5509-C1EF-4CE6-8DFF-08F8CFF950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54987" y="6067649"/>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45">
              <a:extLst>
                <a:ext uri="{FF2B5EF4-FFF2-40B4-BE49-F238E27FC236}">
                  <a16:creationId xmlns:a16="http://schemas.microsoft.com/office/drawing/2014/main" id="{4E19D03A-8D08-4A59-A8B8-E44825AD5F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72583" y="635706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8">
              <a:extLst>
                <a:ext uri="{FF2B5EF4-FFF2-40B4-BE49-F238E27FC236}">
                  <a16:creationId xmlns:a16="http://schemas.microsoft.com/office/drawing/2014/main" id="{24C9664D-878C-4BAE-9D15-1B5F9222E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983" y="596321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06">
              <a:extLst>
                <a:ext uri="{FF2B5EF4-FFF2-40B4-BE49-F238E27FC236}">
                  <a16:creationId xmlns:a16="http://schemas.microsoft.com/office/drawing/2014/main" id="{9C52230F-B5E5-40D3-8563-0914770C7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0290" y="575918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35" name="Rectangle 334">
            <a:extLst>
              <a:ext uri="{FF2B5EF4-FFF2-40B4-BE49-F238E27FC236}">
                <a16:creationId xmlns:a16="http://schemas.microsoft.com/office/drawing/2014/main" id="{B84EE3D2-B06F-47DE-AAC1-4DB46BF883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225" y="1378872"/>
            <a:ext cx="11113775" cy="4238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C7671D35-7995-A072-57F5-F5C00AF1D6F3}"/>
              </a:ext>
              <a:ext uri="{C183D7F6-B498-43B3-948B-1728B52AA6E4}">
                <adec:decorative xmlns:adec="http://schemas.microsoft.com/office/drawing/2017/decorative" val="0"/>
              </a:ext>
            </a:extLst>
          </p:cNvPr>
          <p:cNvSpPr>
            <a:spLocks noGrp="1"/>
          </p:cNvSpPr>
          <p:nvPr>
            <p:ph type="title"/>
          </p:nvPr>
        </p:nvSpPr>
        <p:spPr>
          <a:xfrm>
            <a:off x="1605380" y="1873554"/>
            <a:ext cx="4776267" cy="2267351"/>
          </a:xfrm>
        </p:spPr>
        <p:txBody>
          <a:bodyPr vert="horz" lIns="91440" tIns="45720" rIns="91440" bIns="45720" rtlCol="0" anchor="ctr">
            <a:normAutofit/>
          </a:bodyPr>
          <a:lstStyle/>
          <a:p>
            <a:pPr algn="ctr"/>
            <a:r>
              <a:rPr lang="en-US" sz="4400" dirty="0">
                <a:latin typeface="+mn-lt"/>
              </a:rPr>
              <a:t>Our team</a:t>
            </a:r>
          </a:p>
        </p:txBody>
      </p:sp>
      <p:sp>
        <p:nvSpPr>
          <p:cNvPr id="5" name="Slide Number Placeholder 3">
            <a:extLst>
              <a:ext uri="{FF2B5EF4-FFF2-40B4-BE49-F238E27FC236}">
                <a16:creationId xmlns:a16="http://schemas.microsoft.com/office/drawing/2014/main" id="{6FF1938E-2445-6B2E-37EA-749B6DD285B3}"/>
              </a:ext>
            </a:extLst>
          </p:cNvPr>
          <p:cNvSpPr>
            <a:spLocks noGrp="1"/>
          </p:cNvSpPr>
          <p:nvPr>
            <p:ph type="sldNum" sz="quarter" idx="12"/>
          </p:nvPr>
        </p:nvSpPr>
        <p:spPr>
          <a:xfrm>
            <a:off x="11457919" y="6382512"/>
            <a:ext cx="500997" cy="365125"/>
          </a:xfrm>
          <a:noFill/>
        </p:spPr>
        <p:txBody>
          <a:bodyPr vert="horz" lIns="91440" tIns="45720" rIns="91440" bIns="45720" rtlCol="0" anchor="ctr">
            <a:normAutofit/>
          </a:bodyPr>
          <a:lstStyle/>
          <a:p>
            <a:pPr defTabSz="914400">
              <a:spcAft>
                <a:spcPts val="600"/>
              </a:spcAft>
            </a:pPr>
            <a:fld id="{19B51A1E-902D-48AF-9020-955120F399B6}" type="slidenum">
              <a:rPr lang="en-US" smtClean="0"/>
              <a:pPr defTabSz="914400">
                <a:spcAft>
                  <a:spcPts val="600"/>
                </a:spcAft>
              </a:pPr>
              <a:t>2</a:t>
            </a:fld>
            <a:endParaRPr lang="en-US"/>
          </a:p>
        </p:txBody>
      </p:sp>
      <p:graphicFrame>
        <p:nvGraphicFramePr>
          <p:cNvPr id="6" name="Table 8">
            <a:extLst>
              <a:ext uri="{FF2B5EF4-FFF2-40B4-BE49-F238E27FC236}">
                <a16:creationId xmlns:a16="http://schemas.microsoft.com/office/drawing/2014/main" id="{773CFC98-AC7D-EE1C-931E-7F7822C7BB64}"/>
              </a:ext>
            </a:extLst>
          </p:cNvPr>
          <p:cNvGraphicFramePr>
            <a:graphicFrameLocks noGrp="1"/>
          </p:cNvGraphicFramePr>
          <p:nvPr>
            <p:extLst>
              <p:ext uri="{D42A27DB-BD31-4B8C-83A1-F6EECF244321}">
                <p14:modId xmlns:p14="http://schemas.microsoft.com/office/powerpoint/2010/main" val="3108560977"/>
              </p:ext>
            </p:extLst>
          </p:nvPr>
        </p:nvGraphicFramePr>
        <p:xfrm>
          <a:off x="6916689" y="2058880"/>
          <a:ext cx="4705987" cy="2847200"/>
        </p:xfrm>
        <a:graphic>
          <a:graphicData uri="http://schemas.openxmlformats.org/drawingml/2006/table">
            <a:tbl>
              <a:tblPr firstRow="1" bandRow="1">
                <a:tableStyleId>{22838BEF-8BB2-4498-84A7-C5851F593DF1}</a:tableStyleId>
              </a:tblPr>
              <a:tblGrid>
                <a:gridCol w="2876796">
                  <a:extLst>
                    <a:ext uri="{9D8B030D-6E8A-4147-A177-3AD203B41FA5}">
                      <a16:colId xmlns:a16="http://schemas.microsoft.com/office/drawing/2014/main" val="550069226"/>
                    </a:ext>
                  </a:extLst>
                </a:gridCol>
                <a:gridCol w="1829191">
                  <a:extLst>
                    <a:ext uri="{9D8B030D-6E8A-4147-A177-3AD203B41FA5}">
                      <a16:colId xmlns:a16="http://schemas.microsoft.com/office/drawing/2014/main" val="2498993987"/>
                    </a:ext>
                  </a:extLst>
                </a:gridCol>
              </a:tblGrid>
              <a:tr h="355900">
                <a:tc>
                  <a:txBody>
                    <a:bodyPr/>
                    <a:lstStyle/>
                    <a:p>
                      <a:r>
                        <a:rPr lang="en-US" sz="1600" dirty="0">
                          <a:solidFill>
                            <a:schemeClr val="tx1"/>
                          </a:solidFill>
                        </a:rPr>
                        <a:t>name</a:t>
                      </a:r>
                      <a:endParaRPr lang="en-GB" sz="1600" dirty="0">
                        <a:solidFill>
                          <a:schemeClr val="tx1"/>
                        </a:solidFill>
                      </a:endParaRPr>
                    </a:p>
                  </a:txBody>
                  <a:tcPr marL="80886" marR="80886" marT="40443" marB="40443"/>
                </a:tc>
                <a:tc>
                  <a:txBody>
                    <a:bodyPr/>
                    <a:lstStyle/>
                    <a:p>
                      <a:r>
                        <a:rPr lang="en-US" sz="1600">
                          <a:solidFill>
                            <a:schemeClr val="tx1"/>
                          </a:solidFill>
                        </a:rPr>
                        <a:t>id</a:t>
                      </a:r>
                      <a:endParaRPr lang="en-GB" sz="1600">
                        <a:solidFill>
                          <a:schemeClr val="tx1"/>
                        </a:solidFill>
                      </a:endParaRPr>
                    </a:p>
                  </a:txBody>
                  <a:tcPr marL="80886" marR="80886" marT="40443" marB="40443"/>
                </a:tc>
                <a:extLst>
                  <a:ext uri="{0D108BD9-81ED-4DB2-BD59-A6C34878D82A}">
                    <a16:rowId xmlns:a16="http://schemas.microsoft.com/office/drawing/2014/main" val="3180101977"/>
                  </a:ext>
                </a:extLst>
              </a:tr>
              <a:tr h="355900">
                <a:tc>
                  <a:txBody>
                    <a:bodyPr/>
                    <a:lstStyle/>
                    <a:p>
                      <a:r>
                        <a:rPr lang="ar-EG" sz="1600"/>
                        <a:t>يارا عماد درويش يوسف</a:t>
                      </a:r>
                      <a:endParaRPr lang="en-GB" sz="1600"/>
                    </a:p>
                  </a:txBody>
                  <a:tcPr marL="80886" marR="80886" marT="40443" marB="40443"/>
                </a:tc>
                <a:tc>
                  <a:txBody>
                    <a:bodyPr/>
                    <a:lstStyle/>
                    <a:p>
                      <a:r>
                        <a:rPr lang="ar-EG" sz="1600"/>
                        <a:t>20211040</a:t>
                      </a:r>
                      <a:endParaRPr lang="en-GB" sz="1600"/>
                    </a:p>
                  </a:txBody>
                  <a:tcPr marL="80886" marR="80886" marT="40443" marB="40443"/>
                </a:tc>
                <a:extLst>
                  <a:ext uri="{0D108BD9-81ED-4DB2-BD59-A6C34878D82A}">
                    <a16:rowId xmlns:a16="http://schemas.microsoft.com/office/drawing/2014/main" val="1109064360"/>
                  </a:ext>
                </a:extLst>
              </a:tr>
              <a:tr h="355900">
                <a:tc>
                  <a:txBody>
                    <a:bodyPr/>
                    <a:lstStyle/>
                    <a:p>
                      <a:r>
                        <a:rPr lang="ar-EG" sz="1600"/>
                        <a:t>هادي محمد عبد الهادي </a:t>
                      </a:r>
                      <a:endParaRPr lang="en-US" sz="1600"/>
                    </a:p>
                  </a:txBody>
                  <a:tcPr marL="80886" marR="80886" marT="40443" marB="40443"/>
                </a:tc>
                <a:tc>
                  <a:txBody>
                    <a:bodyPr/>
                    <a:lstStyle/>
                    <a:p>
                      <a:r>
                        <a:rPr lang="ar-EG" sz="1600"/>
                        <a:t>20211028</a:t>
                      </a:r>
                      <a:endParaRPr lang="en-GB" sz="1600"/>
                    </a:p>
                  </a:txBody>
                  <a:tcPr marL="80886" marR="80886" marT="40443" marB="40443"/>
                </a:tc>
                <a:extLst>
                  <a:ext uri="{0D108BD9-81ED-4DB2-BD59-A6C34878D82A}">
                    <a16:rowId xmlns:a16="http://schemas.microsoft.com/office/drawing/2014/main" val="2423527292"/>
                  </a:ext>
                </a:extLst>
              </a:tr>
              <a:tr h="355900">
                <a:tc>
                  <a:txBody>
                    <a:bodyPr/>
                    <a:lstStyle/>
                    <a:p>
                      <a:r>
                        <a:rPr lang="en-US" sz="1600"/>
                        <a:t>ولاء اسامه عبدالقادر مصطفي </a:t>
                      </a:r>
                      <a:endParaRPr lang="en-GB" sz="1600"/>
                    </a:p>
                  </a:txBody>
                  <a:tcPr marL="80886" marR="80886" marT="40443" marB="40443"/>
                </a:tc>
                <a:tc>
                  <a:txBody>
                    <a:bodyPr/>
                    <a:lstStyle/>
                    <a:p>
                      <a:r>
                        <a:rPr lang="en-US" sz="1600" dirty="0"/>
                        <a:t>20211039</a:t>
                      </a:r>
                      <a:endParaRPr lang="en-GB" sz="1600" dirty="0"/>
                    </a:p>
                  </a:txBody>
                  <a:tcPr marL="80886" marR="80886" marT="40443" marB="40443"/>
                </a:tc>
                <a:extLst>
                  <a:ext uri="{0D108BD9-81ED-4DB2-BD59-A6C34878D82A}">
                    <a16:rowId xmlns:a16="http://schemas.microsoft.com/office/drawing/2014/main" val="3693539177"/>
                  </a:ext>
                </a:extLst>
              </a:tr>
              <a:tr h="355900">
                <a:tc>
                  <a:txBody>
                    <a:bodyPr/>
                    <a:lstStyle/>
                    <a:p>
                      <a:r>
                        <a:rPr lang="en-US" sz="1600"/>
                        <a:t>احمد عبد النبي عبد المعطي عبد العزيز </a:t>
                      </a:r>
                      <a:endParaRPr lang="en-GB" sz="1600"/>
                    </a:p>
                  </a:txBody>
                  <a:tcPr marL="80886" marR="80886" marT="40443" marB="40443"/>
                </a:tc>
                <a:tc>
                  <a:txBody>
                    <a:bodyPr/>
                    <a:lstStyle/>
                    <a:p>
                      <a:r>
                        <a:rPr lang="en-US" sz="1600"/>
                        <a:t>20210076</a:t>
                      </a:r>
                      <a:endParaRPr lang="en-GB" sz="1600"/>
                    </a:p>
                  </a:txBody>
                  <a:tcPr marL="80886" marR="80886" marT="40443" marB="40443"/>
                </a:tc>
                <a:extLst>
                  <a:ext uri="{0D108BD9-81ED-4DB2-BD59-A6C34878D82A}">
                    <a16:rowId xmlns:a16="http://schemas.microsoft.com/office/drawing/2014/main" val="2221644883"/>
                  </a:ext>
                </a:extLst>
              </a:tr>
              <a:tr h="355900">
                <a:tc>
                  <a:txBody>
                    <a:bodyPr/>
                    <a:lstStyle/>
                    <a:p>
                      <a:r>
                        <a:rPr lang="en-US" sz="1600"/>
                        <a:t>شهد احمد محمد مصطفي </a:t>
                      </a:r>
                      <a:endParaRPr lang="en-GB" sz="1600"/>
                    </a:p>
                  </a:txBody>
                  <a:tcPr marL="80886" marR="80886" marT="40443" marB="40443"/>
                </a:tc>
                <a:tc>
                  <a:txBody>
                    <a:bodyPr/>
                    <a:lstStyle/>
                    <a:p>
                      <a:r>
                        <a:rPr lang="en-US" sz="1600"/>
                        <a:t>20210464</a:t>
                      </a:r>
                      <a:endParaRPr lang="en-GB" sz="1600"/>
                    </a:p>
                  </a:txBody>
                  <a:tcPr marL="80886" marR="80886" marT="40443" marB="40443"/>
                </a:tc>
                <a:extLst>
                  <a:ext uri="{0D108BD9-81ED-4DB2-BD59-A6C34878D82A}">
                    <a16:rowId xmlns:a16="http://schemas.microsoft.com/office/drawing/2014/main" val="3955979374"/>
                  </a:ext>
                </a:extLst>
              </a:tr>
              <a:tr h="355900">
                <a:tc>
                  <a:txBody>
                    <a:bodyPr/>
                    <a:lstStyle/>
                    <a:p>
                      <a:r>
                        <a:rPr lang="en-US" sz="1600"/>
                        <a:t>محمد صلاح الدين عبد السميع عبد الجواد</a:t>
                      </a:r>
                      <a:endParaRPr lang="en-GB" sz="1600"/>
                    </a:p>
                  </a:txBody>
                  <a:tcPr marL="80886" marR="80886" marT="40443" marB="40443"/>
                </a:tc>
                <a:tc>
                  <a:txBody>
                    <a:bodyPr/>
                    <a:lstStyle/>
                    <a:p>
                      <a:r>
                        <a:rPr lang="en-US" sz="1600"/>
                        <a:t>20210794</a:t>
                      </a:r>
                      <a:endParaRPr lang="en-GB" sz="1600"/>
                    </a:p>
                  </a:txBody>
                  <a:tcPr marL="80886" marR="80886" marT="40443" marB="40443"/>
                </a:tc>
                <a:extLst>
                  <a:ext uri="{0D108BD9-81ED-4DB2-BD59-A6C34878D82A}">
                    <a16:rowId xmlns:a16="http://schemas.microsoft.com/office/drawing/2014/main" val="1799406478"/>
                  </a:ext>
                </a:extLst>
              </a:tr>
              <a:tr h="355900">
                <a:tc>
                  <a:txBody>
                    <a:bodyPr/>
                    <a:lstStyle/>
                    <a:p>
                      <a:r>
                        <a:rPr lang="en-US" sz="1600"/>
                        <a:t>مريم ربيع دياب السيد </a:t>
                      </a:r>
                      <a:endParaRPr lang="en-GB" sz="1600"/>
                    </a:p>
                  </a:txBody>
                  <a:tcPr marL="80886" marR="80886" marT="40443" marB="40443"/>
                </a:tc>
                <a:tc>
                  <a:txBody>
                    <a:bodyPr/>
                    <a:lstStyle/>
                    <a:p>
                      <a:r>
                        <a:rPr lang="en-US" sz="1600" dirty="0"/>
                        <a:t>202000877</a:t>
                      </a:r>
                    </a:p>
                  </a:txBody>
                  <a:tcPr marL="80886" marR="80886" marT="40443" marB="40443"/>
                </a:tc>
                <a:extLst>
                  <a:ext uri="{0D108BD9-81ED-4DB2-BD59-A6C34878D82A}">
                    <a16:rowId xmlns:a16="http://schemas.microsoft.com/office/drawing/2014/main" val="2590193186"/>
                  </a:ext>
                </a:extLst>
              </a:tr>
            </a:tbl>
          </a:graphicData>
        </a:graphic>
      </p:graphicFrame>
    </p:spTree>
    <p:extLst>
      <p:ext uri="{BB962C8B-B14F-4D97-AF65-F5344CB8AC3E}">
        <p14:creationId xmlns:p14="http://schemas.microsoft.com/office/powerpoint/2010/main" val="247288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02" name="Group 4101">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4103"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04"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05"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06"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07"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08"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09"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10"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11"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12"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13"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14"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15"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16"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17"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18"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19"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20"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21"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22"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23"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24"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25"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26"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27"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28"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29"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30"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31"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32"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33"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34"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35"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36"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37"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38"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39"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40"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41"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42"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43"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44"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45"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46"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47"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48"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49"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50"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51"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52"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53"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54"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55"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56"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57"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58"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59"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4161" name="Rectangle 4160">
            <a:extLst>
              <a:ext uri="{FF2B5EF4-FFF2-40B4-BE49-F238E27FC236}">
                <a16:creationId xmlns:a16="http://schemas.microsoft.com/office/drawing/2014/main" id="{17121B47-384D-4AA6-BFEE-9EB117D2A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3" name="Rectangle 4162">
            <a:extLst>
              <a:ext uri="{FF2B5EF4-FFF2-40B4-BE49-F238E27FC236}">
                <a16:creationId xmlns:a16="http://schemas.microsoft.com/office/drawing/2014/main" id="{B8AA8937-D869-4CEB-9DB3-A2AAE5433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5" name="Rectangle 4164">
            <a:extLst>
              <a:ext uri="{FF2B5EF4-FFF2-40B4-BE49-F238E27FC236}">
                <a16:creationId xmlns:a16="http://schemas.microsoft.com/office/drawing/2014/main" id="{B84EE3D2-B06F-47DE-AAC1-4DB46BF883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 y="1378872"/>
            <a:ext cx="6040389" cy="4238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a:extLst>
              <a:ext uri="{FF2B5EF4-FFF2-40B4-BE49-F238E27FC236}">
                <a16:creationId xmlns:a16="http://schemas.microsoft.com/office/drawing/2014/main" id="{C24D42CA-EC73-BDEA-DE95-ADD79B0BED69}"/>
              </a:ext>
            </a:extLst>
          </p:cNvPr>
          <p:cNvSpPr>
            <a:spLocks noChangeArrowheads="1"/>
          </p:cNvSpPr>
          <p:nvPr/>
        </p:nvSpPr>
        <p:spPr bwMode="auto">
          <a:xfrm>
            <a:off x="1605379" y="1945133"/>
            <a:ext cx="4582230" cy="224415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algn="ctr" defTabSz="914400" fontAlgn="base">
              <a:spcBef>
                <a:spcPct val="0"/>
              </a:spcBef>
              <a:spcAft>
                <a:spcPts val="600"/>
              </a:spcAft>
              <a:buClrTx/>
              <a:buSzTx/>
              <a:tabLst/>
            </a:pPr>
            <a:r>
              <a:rPr kumimoji="0" lang="en-US" altLang="en-US" sz="2800" b="1" i="0" u="none" strike="noStrike" cap="none" normalizeH="0" baseline="0">
                <a:ln>
                  <a:noFill/>
                </a:ln>
                <a:solidFill>
                  <a:schemeClr val="tx2"/>
                </a:solidFill>
                <a:effectLst/>
                <a:ea typeface="+mj-ea"/>
                <a:cs typeface="+mj-cs"/>
              </a:rPr>
              <a:t>Add discount </a:t>
            </a:r>
            <a:endParaRPr kumimoji="0" lang="en-US" altLang="en-US" sz="2800" b="0" i="0" u="none" strike="noStrike" cap="none" normalizeH="0" baseline="0" dirty="0">
              <a:ln>
                <a:noFill/>
              </a:ln>
              <a:solidFill>
                <a:schemeClr val="tx2"/>
              </a:solidFill>
              <a:effectLst/>
              <a:ea typeface="+mj-ea"/>
              <a:cs typeface="+mj-cs"/>
            </a:endParaRPr>
          </a:p>
        </p:txBody>
      </p:sp>
      <p:grpSp>
        <p:nvGrpSpPr>
          <p:cNvPr id="4167" name="Group 4166">
            <a:extLst>
              <a:ext uri="{FF2B5EF4-FFF2-40B4-BE49-F238E27FC236}">
                <a16:creationId xmlns:a16="http://schemas.microsoft.com/office/drawing/2014/main" id="{6599FC7B-1DF7-4530-83E5-C095D4A2D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80590" y="0"/>
            <a:ext cx="1355886" cy="6796617"/>
            <a:chOff x="10580590" y="0"/>
            <a:chExt cx="1355886" cy="6796617"/>
          </a:xfrm>
        </p:grpSpPr>
        <p:sp>
          <p:nvSpPr>
            <p:cNvPr id="4168" name="Freeform 8">
              <a:extLst>
                <a:ext uri="{FF2B5EF4-FFF2-40B4-BE49-F238E27FC236}">
                  <a16:creationId xmlns:a16="http://schemas.microsoft.com/office/drawing/2014/main" id="{2DE640CE-132C-43BE-BCA3-8F0BE59F4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595" y="668164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69" name="Freeform 10">
              <a:extLst>
                <a:ext uri="{FF2B5EF4-FFF2-40B4-BE49-F238E27FC236}">
                  <a16:creationId xmlns:a16="http://schemas.microsoft.com/office/drawing/2014/main" id="{000F7CF0-3D04-492F-A268-9018177261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0842" y="152662"/>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70" name="Freeform 15">
              <a:extLst>
                <a:ext uri="{FF2B5EF4-FFF2-40B4-BE49-F238E27FC236}">
                  <a16:creationId xmlns:a16="http://schemas.microsoft.com/office/drawing/2014/main" id="{C1DEC041-746E-4EA1-B788-1F7F748351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4772" y="666859"/>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71" name="Freeform 18">
              <a:extLst>
                <a:ext uri="{FF2B5EF4-FFF2-40B4-BE49-F238E27FC236}">
                  <a16:creationId xmlns:a16="http://schemas.microsoft.com/office/drawing/2014/main" id="{5F1AFD93-4239-40D2-8DCA-F946C9E6E6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8186" y="410116"/>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72" name="Freeform 19">
              <a:extLst>
                <a:ext uri="{FF2B5EF4-FFF2-40B4-BE49-F238E27FC236}">
                  <a16:creationId xmlns:a16="http://schemas.microsoft.com/office/drawing/2014/main" id="{F7C397F6-59FA-4A2D-8F3F-BEB6EE859D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18104" y="2096992"/>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73" name="Freeform 20">
              <a:extLst>
                <a:ext uri="{FF2B5EF4-FFF2-40B4-BE49-F238E27FC236}">
                  <a16:creationId xmlns:a16="http://schemas.microsoft.com/office/drawing/2014/main" id="{19BD7C73-D214-444B-88EB-EE29E138BD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2867" y="229455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74" name="Freeform 22">
              <a:extLst>
                <a:ext uri="{FF2B5EF4-FFF2-40B4-BE49-F238E27FC236}">
                  <a16:creationId xmlns:a16="http://schemas.microsoft.com/office/drawing/2014/main" id="{C4F6F166-B2C7-4DEF-9D27-8C7C5281ED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2206" y="1124393"/>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75" name="Freeform 23">
              <a:extLst>
                <a:ext uri="{FF2B5EF4-FFF2-40B4-BE49-F238E27FC236}">
                  <a16:creationId xmlns:a16="http://schemas.microsoft.com/office/drawing/2014/main" id="{1836659E-9BA4-478B-888E-7918CD1E4F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5893" y="911827"/>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76" name="Freeform 26">
              <a:extLst>
                <a:ext uri="{FF2B5EF4-FFF2-40B4-BE49-F238E27FC236}">
                  <a16:creationId xmlns:a16="http://schemas.microsoft.com/office/drawing/2014/main" id="{11DC92E8-61D6-4678-A815-0A449C372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117" y="1395534"/>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77" name="Freeform 27">
              <a:extLst>
                <a:ext uri="{FF2B5EF4-FFF2-40B4-BE49-F238E27FC236}">
                  <a16:creationId xmlns:a16="http://schemas.microsoft.com/office/drawing/2014/main" id="{16F2F68A-C3D4-4CF7-BC66-3BB510BA95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3593" y="1832636"/>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78" name="Freeform 28">
              <a:extLst>
                <a:ext uri="{FF2B5EF4-FFF2-40B4-BE49-F238E27FC236}">
                  <a16:creationId xmlns:a16="http://schemas.microsoft.com/office/drawing/2014/main" id="{27E279E3-83BE-46D7-BC57-137DED9A1D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0677" y="1610044"/>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79" name="Freeform 30">
              <a:extLst>
                <a:ext uri="{FF2B5EF4-FFF2-40B4-BE49-F238E27FC236}">
                  <a16:creationId xmlns:a16="http://schemas.microsoft.com/office/drawing/2014/main" id="{65AB9160-E89C-4231-9056-39F8CBAF0E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5927" y="1153146"/>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80" name="Freeform 43">
              <a:extLst>
                <a:ext uri="{FF2B5EF4-FFF2-40B4-BE49-F238E27FC236}">
                  <a16:creationId xmlns:a16="http://schemas.microsoft.com/office/drawing/2014/main" id="{8CC42264-7CBA-4049-8CE9-F42DA07F27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9919" y="86103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81" name="Freeform 51">
              <a:extLst>
                <a:ext uri="{FF2B5EF4-FFF2-40B4-BE49-F238E27FC236}">
                  <a16:creationId xmlns:a16="http://schemas.microsoft.com/office/drawing/2014/main" id="{22AC0855-2BCD-48C6-B7E9-93E176449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2888" y="1015451"/>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82" name="Freeform 52">
              <a:extLst>
                <a:ext uri="{FF2B5EF4-FFF2-40B4-BE49-F238E27FC236}">
                  <a16:creationId xmlns:a16="http://schemas.microsoft.com/office/drawing/2014/main" id="{8F2B8603-2341-48E0-A478-D3DEC6BCB3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9893" y="451020"/>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83" name="Freeform 53">
              <a:extLst>
                <a:ext uri="{FF2B5EF4-FFF2-40B4-BE49-F238E27FC236}">
                  <a16:creationId xmlns:a16="http://schemas.microsoft.com/office/drawing/2014/main" id="{9829AAB0-C80F-4816-98D9-B073E0E025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0974" y="1254224"/>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84" name="Freeform 54">
              <a:extLst>
                <a:ext uri="{FF2B5EF4-FFF2-40B4-BE49-F238E27FC236}">
                  <a16:creationId xmlns:a16="http://schemas.microsoft.com/office/drawing/2014/main" id="{FFF2AF19-A868-44F8-944E-8625EFEA7A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6821" y="6146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85" name="Freeform 55">
              <a:extLst>
                <a:ext uri="{FF2B5EF4-FFF2-40B4-BE49-F238E27FC236}">
                  <a16:creationId xmlns:a16="http://schemas.microsoft.com/office/drawing/2014/main" id="{19C481A9-3BCA-4C40-A323-E99C94813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0834" y="1463825"/>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86" name="Freeform 56">
              <a:extLst>
                <a:ext uri="{FF2B5EF4-FFF2-40B4-BE49-F238E27FC236}">
                  <a16:creationId xmlns:a16="http://schemas.microsoft.com/office/drawing/2014/main" id="{B6DEB2DB-99F0-41FE-8F15-BEB091B251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0530" y="2293861"/>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87" name="Freeform 57">
              <a:extLst>
                <a:ext uri="{FF2B5EF4-FFF2-40B4-BE49-F238E27FC236}">
                  <a16:creationId xmlns:a16="http://schemas.microsoft.com/office/drawing/2014/main" id="{635C6778-22C5-4739-ADA3-03D9500BAA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6983" y="1673570"/>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88" name="Freeform 59">
              <a:extLst>
                <a:ext uri="{FF2B5EF4-FFF2-40B4-BE49-F238E27FC236}">
                  <a16:creationId xmlns:a16="http://schemas.microsoft.com/office/drawing/2014/main" id="{2A768F35-A374-4597-8C0F-E5E9170C4C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433" y="255923"/>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89" name="Freeform 60">
              <a:extLst>
                <a:ext uri="{FF2B5EF4-FFF2-40B4-BE49-F238E27FC236}">
                  <a16:creationId xmlns:a16="http://schemas.microsoft.com/office/drawing/2014/main" id="{3F5CA884-0B4E-4C1E-A397-B03B860D2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1664" y="190336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90" name="Freeform 61">
              <a:extLst>
                <a:ext uri="{FF2B5EF4-FFF2-40B4-BE49-F238E27FC236}">
                  <a16:creationId xmlns:a16="http://schemas.microsoft.com/office/drawing/2014/main" id="{319CE7B5-B5E2-4F13-ABF5-1CDF086540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961" y="213772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91" name="Freeform 78">
              <a:extLst>
                <a:ext uri="{FF2B5EF4-FFF2-40B4-BE49-F238E27FC236}">
                  <a16:creationId xmlns:a16="http://schemas.microsoft.com/office/drawing/2014/main" id="{397D2E03-98AE-4647-821F-85862785BB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7199" y="721463"/>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92" name="Freeform 79">
              <a:extLst>
                <a:ext uri="{FF2B5EF4-FFF2-40B4-BE49-F238E27FC236}">
                  <a16:creationId xmlns:a16="http://schemas.microsoft.com/office/drawing/2014/main" id="{17C275DB-E849-4EA4-8713-32B5D2DE9B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9571" y="95250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93" name="Freeform 80">
              <a:extLst>
                <a:ext uri="{FF2B5EF4-FFF2-40B4-BE49-F238E27FC236}">
                  <a16:creationId xmlns:a16="http://schemas.microsoft.com/office/drawing/2014/main" id="{5C9D14FB-8462-4595-9073-0C1669E55D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4230" y="1190303"/>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94" name="Freeform 82">
              <a:extLst>
                <a:ext uri="{FF2B5EF4-FFF2-40B4-BE49-F238E27FC236}">
                  <a16:creationId xmlns:a16="http://schemas.microsoft.com/office/drawing/2014/main" id="{61CFC522-2DDE-41FE-A896-31FD81E75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97973" y="5809440"/>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95" name="Freeform 84">
              <a:extLst>
                <a:ext uri="{FF2B5EF4-FFF2-40B4-BE49-F238E27FC236}">
                  <a16:creationId xmlns:a16="http://schemas.microsoft.com/office/drawing/2014/main" id="{1DE986F0-71DA-4FC5-9B8D-B80BCA378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8689" y="51687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96" name="Freeform 86">
              <a:extLst>
                <a:ext uri="{FF2B5EF4-FFF2-40B4-BE49-F238E27FC236}">
                  <a16:creationId xmlns:a16="http://schemas.microsoft.com/office/drawing/2014/main" id="{FD3945E4-65D1-40A4-AA52-E82C5758B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38658" y="17086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97" name="Freeform 89">
              <a:extLst>
                <a:ext uri="{FF2B5EF4-FFF2-40B4-BE49-F238E27FC236}">
                  <a16:creationId xmlns:a16="http://schemas.microsoft.com/office/drawing/2014/main" id="{69EDD546-3725-4141-9AEE-446524F56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95939" y="5625289"/>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98" name="Freeform 90">
              <a:extLst>
                <a:ext uri="{FF2B5EF4-FFF2-40B4-BE49-F238E27FC236}">
                  <a16:creationId xmlns:a16="http://schemas.microsoft.com/office/drawing/2014/main" id="{29EB779D-53F9-4449-A3B9-B16A6EBF4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71313" y="207667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99" name="Freeform 105">
              <a:extLst>
                <a:ext uri="{FF2B5EF4-FFF2-40B4-BE49-F238E27FC236}">
                  <a16:creationId xmlns:a16="http://schemas.microsoft.com/office/drawing/2014/main" id="{C163A133-1361-488B-ACD1-7F6A6DE25E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9649" y="5935260"/>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00" name="Freeform 106">
              <a:extLst>
                <a:ext uri="{FF2B5EF4-FFF2-40B4-BE49-F238E27FC236}">
                  <a16:creationId xmlns:a16="http://schemas.microsoft.com/office/drawing/2014/main" id="{0D0520FA-0028-46DA-BF2D-2DC8D74D4F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74357" y="58948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01" name="Freeform 108">
              <a:extLst>
                <a:ext uri="{FF2B5EF4-FFF2-40B4-BE49-F238E27FC236}">
                  <a16:creationId xmlns:a16="http://schemas.microsoft.com/office/drawing/2014/main" id="{23F22E59-1B66-47AA-BA81-7B4191A480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9785" y="110273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02" name="Freeform 110">
              <a:extLst>
                <a:ext uri="{FF2B5EF4-FFF2-40B4-BE49-F238E27FC236}">
                  <a16:creationId xmlns:a16="http://schemas.microsoft.com/office/drawing/2014/main" id="{36F7FB00-9A76-4C0E-A05C-CA6B96A1D0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081" y="341651"/>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03" name="Freeform 111">
              <a:extLst>
                <a:ext uri="{FF2B5EF4-FFF2-40B4-BE49-F238E27FC236}">
                  <a16:creationId xmlns:a16="http://schemas.microsoft.com/office/drawing/2014/main" id="{68DA8E50-B15F-4B3A-90EC-2A03E257B2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6505" y="129771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04" name="Freeform 112">
              <a:extLst>
                <a:ext uri="{FF2B5EF4-FFF2-40B4-BE49-F238E27FC236}">
                  <a16:creationId xmlns:a16="http://schemas.microsoft.com/office/drawing/2014/main" id="{82C7AB40-A354-4997-93B2-B7DE6C7D44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2783" y="91049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05" name="Freeform 123">
              <a:extLst>
                <a:ext uri="{FF2B5EF4-FFF2-40B4-BE49-F238E27FC236}">
                  <a16:creationId xmlns:a16="http://schemas.microsoft.com/office/drawing/2014/main" id="{C62E3823-6812-4FC3-9E11-0D743AF69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33793" y="214054"/>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06" name="Freeform 130">
              <a:extLst>
                <a:ext uri="{FF2B5EF4-FFF2-40B4-BE49-F238E27FC236}">
                  <a16:creationId xmlns:a16="http://schemas.microsoft.com/office/drawing/2014/main" id="{BD38CEC7-EB05-4770-88A0-21AB3389EC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7014" y="503303"/>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07" name="Freeform 131">
              <a:extLst>
                <a:ext uri="{FF2B5EF4-FFF2-40B4-BE49-F238E27FC236}">
                  <a16:creationId xmlns:a16="http://schemas.microsoft.com/office/drawing/2014/main" id="{2C2A7A5C-8262-4207-A106-7925BEE25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20832" y="1058290"/>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08" name="Freeform 132">
              <a:extLst>
                <a:ext uri="{FF2B5EF4-FFF2-40B4-BE49-F238E27FC236}">
                  <a16:creationId xmlns:a16="http://schemas.microsoft.com/office/drawing/2014/main" id="{109B8939-2359-4AA5-BE84-D08AD6896C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04163" y="589406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09" name="Freeform 135">
              <a:extLst>
                <a:ext uri="{FF2B5EF4-FFF2-40B4-BE49-F238E27FC236}">
                  <a16:creationId xmlns:a16="http://schemas.microsoft.com/office/drawing/2014/main" id="{28E156B2-2673-4090-B92A-DD788F9182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8171" y="828632"/>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10" name="Freeform 141">
              <a:extLst>
                <a:ext uri="{FF2B5EF4-FFF2-40B4-BE49-F238E27FC236}">
                  <a16:creationId xmlns:a16="http://schemas.microsoft.com/office/drawing/2014/main" id="{7EF42F55-E2C9-4A07-91DA-8C10E0D7F4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58486" y="1194032"/>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11" name="Freeform 5">
              <a:extLst>
                <a:ext uri="{FF2B5EF4-FFF2-40B4-BE49-F238E27FC236}">
                  <a16:creationId xmlns:a16="http://schemas.microsoft.com/office/drawing/2014/main" id="{1230B5C4-95EA-4655-8618-08D13B32DC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8752" y="2765620"/>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12" name="Freeform 6">
              <a:extLst>
                <a:ext uri="{FF2B5EF4-FFF2-40B4-BE49-F238E27FC236}">
                  <a16:creationId xmlns:a16="http://schemas.microsoft.com/office/drawing/2014/main" id="{90469482-5E37-4BFE-9F83-760D56D2CA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0279" y="510977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13" name="Freeform 7">
              <a:extLst>
                <a:ext uri="{FF2B5EF4-FFF2-40B4-BE49-F238E27FC236}">
                  <a16:creationId xmlns:a16="http://schemas.microsoft.com/office/drawing/2014/main" id="{14E7CD44-9E2F-4FB6-AED9-D9BDB042E7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709" y="2479307"/>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14" name="Freeform 8">
              <a:extLst>
                <a:ext uri="{FF2B5EF4-FFF2-40B4-BE49-F238E27FC236}">
                  <a16:creationId xmlns:a16="http://schemas.microsoft.com/office/drawing/2014/main" id="{4DF38201-76AF-46C0-B2C7-3643EEED0A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157" y="48107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15" name="Freeform 9">
              <a:extLst>
                <a:ext uri="{FF2B5EF4-FFF2-40B4-BE49-F238E27FC236}">
                  <a16:creationId xmlns:a16="http://schemas.microsoft.com/office/drawing/2014/main" id="{F829FF5C-5043-4640-B01F-F0F28271D7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295" y="4530259"/>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16" name="Freeform 11">
              <a:extLst>
                <a:ext uri="{FF2B5EF4-FFF2-40B4-BE49-F238E27FC236}">
                  <a16:creationId xmlns:a16="http://schemas.microsoft.com/office/drawing/2014/main" id="{D8EEAE37-148C-4CE3-89B1-152EA4AFD5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656" y="4269027"/>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17" name="Freeform 12">
              <a:extLst>
                <a:ext uri="{FF2B5EF4-FFF2-40B4-BE49-F238E27FC236}">
                  <a16:creationId xmlns:a16="http://schemas.microsoft.com/office/drawing/2014/main" id="{A61104F5-14AD-4EB7-A54C-DAF0A2FCAB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7432" y="3766546"/>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18" name="Freeform 13">
              <a:extLst>
                <a:ext uri="{FF2B5EF4-FFF2-40B4-BE49-F238E27FC236}">
                  <a16:creationId xmlns:a16="http://schemas.microsoft.com/office/drawing/2014/main" id="{EC38536F-D0A4-4AEC-A9F8-389E8990D9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1897" y="3170516"/>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19" name="Freeform 14">
              <a:extLst>
                <a:ext uri="{FF2B5EF4-FFF2-40B4-BE49-F238E27FC236}">
                  <a16:creationId xmlns:a16="http://schemas.microsoft.com/office/drawing/2014/main" id="{127854F2-6E1A-4EFC-855D-55DECDD8B9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537" y="3410446"/>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20" name="Freeform 16">
              <a:extLst>
                <a:ext uri="{FF2B5EF4-FFF2-40B4-BE49-F238E27FC236}">
                  <a16:creationId xmlns:a16="http://schemas.microsoft.com/office/drawing/2014/main" id="{9A119165-64BD-4252-8438-117F3E43E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06272" y="4009578"/>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21" name="Freeform 17">
              <a:extLst>
                <a:ext uri="{FF2B5EF4-FFF2-40B4-BE49-F238E27FC236}">
                  <a16:creationId xmlns:a16="http://schemas.microsoft.com/office/drawing/2014/main" id="{B53A63B6-93A3-46DF-8EBB-4489436719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1251" y="5422266"/>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22" name="Freeform 21">
              <a:extLst>
                <a:ext uri="{FF2B5EF4-FFF2-40B4-BE49-F238E27FC236}">
                  <a16:creationId xmlns:a16="http://schemas.microsoft.com/office/drawing/2014/main" id="{B84CD6CD-22DF-4D8A-9074-674F7B23D5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9242" y="5733420"/>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23" name="Freeform 25">
              <a:extLst>
                <a:ext uri="{FF2B5EF4-FFF2-40B4-BE49-F238E27FC236}">
                  <a16:creationId xmlns:a16="http://schemas.microsoft.com/office/drawing/2014/main" id="{6CAC2E54-038E-42E0-A5CA-7260279ABC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0615" y="6658415"/>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24" name="Freeform 29">
              <a:extLst>
                <a:ext uri="{FF2B5EF4-FFF2-40B4-BE49-F238E27FC236}">
                  <a16:creationId xmlns:a16="http://schemas.microsoft.com/office/drawing/2014/main" id="{9D859BA7-EA9B-49BC-BAB5-5AA5DD9628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0125" y="5972127"/>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25" name="Freeform 31">
              <a:extLst>
                <a:ext uri="{FF2B5EF4-FFF2-40B4-BE49-F238E27FC236}">
                  <a16:creationId xmlns:a16="http://schemas.microsoft.com/office/drawing/2014/main" id="{132A12C0-F9E0-402E-86BF-0CA61264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4008" y="6352160"/>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26" name="Freeform 32">
              <a:extLst>
                <a:ext uri="{FF2B5EF4-FFF2-40B4-BE49-F238E27FC236}">
                  <a16:creationId xmlns:a16="http://schemas.microsoft.com/office/drawing/2014/main" id="{B6052C85-F025-4AEC-BA73-B3D732161B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0006" y="3296600"/>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27" name="Freeform 33">
              <a:extLst>
                <a:ext uri="{FF2B5EF4-FFF2-40B4-BE49-F238E27FC236}">
                  <a16:creationId xmlns:a16="http://schemas.microsoft.com/office/drawing/2014/main" id="{5DEC65F1-8509-4F25-9D55-7CD837E188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919" y="438791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28" name="Freeform 34">
              <a:extLst>
                <a:ext uri="{FF2B5EF4-FFF2-40B4-BE49-F238E27FC236}">
                  <a16:creationId xmlns:a16="http://schemas.microsoft.com/office/drawing/2014/main" id="{AB3D96EE-DFC5-4071-89B2-F5DB3ACD1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849" y="5385234"/>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29" name="Freeform 35">
              <a:extLst>
                <a:ext uri="{FF2B5EF4-FFF2-40B4-BE49-F238E27FC236}">
                  <a16:creationId xmlns:a16="http://schemas.microsoft.com/office/drawing/2014/main" id="{8F5F8AEE-422E-4180-8C39-6FCEC059C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501" y="459613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30" name="Freeform 36">
              <a:extLst>
                <a:ext uri="{FF2B5EF4-FFF2-40B4-BE49-F238E27FC236}">
                  <a16:creationId xmlns:a16="http://schemas.microsoft.com/office/drawing/2014/main" id="{934D274F-F47D-47DE-AF0F-A1939A3F2E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638" y="6047123"/>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31" name="Freeform 37">
              <a:extLst>
                <a:ext uri="{FF2B5EF4-FFF2-40B4-BE49-F238E27FC236}">
                  <a16:creationId xmlns:a16="http://schemas.microsoft.com/office/drawing/2014/main" id="{0A7C4035-FD5D-4380-90B8-3F24A816C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404" y="3060660"/>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32" name="Freeform 38">
              <a:extLst>
                <a:ext uri="{FF2B5EF4-FFF2-40B4-BE49-F238E27FC236}">
                  <a16:creationId xmlns:a16="http://schemas.microsoft.com/office/drawing/2014/main" id="{C7F15AEE-302F-4C4B-8669-7D196FA2C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1073" y="490075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33" name="Freeform 39">
              <a:extLst>
                <a:ext uri="{FF2B5EF4-FFF2-40B4-BE49-F238E27FC236}">
                  <a16:creationId xmlns:a16="http://schemas.microsoft.com/office/drawing/2014/main" id="{D034440B-82AF-497A-9D49-3907F4905D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181" y="5141877"/>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34" name="Freeform 40">
              <a:extLst>
                <a:ext uri="{FF2B5EF4-FFF2-40B4-BE49-F238E27FC236}">
                  <a16:creationId xmlns:a16="http://schemas.microsoft.com/office/drawing/2014/main" id="{C473DED0-7789-47BA-88E9-BA510F17F4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8145" y="2598578"/>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35" name="Freeform 41">
              <a:extLst>
                <a:ext uri="{FF2B5EF4-FFF2-40B4-BE49-F238E27FC236}">
                  <a16:creationId xmlns:a16="http://schemas.microsoft.com/office/drawing/2014/main" id="{61660303-C328-4E3E-B718-FF16FE8082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638" y="627913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36" name="Freeform 42">
              <a:extLst>
                <a:ext uri="{FF2B5EF4-FFF2-40B4-BE49-F238E27FC236}">
                  <a16:creationId xmlns:a16="http://schemas.microsoft.com/office/drawing/2014/main" id="{889A903A-3978-4E46-8E90-C21B27B80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9806" y="5597147"/>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37" name="Freeform 44">
              <a:extLst>
                <a:ext uri="{FF2B5EF4-FFF2-40B4-BE49-F238E27FC236}">
                  <a16:creationId xmlns:a16="http://schemas.microsoft.com/office/drawing/2014/main" id="{D999DFDA-98C7-49A3-A202-413BE43A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596" y="4081275"/>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38" name="Freeform 45">
              <a:extLst>
                <a:ext uri="{FF2B5EF4-FFF2-40B4-BE49-F238E27FC236}">
                  <a16:creationId xmlns:a16="http://schemas.microsoft.com/office/drawing/2014/main" id="{D8AE04A9-F987-40C8-8324-54B6166397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1445" y="5837101"/>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39" name="Freeform 46">
              <a:extLst>
                <a:ext uri="{FF2B5EF4-FFF2-40B4-BE49-F238E27FC236}">
                  <a16:creationId xmlns:a16="http://schemas.microsoft.com/office/drawing/2014/main" id="{6BDC2FAA-6705-4773-A719-9B7BA5EC7F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504" y="2831197"/>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0" name="Freeform 47">
              <a:extLst>
                <a:ext uri="{FF2B5EF4-FFF2-40B4-BE49-F238E27FC236}">
                  <a16:creationId xmlns:a16="http://schemas.microsoft.com/office/drawing/2014/main" id="{39D3DD60-78EA-41B8-9629-B2097C0257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8649" y="3850148"/>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1" name="Freeform 48">
              <a:extLst>
                <a:ext uri="{FF2B5EF4-FFF2-40B4-BE49-F238E27FC236}">
                  <a16:creationId xmlns:a16="http://schemas.microsoft.com/office/drawing/2014/main" id="{C82D54CE-3C15-4476-A162-D2B1846087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3906" y="3616678"/>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2" name="Freeform 49">
              <a:extLst>
                <a:ext uri="{FF2B5EF4-FFF2-40B4-BE49-F238E27FC236}">
                  <a16:creationId xmlns:a16="http://schemas.microsoft.com/office/drawing/2014/main" id="{C77AD9C8-EFE2-459E-9D2D-6D3F900356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2520" y="6508346"/>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3" name="Freeform 70">
              <a:extLst>
                <a:ext uri="{FF2B5EF4-FFF2-40B4-BE49-F238E27FC236}">
                  <a16:creationId xmlns:a16="http://schemas.microsoft.com/office/drawing/2014/main" id="{A0B8A69D-893C-4130-B6D9-EE7A415164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099" y="618702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4" name="Freeform 75">
              <a:extLst>
                <a:ext uri="{FF2B5EF4-FFF2-40B4-BE49-F238E27FC236}">
                  <a16:creationId xmlns:a16="http://schemas.microsoft.com/office/drawing/2014/main" id="{98B6FAFB-A59E-4743-88ED-ECC8308A16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6635" y="2983476"/>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5" name="Freeform 85">
              <a:extLst>
                <a:ext uri="{FF2B5EF4-FFF2-40B4-BE49-F238E27FC236}">
                  <a16:creationId xmlns:a16="http://schemas.microsoft.com/office/drawing/2014/main" id="{AD93045F-69E5-4B98-8A99-B093F9A43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504" y="6435018"/>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6" name="Freeform 87">
              <a:extLst>
                <a:ext uri="{FF2B5EF4-FFF2-40B4-BE49-F238E27FC236}">
                  <a16:creationId xmlns:a16="http://schemas.microsoft.com/office/drawing/2014/main" id="{EE6C8149-2426-4883-A4E6-70F4CB0BF3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3983" y="665805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7" name="Freeform 117">
              <a:extLst>
                <a:ext uri="{FF2B5EF4-FFF2-40B4-BE49-F238E27FC236}">
                  <a16:creationId xmlns:a16="http://schemas.microsoft.com/office/drawing/2014/main" id="{AD2584B5-8D22-45BD-A767-26635B70D5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0501" y="587577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8" name="Freeform 118">
              <a:extLst>
                <a:ext uri="{FF2B5EF4-FFF2-40B4-BE49-F238E27FC236}">
                  <a16:creationId xmlns:a16="http://schemas.microsoft.com/office/drawing/2014/main" id="{21F6A307-936F-4618-8F06-A639C91C9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0865" y="6433515"/>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49" name="Freeform 119">
              <a:extLst>
                <a:ext uri="{FF2B5EF4-FFF2-40B4-BE49-F238E27FC236}">
                  <a16:creationId xmlns:a16="http://schemas.microsoft.com/office/drawing/2014/main" id="{4E79E3A2-3436-4935-AFA0-6D81A1F545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67932" y="617468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50" name="Freeform 139">
              <a:extLst>
                <a:ext uri="{FF2B5EF4-FFF2-40B4-BE49-F238E27FC236}">
                  <a16:creationId xmlns:a16="http://schemas.microsoft.com/office/drawing/2014/main" id="{88D3F1C3-57F7-4475-BE24-994E429A78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94855" y="6687383"/>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51" name="Freeform 144">
              <a:extLst>
                <a:ext uri="{FF2B5EF4-FFF2-40B4-BE49-F238E27FC236}">
                  <a16:creationId xmlns:a16="http://schemas.microsoft.com/office/drawing/2014/main" id="{15EE5509-C1EF-4CE6-8DFF-08F8CFF950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54987" y="6067649"/>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52" name="Freeform 145">
              <a:extLst>
                <a:ext uri="{FF2B5EF4-FFF2-40B4-BE49-F238E27FC236}">
                  <a16:creationId xmlns:a16="http://schemas.microsoft.com/office/drawing/2014/main" id="{4E19D03A-8D08-4A59-A8B8-E44825AD5F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72583" y="635706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53" name="Freeform 8">
              <a:extLst>
                <a:ext uri="{FF2B5EF4-FFF2-40B4-BE49-F238E27FC236}">
                  <a16:creationId xmlns:a16="http://schemas.microsoft.com/office/drawing/2014/main" id="{24C9664D-878C-4BAE-9D15-1B5F9222E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983" y="596321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54" name="Freeform 8">
              <a:extLst>
                <a:ext uri="{FF2B5EF4-FFF2-40B4-BE49-F238E27FC236}">
                  <a16:creationId xmlns:a16="http://schemas.microsoft.com/office/drawing/2014/main" id="{49E2A78F-5EF2-48FF-9F7B-F4F265DE3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661" y="3532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55" name="Freeform 8">
              <a:extLst>
                <a:ext uri="{FF2B5EF4-FFF2-40B4-BE49-F238E27FC236}">
                  <a16:creationId xmlns:a16="http://schemas.microsoft.com/office/drawing/2014/main" id="{410802B9-9228-43C9-A27E-CB4CC0B50D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87838" y="9752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56" name="Freeform 106">
              <a:extLst>
                <a:ext uri="{FF2B5EF4-FFF2-40B4-BE49-F238E27FC236}">
                  <a16:creationId xmlns:a16="http://schemas.microsoft.com/office/drawing/2014/main" id="{2EB97A80-0E3D-48D2-B0C2-E10739A39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67088" y="18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57" name="Freeform 106">
              <a:extLst>
                <a:ext uri="{FF2B5EF4-FFF2-40B4-BE49-F238E27FC236}">
                  <a16:creationId xmlns:a16="http://schemas.microsoft.com/office/drawing/2014/main" id="{9C52230F-B5E5-40D3-8563-0914770C7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0290" y="575918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097" name="Picture 4" descr="Diagram&#10;&#10;Description automatically generated">
            <a:extLst>
              <a:ext uri="{FF2B5EF4-FFF2-40B4-BE49-F238E27FC236}">
                <a16:creationId xmlns:a16="http://schemas.microsoft.com/office/drawing/2014/main" id="{7C21B7A8-5D67-7984-BF84-AD40A89F97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19" r="11058" b="-1"/>
          <a:stretch/>
        </p:blipFill>
        <p:spPr bwMode="auto">
          <a:xfrm>
            <a:off x="6895420" y="1375968"/>
            <a:ext cx="4470215" cy="4238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89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097"/>
                                        </p:tgtEl>
                                        <p:attrNameLst>
                                          <p:attrName>style.visibility</p:attrName>
                                        </p:attrNameLst>
                                      </p:cBhvr>
                                      <p:to>
                                        <p:strVal val="visible"/>
                                      </p:to>
                                    </p:set>
                                    <p:animEffect transition="in" filter="fade">
                                      <p:cBhvr>
                                        <p:cTn id="12" dur="1000"/>
                                        <p:tgtEl>
                                          <p:spTgt spid="4097"/>
                                        </p:tgtEl>
                                      </p:cBhvr>
                                    </p:animEffect>
                                    <p:anim calcmode="lin" valueType="num">
                                      <p:cBhvr>
                                        <p:cTn id="13" dur="1000" fill="hold"/>
                                        <p:tgtEl>
                                          <p:spTgt spid="4097"/>
                                        </p:tgtEl>
                                        <p:attrNameLst>
                                          <p:attrName>ppt_x</p:attrName>
                                        </p:attrNameLst>
                                      </p:cBhvr>
                                      <p:tavLst>
                                        <p:tav tm="0">
                                          <p:val>
                                            <p:strVal val="#ppt_x"/>
                                          </p:val>
                                        </p:tav>
                                        <p:tav tm="100000">
                                          <p:val>
                                            <p:strVal val="#ppt_x"/>
                                          </p:val>
                                        </p:tav>
                                      </p:tavLst>
                                    </p:anim>
                                    <p:anim calcmode="lin" valueType="num">
                                      <p:cBhvr>
                                        <p:cTn id="14" dur="1000" fill="hold"/>
                                        <p:tgtEl>
                                          <p:spTgt spid="40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5D478C-A9A5-4832-89D8-703607711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B7F7C0-216C-466B-8AF5-7744BB340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5">
            <a:extLst>
              <a:ext uri="{FF2B5EF4-FFF2-40B4-BE49-F238E27FC236}">
                <a16:creationId xmlns:a16="http://schemas.microsoft.com/office/drawing/2014/main" id="{97148A14-56B7-73F3-615E-892C6ADF4C6D}"/>
              </a:ext>
            </a:extLst>
          </p:cNvPr>
          <p:cNvSpPr txBox="1">
            <a:spLocks/>
          </p:cNvSpPr>
          <p:nvPr/>
        </p:nvSpPr>
        <p:spPr>
          <a:xfrm>
            <a:off x="876300" y="809958"/>
            <a:ext cx="4327007" cy="3078289"/>
          </a:xfrm>
          <a:prstGeom prst="rect">
            <a:avLst/>
          </a:prstGeom>
        </p:spPr>
        <p:txBody>
          <a:bodyPr vert="horz" lIns="91440" tIns="45720" rIns="91440" bIns="45720" rtlCol="0" anchor="b">
            <a:normAutofit/>
          </a:bodyPr>
          <a:lstStyle>
            <a:lvl1pPr algn="ctr" defTabSz="914400" rtl="0" eaLnBrk="1" latinLnBrk="0" hangingPunct="1">
              <a:lnSpc>
                <a:spcPct val="100000"/>
              </a:lnSpc>
              <a:spcBef>
                <a:spcPct val="0"/>
              </a:spcBef>
              <a:buNone/>
              <a:defRPr sz="5400" kern="1200">
                <a:solidFill>
                  <a:schemeClr val="tx2"/>
                </a:solidFill>
                <a:latin typeface="+mj-lt"/>
                <a:ea typeface="+mj-ea"/>
                <a:cs typeface="+mj-cs"/>
              </a:defRPr>
            </a:lvl1pPr>
          </a:lstStyle>
          <a:p>
            <a:pPr>
              <a:spcAft>
                <a:spcPts val="600"/>
              </a:spcAft>
            </a:pPr>
            <a:r>
              <a:rPr lang="en-US" sz="4400" dirty="0">
                <a:latin typeface="+mn-lt"/>
              </a:rPr>
              <a:t>Sequence  diagram</a:t>
            </a:r>
          </a:p>
        </p:txBody>
      </p:sp>
      <p:grpSp>
        <p:nvGrpSpPr>
          <p:cNvPr id="12" name="Group 11">
            <a:extLst>
              <a:ext uri="{FF2B5EF4-FFF2-40B4-BE49-F238E27FC236}">
                <a16:creationId xmlns:a16="http://schemas.microsoft.com/office/drawing/2014/main" id="{5020A6AE-B717-4124-91F1-AB61221C71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1055" y="-4534"/>
            <a:ext cx="778194" cy="6834534"/>
            <a:chOff x="5721055" y="-4534"/>
            <a:chExt cx="778194" cy="6834534"/>
          </a:xfrm>
        </p:grpSpPr>
        <p:sp>
          <p:nvSpPr>
            <p:cNvPr id="13" name="Freeform 8">
              <a:extLst>
                <a:ext uri="{FF2B5EF4-FFF2-40B4-BE49-F238E27FC236}">
                  <a16:creationId xmlns:a16="http://schemas.microsoft.com/office/drawing/2014/main" id="{A2B0F4FD-3823-42B3-950C-03F9CBC51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6590"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
              <a:extLst>
                <a:ext uri="{FF2B5EF4-FFF2-40B4-BE49-F238E27FC236}">
                  <a16:creationId xmlns:a16="http://schemas.microsoft.com/office/drawing/2014/main" id="{426C99B0-870A-4702-9F5F-4459EF2130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3615"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11D4FA37-ADE6-45F4-AF91-AB50C41000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7545"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8">
              <a:extLst>
                <a:ext uri="{FF2B5EF4-FFF2-40B4-BE49-F238E27FC236}">
                  <a16:creationId xmlns:a16="http://schemas.microsoft.com/office/drawing/2014/main" id="{D07613C1-CC87-4032-B649-4A49D0834E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90959"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9">
              <a:extLst>
                <a:ext uri="{FF2B5EF4-FFF2-40B4-BE49-F238E27FC236}">
                  <a16:creationId xmlns:a16="http://schemas.microsoft.com/office/drawing/2014/main" id="{8479CDC1-5BCA-4A67-9DF5-9513EEE49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0877"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20">
              <a:extLst>
                <a:ext uri="{FF2B5EF4-FFF2-40B4-BE49-F238E27FC236}">
                  <a16:creationId xmlns:a16="http://schemas.microsoft.com/office/drawing/2014/main" id="{1EEA2AC4-D6A7-4B7B-932E-1D6D26846B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640"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22">
              <a:extLst>
                <a:ext uri="{FF2B5EF4-FFF2-40B4-BE49-F238E27FC236}">
                  <a16:creationId xmlns:a16="http://schemas.microsoft.com/office/drawing/2014/main" id="{2FBF34A8-BE86-423A-BCE9-2E928D4ABD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4979"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23">
              <a:extLst>
                <a:ext uri="{FF2B5EF4-FFF2-40B4-BE49-F238E27FC236}">
                  <a16:creationId xmlns:a16="http://schemas.microsoft.com/office/drawing/2014/main" id="{9FEE8137-C904-47D2-8922-093ABE0D8D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666"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6">
              <a:extLst>
                <a:ext uri="{FF2B5EF4-FFF2-40B4-BE49-F238E27FC236}">
                  <a16:creationId xmlns:a16="http://schemas.microsoft.com/office/drawing/2014/main" id="{1AD01E09-0A63-4683-B8DC-2A5969A19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5890"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7">
              <a:extLst>
                <a:ext uri="{FF2B5EF4-FFF2-40B4-BE49-F238E27FC236}">
                  <a16:creationId xmlns:a16="http://schemas.microsoft.com/office/drawing/2014/main" id="{39FDBC61-D90E-4D14-87BD-116805F62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6366"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8">
              <a:extLst>
                <a:ext uri="{FF2B5EF4-FFF2-40B4-BE49-F238E27FC236}">
                  <a16:creationId xmlns:a16="http://schemas.microsoft.com/office/drawing/2014/main" id="{E69FE8D2-E9F3-4F4F-8D6B-67378D754D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3450"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30">
              <a:extLst>
                <a:ext uri="{FF2B5EF4-FFF2-40B4-BE49-F238E27FC236}">
                  <a16:creationId xmlns:a16="http://schemas.microsoft.com/office/drawing/2014/main" id="{32B6BAD6-38C4-47DC-A947-5967E513B0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8700"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43">
              <a:extLst>
                <a:ext uri="{FF2B5EF4-FFF2-40B4-BE49-F238E27FC236}">
                  <a16:creationId xmlns:a16="http://schemas.microsoft.com/office/drawing/2014/main" id="{8ECDF132-F20F-4401-9040-2A1E99DA2F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90740"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51">
              <a:extLst>
                <a:ext uri="{FF2B5EF4-FFF2-40B4-BE49-F238E27FC236}">
                  <a16:creationId xmlns:a16="http://schemas.microsoft.com/office/drawing/2014/main" id="{8190E0B5-EEB8-4A3D-82D0-0A07902F92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5661"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6B331F8A-6B87-45CD-8DC6-61EDEA5AF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2666"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53">
              <a:extLst>
                <a:ext uri="{FF2B5EF4-FFF2-40B4-BE49-F238E27FC236}">
                  <a16:creationId xmlns:a16="http://schemas.microsoft.com/office/drawing/2014/main" id="{16F46124-28C8-499E-8B05-7717602B57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747"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54">
              <a:extLst>
                <a:ext uri="{FF2B5EF4-FFF2-40B4-BE49-F238E27FC236}">
                  <a16:creationId xmlns:a16="http://schemas.microsoft.com/office/drawing/2014/main" id="{CFE5982B-3464-4395-A9D1-D4C76E12FA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594"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55">
              <a:extLst>
                <a:ext uri="{FF2B5EF4-FFF2-40B4-BE49-F238E27FC236}">
                  <a16:creationId xmlns:a16="http://schemas.microsoft.com/office/drawing/2014/main" id="{D1BDAE7B-982F-4DE3-9A85-25AC24AA2D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607"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56">
              <a:extLst>
                <a:ext uri="{FF2B5EF4-FFF2-40B4-BE49-F238E27FC236}">
                  <a16:creationId xmlns:a16="http://schemas.microsoft.com/office/drawing/2014/main" id="{451188D6-4679-4978-B625-FF5831155A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303"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7">
              <a:extLst>
                <a:ext uri="{FF2B5EF4-FFF2-40B4-BE49-F238E27FC236}">
                  <a16:creationId xmlns:a16="http://schemas.microsoft.com/office/drawing/2014/main" id="{1F1D0A06-6238-4F0B-928E-C6E99BB02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756"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59">
              <a:extLst>
                <a:ext uri="{FF2B5EF4-FFF2-40B4-BE49-F238E27FC236}">
                  <a16:creationId xmlns:a16="http://schemas.microsoft.com/office/drawing/2014/main" id="{5669DE26-8D01-484D-87C6-C970883EB7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9206"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0">
              <a:extLst>
                <a:ext uri="{FF2B5EF4-FFF2-40B4-BE49-F238E27FC236}">
                  <a16:creationId xmlns:a16="http://schemas.microsoft.com/office/drawing/2014/main" id="{E2C89DF0-B876-4FA5-A15D-2B4EC6935A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4437"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1">
              <a:extLst>
                <a:ext uri="{FF2B5EF4-FFF2-40B4-BE49-F238E27FC236}">
                  <a16:creationId xmlns:a16="http://schemas.microsoft.com/office/drawing/2014/main" id="{6D278107-786C-48BD-9B90-624B943E13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734" y="2101447"/>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8">
              <a:extLst>
                <a:ext uri="{FF2B5EF4-FFF2-40B4-BE49-F238E27FC236}">
                  <a16:creationId xmlns:a16="http://schemas.microsoft.com/office/drawing/2014/main" id="{B791B486-ACCB-4731-891C-9B2FF434CE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9972"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9">
              <a:extLst>
                <a:ext uri="{FF2B5EF4-FFF2-40B4-BE49-F238E27FC236}">
                  <a16:creationId xmlns:a16="http://schemas.microsoft.com/office/drawing/2014/main" id="{881F663B-742F-4B18-9EEC-425CF3817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22344"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0">
              <a:extLst>
                <a:ext uri="{FF2B5EF4-FFF2-40B4-BE49-F238E27FC236}">
                  <a16:creationId xmlns:a16="http://schemas.microsoft.com/office/drawing/2014/main" id="{2C84BFA9-A28F-42D0-AA09-BFA6CAB68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17003"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1">
              <a:extLst>
                <a:ext uri="{FF2B5EF4-FFF2-40B4-BE49-F238E27FC236}">
                  <a16:creationId xmlns:a16="http://schemas.microsoft.com/office/drawing/2014/main" id="{1BAA7F31-C0A0-4447-BF38-3698F585D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0053"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82">
              <a:extLst>
                <a:ext uri="{FF2B5EF4-FFF2-40B4-BE49-F238E27FC236}">
                  <a16:creationId xmlns:a16="http://schemas.microsoft.com/office/drawing/2014/main" id="{B9A620F2-3D35-4A32-B16C-89CE74421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889"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3">
              <a:extLst>
                <a:ext uri="{FF2B5EF4-FFF2-40B4-BE49-F238E27FC236}">
                  <a16:creationId xmlns:a16="http://schemas.microsoft.com/office/drawing/2014/main" id="{4D6420E0-3BDF-44BC-B4AD-D4DCEEB229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0446"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4">
              <a:extLst>
                <a:ext uri="{FF2B5EF4-FFF2-40B4-BE49-F238E27FC236}">
                  <a16:creationId xmlns:a16="http://schemas.microsoft.com/office/drawing/2014/main" id="{EF852FAE-C00C-4555-A21B-1C78FF00F4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91462"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6">
              <a:extLst>
                <a:ext uri="{FF2B5EF4-FFF2-40B4-BE49-F238E27FC236}">
                  <a16:creationId xmlns:a16="http://schemas.microsoft.com/office/drawing/2014/main" id="{015DE73A-6E8F-4AA3-8B47-D1E6BFAEAE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1431"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9">
              <a:extLst>
                <a:ext uri="{FF2B5EF4-FFF2-40B4-BE49-F238E27FC236}">
                  <a16:creationId xmlns:a16="http://schemas.microsoft.com/office/drawing/2014/main" id="{1EF3E8F2-433E-4CFA-8523-B3F4B63053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234"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90">
              <a:extLst>
                <a:ext uri="{FF2B5EF4-FFF2-40B4-BE49-F238E27FC236}">
                  <a16:creationId xmlns:a16="http://schemas.microsoft.com/office/drawing/2014/main" id="{A8EC2038-DAA0-4BF3-8107-A1D5A142F3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34086"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
              <a:extLst>
                <a:ext uri="{FF2B5EF4-FFF2-40B4-BE49-F238E27FC236}">
                  <a16:creationId xmlns:a16="http://schemas.microsoft.com/office/drawing/2014/main" id="{B437840B-3F78-4C20-8184-29631B1AF9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1525"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0A039CCA-16FE-44AE-B9E7-76316DBDFF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3052"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090EE3F3-65C4-44DB-ABF0-27598282E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1482"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732F50C7-DE00-45B7-A7D9-AFC5FDF3E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9930"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C4B7759D-1CB7-4AE3-A334-69371508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8068"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1">
              <a:extLst>
                <a:ext uri="{FF2B5EF4-FFF2-40B4-BE49-F238E27FC236}">
                  <a16:creationId xmlns:a16="http://schemas.microsoft.com/office/drawing/2014/main" id="{2A71D132-8124-4734-AA62-7E12B621FC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8429"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
              <a:extLst>
                <a:ext uri="{FF2B5EF4-FFF2-40B4-BE49-F238E27FC236}">
                  <a16:creationId xmlns:a16="http://schemas.microsoft.com/office/drawing/2014/main" id="{4E0B6377-5004-4F75-8CBB-D7DD0B9B80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0205"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3">
              <a:extLst>
                <a:ext uri="{FF2B5EF4-FFF2-40B4-BE49-F238E27FC236}">
                  <a16:creationId xmlns:a16="http://schemas.microsoft.com/office/drawing/2014/main" id="{174DED7F-DAF6-480E-9002-A25110B964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4670"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4">
              <a:extLst>
                <a:ext uri="{FF2B5EF4-FFF2-40B4-BE49-F238E27FC236}">
                  <a16:creationId xmlns:a16="http://schemas.microsoft.com/office/drawing/2014/main" id="{E6057EAD-75B0-49A4-A761-AC1AF22AF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5310"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B4C50A97-FAC0-4E9B-A50C-ECC875EB7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9045"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7">
              <a:extLst>
                <a:ext uri="{FF2B5EF4-FFF2-40B4-BE49-F238E27FC236}">
                  <a16:creationId xmlns:a16="http://schemas.microsoft.com/office/drawing/2014/main" id="{1018DBC0-ACE2-4A9B-BD33-D168A3B25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4024"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21">
              <a:extLst>
                <a:ext uri="{FF2B5EF4-FFF2-40B4-BE49-F238E27FC236}">
                  <a16:creationId xmlns:a16="http://schemas.microsoft.com/office/drawing/2014/main" id="{783E14F5-0E4B-40DF-908C-65950C968C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2015"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25">
              <a:extLst>
                <a:ext uri="{FF2B5EF4-FFF2-40B4-BE49-F238E27FC236}">
                  <a16:creationId xmlns:a16="http://schemas.microsoft.com/office/drawing/2014/main" id="{D8D640D2-32FA-4974-8D6B-7F90FA747F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676"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29">
              <a:extLst>
                <a:ext uri="{FF2B5EF4-FFF2-40B4-BE49-F238E27FC236}">
                  <a16:creationId xmlns:a16="http://schemas.microsoft.com/office/drawing/2014/main" id="{05116718-3AD6-431D-B4CC-BD1390ACDA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898"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31">
              <a:extLst>
                <a:ext uri="{FF2B5EF4-FFF2-40B4-BE49-F238E27FC236}">
                  <a16:creationId xmlns:a16="http://schemas.microsoft.com/office/drawing/2014/main" id="{44DD8DD9-6927-4164-BE78-26B079374B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1599"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32">
              <a:extLst>
                <a:ext uri="{FF2B5EF4-FFF2-40B4-BE49-F238E27FC236}">
                  <a16:creationId xmlns:a16="http://schemas.microsoft.com/office/drawing/2014/main" id="{DF352A39-5DCA-42AC-ACE8-CC0F61703D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2779"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33">
              <a:extLst>
                <a:ext uri="{FF2B5EF4-FFF2-40B4-BE49-F238E27FC236}">
                  <a16:creationId xmlns:a16="http://schemas.microsoft.com/office/drawing/2014/main" id="{60EBB535-208F-4849-9E96-53B9971CED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692"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34">
              <a:extLst>
                <a:ext uri="{FF2B5EF4-FFF2-40B4-BE49-F238E27FC236}">
                  <a16:creationId xmlns:a16="http://schemas.microsoft.com/office/drawing/2014/main" id="{BCD96233-15EF-4543-B9C5-CA5253AC9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622"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35">
              <a:extLst>
                <a:ext uri="{FF2B5EF4-FFF2-40B4-BE49-F238E27FC236}">
                  <a16:creationId xmlns:a16="http://schemas.microsoft.com/office/drawing/2014/main" id="{CF3994DF-D5ED-45DB-826C-A4531DF8C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274"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36">
              <a:extLst>
                <a:ext uri="{FF2B5EF4-FFF2-40B4-BE49-F238E27FC236}">
                  <a16:creationId xmlns:a16="http://schemas.microsoft.com/office/drawing/2014/main" id="{E0114E4D-A88A-403A-B4BF-6687B1FC1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37">
              <a:extLst>
                <a:ext uri="{FF2B5EF4-FFF2-40B4-BE49-F238E27FC236}">
                  <a16:creationId xmlns:a16="http://schemas.microsoft.com/office/drawing/2014/main" id="{0CA46612-D58D-4AA5-B800-7ED35828BE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6177"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38">
              <a:extLst>
                <a:ext uri="{FF2B5EF4-FFF2-40B4-BE49-F238E27FC236}">
                  <a16:creationId xmlns:a16="http://schemas.microsoft.com/office/drawing/2014/main" id="{591A86C8-305F-45B1-A8B6-3A30A4B38B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846"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39">
              <a:extLst>
                <a:ext uri="{FF2B5EF4-FFF2-40B4-BE49-F238E27FC236}">
                  <a16:creationId xmlns:a16="http://schemas.microsoft.com/office/drawing/2014/main" id="{A7FABED8-48B7-4734-A612-FBE652656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954"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40">
              <a:extLst>
                <a:ext uri="{FF2B5EF4-FFF2-40B4-BE49-F238E27FC236}">
                  <a16:creationId xmlns:a16="http://schemas.microsoft.com/office/drawing/2014/main" id="{243BE91E-2B74-406E-B9D2-CF3138EC9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918"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41">
              <a:extLst>
                <a:ext uri="{FF2B5EF4-FFF2-40B4-BE49-F238E27FC236}">
                  <a16:creationId xmlns:a16="http://schemas.microsoft.com/office/drawing/2014/main" id="{F37AEA50-01C6-4691-8FA1-7E299BCA97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42">
              <a:extLst>
                <a:ext uri="{FF2B5EF4-FFF2-40B4-BE49-F238E27FC236}">
                  <a16:creationId xmlns:a16="http://schemas.microsoft.com/office/drawing/2014/main" id="{A736913D-B8FC-479E-AA14-C18815AD8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2579"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44">
              <a:extLst>
                <a:ext uri="{FF2B5EF4-FFF2-40B4-BE49-F238E27FC236}">
                  <a16:creationId xmlns:a16="http://schemas.microsoft.com/office/drawing/2014/main" id="{CBB0E630-D998-47AF-9E54-0FD6C92186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6369"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45">
              <a:extLst>
                <a:ext uri="{FF2B5EF4-FFF2-40B4-BE49-F238E27FC236}">
                  <a16:creationId xmlns:a16="http://schemas.microsoft.com/office/drawing/2014/main" id="{BB51A47C-E2F5-46B8-83A1-39880822C3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4218"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46">
              <a:extLst>
                <a:ext uri="{FF2B5EF4-FFF2-40B4-BE49-F238E27FC236}">
                  <a16:creationId xmlns:a16="http://schemas.microsoft.com/office/drawing/2014/main" id="{932E215A-211D-4622-9EDF-811E4BAFBF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277"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7">
              <a:extLst>
                <a:ext uri="{FF2B5EF4-FFF2-40B4-BE49-F238E27FC236}">
                  <a16:creationId xmlns:a16="http://schemas.microsoft.com/office/drawing/2014/main" id="{86D90953-B2B8-4A6D-963E-985D3D279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1422"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8">
              <a:extLst>
                <a:ext uri="{FF2B5EF4-FFF2-40B4-BE49-F238E27FC236}">
                  <a16:creationId xmlns:a16="http://schemas.microsoft.com/office/drawing/2014/main" id="{32D4D340-FB6E-4E98-A44E-DA02CF7A5C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6679"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9">
              <a:extLst>
                <a:ext uri="{FF2B5EF4-FFF2-40B4-BE49-F238E27FC236}">
                  <a16:creationId xmlns:a16="http://schemas.microsoft.com/office/drawing/2014/main" id="{923308B4-4A82-4DB8-84F5-17F107584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293"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2">
              <a:extLst>
                <a:ext uri="{FF2B5EF4-FFF2-40B4-BE49-F238E27FC236}">
                  <a16:creationId xmlns:a16="http://schemas.microsoft.com/office/drawing/2014/main" id="{4A3BBCB7-915D-49E4-9637-49EEC72967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77111"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3">
              <a:extLst>
                <a:ext uri="{FF2B5EF4-FFF2-40B4-BE49-F238E27FC236}">
                  <a16:creationId xmlns:a16="http://schemas.microsoft.com/office/drawing/2014/main" id="{DCCFB289-1B21-4B18-A4C2-F6B90A188D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8469"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64">
              <a:extLst>
                <a:ext uri="{FF2B5EF4-FFF2-40B4-BE49-F238E27FC236}">
                  <a16:creationId xmlns:a16="http://schemas.microsoft.com/office/drawing/2014/main" id="{BA95FC3F-2B17-490E-AB71-071E0890D6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420"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5">
              <a:extLst>
                <a:ext uri="{FF2B5EF4-FFF2-40B4-BE49-F238E27FC236}">
                  <a16:creationId xmlns:a16="http://schemas.microsoft.com/office/drawing/2014/main" id="{691A1360-1623-4EB9-9C7A-65F2CAEBBF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7051"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66">
              <a:extLst>
                <a:ext uri="{FF2B5EF4-FFF2-40B4-BE49-F238E27FC236}">
                  <a16:creationId xmlns:a16="http://schemas.microsoft.com/office/drawing/2014/main" id="{ABCE1120-7682-4074-8190-4B4F65A7C6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33"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7">
              <a:extLst>
                <a:ext uri="{FF2B5EF4-FFF2-40B4-BE49-F238E27FC236}">
                  <a16:creationId xmlns:a16="http://schemas.microsoft.com/office/drawing/2014/main" id="{682A8DF3-E4CC-47A8-B3E0-200ECC560E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25013"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8">
              <a:extLst>
                <a:ext uri="{FF2B5EF4-FFF2-40B4-BE49-F238E27FC236}">
                  <a16:creationId xmlns:a16="http://schemas.microsoft.com/office/drawing/2014/main" id="{EB91FF40-9F0D-4296-8A06-29DCE64A98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2401"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9">
              <a:extLst>
                <a:ext uri="{FF2B5EF4-FFF2-40B4-BE49-F238E27FC236}">
                  <a16:creationId xmlns:a16="http://schemas.microsoft.com/office/drawing/2014/main" id="{56EE39D5-D7CD-44ED-B21C-C1222DB1BE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1658"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0">
              <a:extLst>
                <a:ext uri="{FF2B5EF4-FFF2-40B4-BE49-F238E27FC236}">
                  <a16:creationId xmlns:a16="http://schemas.microsoft.com/office/drawing/2014/main" id="{1C65B9CC-1020-47B2-BD6A-01642D100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5871"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1">
              <a:extLst>
                <a:ext uri="{FF2B5EF4-FFF2-40B4-BE49-F238E27FC236}">
                  <a16:creationId xmlns:a16="http://schemas.microsoft.com/office/drawing/2014/main" id="{14AE5CE8-179F-4637-B418-FCBB775F0C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3201"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72">
              <a:extLst>
                <a:ext uri="{FF2B5EF4-FFF2-40B4-BE49-F238E27FC236}">
                  <a16:creationId xmlns:a16="http://schemas.microsoft.com/office/drawing/2014/main" id="{A887C011-3342-49F5-ABA6-21BC4E16F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9938"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73">
              <a:extLst>
                <a:ext uri="{FF2B5EF4-FFF2-40B4-BE49-F238E27FC236}">
                  <a16:creationId xmlns:a16="http://schemas.microsoft.com/office/drawing/2014/main" id="{59453A63-F4C1-484C-BD63-45BCF1F898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11"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74">
              <a:extLst>
                <a:ext uri="{FF2B5EF4-FFF2-40B4-BE49-F238E27FC236}">
                  <a16:creationId xmlns:a16="http://schemas.microsoft.com/office/drawing/2014/main" id="{E32981CE-84F8-46C0-8DED-9AB671768C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2763"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75">
              <a:extLst>
                <a:ext uri="{FF2B5EF4-FFF2-40B4-BE49-F238E27FC236}">
                  <a16:creationId xmlns:a16="http://schemas.microsoft.com/office/drawing/2014/main" id="{4534D7C6-DC5B-4AF8-9DA0-56212A899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772"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7">
              <a:extLst>
                <a:ext uri="{FF2B5EF4-FFF2-40B4-BE49-F238E27FC236}">
                  <a16:creationId xmlns:a16="http://schemas.microsoft.com/office/drawing/2014/main" id="{B1BEA7AD-37D1-4AAA-8229-E3B97FE5C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3018"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5">
              <a:extLst>
                <a:ext uri="{FF2B5EF4-FFF2-40B4-BE49-F238E27FC236}">
                  <a16:creationId xmlns:a16="http://schemas.microsoft.com/office/drawing/2014/main" id="{D5C0F08C-8A9A-438B-A79C-56393D3A66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5588" y="647106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7">
              <a:extLst>
                <a:ext uri="{FF2B5EF4-FFF2-40B4-BE49-F238E27FC236}">
                  <a16:creationId xmlns:a16="http://schemas.microsoft.com/office/drawing/2014/main" id="{30753EBC-ED22-4E17-ABDA-227B5CFD06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7100" y="66673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
              <a:extLst>
                <a:ext uri="{FF2B5EF4-FFF2-40B4-BE49-F238E27FC236}">
                  <a16:creationId xmlns:a16="http://schemas.microsoft.com/office/drawing/2014/main" id="{661FC4FE-1390-4C3A-A6E8-B21ECCF7D2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0434" y="1697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06">
              <a:extLst>
                <a:ext uri="{FF2B5EF4-FFF2-40B4-BE49-F238E27FC236}">
                  <a16:creationId xmlns:a16="http://schemas.microsoft.com/office/drawing/2014/main" id="{DB8CC66A-2BF1-4B83-A9CC-115D9877B0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09765"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descr="A diagram of a project&#10;&#10;Description automatically generated with medium confidence">
            <a:extLst>
              <a:ext uri="{FF2B5EF4-FFF2-40B4-BE49-F238E27FC236}">
                <a16:creationId xmlns:a16="http://schemas.microsoft.com/office/drawing/2014/main" id="{56C681B0-70A0-3AE2-70CB-F70AC6D5D5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6192" y="94983"/>
            <a:ext cx="4808232" cy="6733235"/>
          </a:xfrm>
          <a:prstGeom prst="rect">
            <a:avLst/>
          </a:prstGeom>
        </p:spPr>
      </p:pic>
    </p:spTree>
    <p:extLst>
      <p:ext uri="{BB962C8B-B14F-4D97-AF65-F5344CB8AC3E}">
        <p14:creationId xmlns:p14="http://schemas.microsoft.com/office/powerpoint/2010/main" val="25980347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5D478C-A9A5-4832-89D8-703607711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B7F7C0-216C-466B-8AF5-7744BB340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020A6AE-B717-4124-91F1-AB61221C71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1055" y="-4534"/>
            <a:ext cx="778194" cy="6834534"/>
            <a:chOff x="5721055" y="-4534"/>
            <a:chExt cx="778194" cy="6834534"/>
          </a:xfrm>
        </p:grpSpPr>
        <p:sp>
          <p:nvSpPr>
            <p:cNvPr id="13" name="Freeform 8">
              <a:extLst>
                <a:ext uri="{FF2B5EF4-FFF2-40B4-BE49-F238E27FC236}">
                  <a16:creationId xmlns:a16="http://schemas.microsoft.com/office/drawing/2014/main" id="{A2B0F4FD-3823-42B3-950C-03F9CBC51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6590"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
              <a:extLst>
                <a:ext uri="{FF2B5EF4-FFF2-40B4-BE49-F238E27FC236}">
                  <a16:creationId xmlns:a16="http://schemas.microsoft.com/office/drawing/2014/main" id="{426C99B0-870A-4702-9F5F-4459EF2130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3615"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11D4FA37-ADE6-45F4-AF91-AB50C41000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7545"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8">
              <a:extLst>
                <a:ext uri="{FF2B5EF4-FFF2-40B4-BE49-F238E27FC236}">
                  <a16:creationId xmlns:a16="http://schemas.microsoft.com/office/drawing/2014/main" id="{D07613C1-CC87-4032-B649-4A49D0834E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90959"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9">
              <a:extLst>
                <a:ext uri="{FF2B5EF4-FFF2-40B4-BE49-F238E27FC236}">
                  <a16:creationId xmlns:a16="http://schemas.microsoft.com/office/drawing/2014/main" id="{8479CDC1-5BCA-4A67-9DF5-9513EEE49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0877"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20">
              <a:extLst>
                <a:ext uri="{FF2B5EF4-FFF2-40B4-BE49-F238E27FC236}">
                  <a16:creationId xmlns:a16="http://schemas.microsoft.com/office/drawing/2014/main" id="{1EEA2AC4-D6A7-4B7B-932E-1D6D26846B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640"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22">
              <a:extLst>
                <a:ext uri="{FF2B5EF4-FFF2-40B4-BE49-F238E27FC236}">
                  <a16:creationId xmlns:a16="http://schemas.microsoft.com/office/drawing/2014/main" id="{2FBF34A8-BE86-423A-BCE9-2E928D4ABD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4979"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23">
              <a:extLst>
                <a:ext uri="{FF2B5EF4-FFF2-40B4-BE49-F238E27FC236}">
                  <a16:creationId xmlns:a16="http://schemas.microsoft.com/office/drawing/2014/main" id="{9FEE8137-C904-47D2-8922-093ABE0D8D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666"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6">
              <a:extLst>
                <a:ext uri="{FF2B5EF4-FFF2-40B4-BE49-F238E27FC236}">
                  <a16:creationId xmlns:a16="http://schemas.microsoft.com/office/drawing/2014/main" id="{1AD01E09-0A63-4683-B8DC-2A5969A19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5890"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7">
              <a:extLst>
                <a:ext uri="{FF2B5EF4-FFF2-40B4-BE49-F238E27FC236}">
                  <a16:creationId xmlns:a16="http://schemas.microsoft.com/office/drawing/2014/main" id="{39FDBC61-D90E-4D14-87BD-116805F62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6366"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8">
              <a:extLst>
                <a:ext uri="{FF2B5EF4-FFF2-40B4-BE49-F238E27FC236}">
                  <a16:creationId xmlns:a16="http://schemas.microsoft.com/office/drawing/2014/main" id="{E69FE8D2-E9F3-4F4F-8D6B-67378D754D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3450"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30">
              <a:extLst>
                <a:ext uri="{FF2B5EF4-FFF2-40B4-BE49-F238E27FC236}">
                  <a16:creationId xmlns:a16="http://schemas.microsoft.com/office/drawing/2014/main" id="{32B6BAD6-38C4-47DC-A947-5967E513B0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8700"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43">
              <a:extLst>
                <a:ext uri="{FF2B5EF4-FFF2-40B4-BE49-F238E27FC236}">
                  <a16:creationId xmlns:a16="http://schemas.microsoft.com/office/drawing/2014/main" id="{8ECDF132-F20F-4401-9040-2A1E99DA2F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90740"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51">
              <a:extLst>
                <a:ext uri="{FF2B5EF4-FFF2-40B4-BE49-F238E27FC236}">
                  <a16:creationId xmlns:a16="http://schemas.microsoft.com/office/drawing/2014/main" id="{8190E0B5-EEB8-4A3D-82D0-0A07902F92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5661"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6B331F8A-6B87-45CD-8DC6-61EDEA5AF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2666"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53">
              <a:extLst>
                <a:ext uri="{FF2B5EF4-FFF2-40B4-BE49-F238E27FC236}">
                  <a16:creationId xmlns:a16="http://schemas.microsoft.com/office/drawing/2014/main" id="{16F46124-28C8-499E-8B05-7717602B57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747"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54">
              <a:extLst>
                <a:ext uri="{FF2B5EF4-FFF2-40B4-BE49-F238E27FC236}">
                  <a16:creationId xmlns:a16="http://schemas.microsoft.com/office/drawing/2014/main" id="{CFE5982B-3464-4395-A9D1-D4C76E12FA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594"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55">
              <a:extLst>
                <a:ext uri="{FF2B5EF4-FFF2-40B4-BE49-F238E27FC236}">
                  <a16:creationId xmlns:a16="http://schemas.microsoft.com/office/drawing/2014/main" id="{D1BDAE7B-982F-4DE3-9A85-25AC24AA2D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607"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56">
              <a:extLst>
                <a:ext uri="{FF2B5EF4-FFF2-40B4-BE49-F238E27FC236}">
                  <a16:creationId xmlns:a16="http://schemas.microsoft.com/office/drawing/2014/main" id="{451188D6-4679-4978-B625-FF5831155A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303"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7">
              <a:extLst>
                <a:ext uri="{FF2B5EF4-FFF2-40B4-BE49-F238E27FC236}">
                  <a16:creationId xmlns:a16="http://schemas.microsoft.com/office/drawing/2014/main" id="{1F1D0A06-6238-4F0B-928E-C6E99BB02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756"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59">
              <a:extLst>
                <a:ext uri="{FF2B5EF4-FFF2-40B4-BE49-F238E27FC236}">
                  <a16:creationId xmlns:a16="http://schemas.microsoft.com/office/drawing/2014/main" id="{5669DE26-8D01-484D-87C6-C970883EB7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9206"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0">
              <a:extLst>
                <a:ext uri="{FF2B5EF4-FFF2-40B4-BE49-F238E27FC236}">
                  <a16:creationId xmlns:a16="http://schemas.microsoft.com/office/drawing/2014/main" id="{E2C89DF0-B876-4FA5-A15D-2B4EC6935A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4437"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1">
              <a:extLst>
                <a:ext uri="{FF2B5EF4-FFF2-40B4-BE49-F238E27FC236}">
                  <a16:creationId xmlns:a16="http://schemas.microsoft.com/office/drawing/2014/main" id="{6D278107-786C-48BD-9B90-624B943E13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734" y="2101447"/>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8">
              <a:extLst>
                <a:ext uri="{FF2B5EF4-FFF2-40B4-BE49-F238E27FC236}">
                  <a16:creationId xmlns:a16="http://schemas.microsoft.com/office/drawing/2014/main" id="{B791B486-ACCB-4731-891C-9B2FF434CE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9972"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9">
              <a:extLst>
                <a:ext uri="{FF2B5EF4-FFF2-40B4-BE49-F238E27FC236}">
                  <a16:creationId xmlns:a16="http://schemas.microsoft.com/office/drawing/2014/main" id="{881F663B-742F-4B18-9EEC-425CF3817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22344"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0">
              <a:extLst>
                <a:ext uri="{FF2B5EF4-FFF2-40B4-BE49-F238E27FC236}">
                  <a16:creationId xmlns:a16="http://schemas.microsoft.com/office/drawing/2014/main" id="{2C84BFA9-A28F-42D0-AA09-BFA6CAB68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17003"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1">
              <a:extLst>
                <a:ext uri="{FF2B5EF4-FFF2-40B4-BE49-F238E27FC236}">
                  <a16:creationId xmlns:a16="http://schemas.microsoft.com/office/drawing/2014/main" id="{1BAA7F31-C0A0-4447-BF38-3698F585D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0053"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82">
              <a:extLst>
                <a:ext uri="{FF2B5EF4-FFF2-40B4-BE49-F238E27FC236}">
                  <a16:creationId xmlns:a16="http://schemas.microsoft.com/office/drawing/2014/main" id="{B9A620F2-3D35-4A32-B16C-89CE74421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889"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3">
              <a:extLst>
                <a:ext uri="{FF2B5EF4-FFF2-40B4-BE49-F238E27FC236}">
                  <a16:creationId xmlns:a16="http://schemas.microsoft.com/office/drawing/2014/main" id="{4D6420E0-3BDF-44BC-B4AD-D4DCEEB229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0446"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4">
              <a:extLst>
                <a:ext uri="{FF2B5EF4-FFF2-40B4-BE49-F238E27FC236}">
                  <a16:creationId xmlns:a16="http://schemas.microsoft.com/office/drawing/2014/main" id="{EF852FAE-C00C-4555-A21B-1C78FF00F4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91462"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6">
              <a:extLst>
                <a:ext uri="{FF2B5EF4-FFF2-40B4-BE49-F238E27FC236}">
                  <a16:creationId xmlns:a16="http://schemas.microsoft.com/office/drawing/2014/main" id="{015DE73A-6E8F-4AA3-8B47-D1E6BFAEAE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1431"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9">
              <a:extLst>
                <a:ext uri="{FF2B5EF4-FFF2-40B4-BE49-F238E27FC236}">
                  <a16:creationId xmlns:a16="http://schemas.microsoft.com/office/drawing/2014/main" id="{1EF3E8F2-433E-4CFA-8523-B3F4B63053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234"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90">
              <a:extLst>
                <a:ext uri="{FF2B5EF4-FFF2-40B4-BE49-F238E27FC236}">
                  <a16:creationId xmlns:a16="http://schemas.microsoft.com/office/drawing/2014/main" id="{A8EC2038-DAA0-4BF3-8107-A1D5A142F3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34086"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
              <a:extLst>
                <a:ext uri="{FF2B5EF4-FFF2-40B4-BE49-F238E27FC236}">
                  <a16:creationId xmlns:a16="http://schemas.microsoft.com/office/drawing/2014/main" id="{B437840B-3F78-4C20-8184-29631B1AF9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1525"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0A039CCA-16FE-44AE-B9E7-76316DBDFF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3052"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090EE3F3-65C4-44DB-ABF0-27598282E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1482"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732F50C7-DE00-45B7-A7D9-AFC5FDF3E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9930"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C4B7759D-1CB7-4AE3-A334-69371508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8068"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1">
              <a:extLst>
                <a:ext uri="{FF2B5EF4-FFF2-40B4-BE49-F238E27FC236}">
                  <a16:creationId xmlns:a16="http://schemas.microsoft.com/office/drawing/2014/main" id="{2A71D132-8124-4734-AA62-7E12B621FC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8429"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
              <a:extLst>
                <a:ext uri="{FF2B5EF4-FFF2-40B4-BE49-F238E27FC236}">
                  <a16:creationId xmlns:a16="http://schemas.microsoft.com/office/drawing/2014/main" id="{4E0B6377-5004-4F75-8CBB-D7DD0B9B80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0205"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3">
              <a:extLst>
                <a:ext uri="{FF2B5EF4-FFF2-40B4-BE49-F238E27FC236}">
                  <a16:creationId xmlns:a16="http://schemas.microsoft.com/office/drawing/2014/main" id="{174DED7F-DAF6-480E-9002-A25110B964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4670"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4">
              <a:extLst>
                <a:ext uri="{FF2B5EF4-FFF2-40B4-BE49-F238E27FC236}">
                  <a16:creationId xmlns:a16="http://schemas.microsoft.com/office/drawing/2014/main" id="{E6057EAD-75B0-49A4-A761-AC1AF22AF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5310"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B4C50A97-FAC0-4E9B-A50C-ECC875EB7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9045"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7">
              <a:extLst>
                <a:ext uri="{FF2B5EF4-FFF2-40B4-BE49-F238E27FC236}">
                  <a16:creationId xmlns:a16="http://schemas.microsoft.com/office/drawing/2014/main" id="{1018DBC0-ACE2-4A9B-BD33-D168A3B25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4024"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21">
              <a:extLst>
                <a:ext uri="{FF2B5EF4-FFF2-40B4-BE49-F238E27FC236}">
                  <a16:creationId xmlns:a16="http://schemas.microsoft.com/office/drawing/2014/main" id="{783E14F5-0E4B-40DF-908C-65950C968C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2015"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25">
              <a:extLst>
                <a:ext uri="{FF2B5EF4-FFF2-40B4-BE49-F238E27FC236}">
                  <a16:creationId xmlns:a16="http://schemas.microsoft.com/office/drawing/2014/main" id="{D8D640D2-32FA-4974-8D6B-7F90FA747F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676"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29">
              <a:extLst>
                <a:ext uri="{FF2B5EF4-FFF2-40B4-BE49-F238E27FC236}">
                  <a16:creationId xmlns:a16="http://schemas.microsoft.com/office/drawing/2014/main" id="{05116718-3AD6-431D-B4CC-BD1390ACDA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898"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31">
              <a:extLst>
                <a:ext uri="{FF2B5EF4-FFF2-40B4-BE49-F238E27FC236}">
                  <a16:creationId xmlns:a16="http://schemas.microsoft.com/office/drawing/2014/main" id="{44DD8DD9-6927-4164-BE78-26B079374B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1599"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32">
              <a:extLst>
                <a:ext uri="{FF2B5EF4-FFF2-40B4-BE49-F238E27FC236}">
                  <a16:creationId xmlns:a16="http://schemas.microsoft.com/office/drawing/2014/main" id="{DF352A39-5DCA-42AC-ACE8-CC0F61703D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2779"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33">
              <a:extLst>
                <a:ext uri="{FF2B5EF4-FFF2-40B4-BE49-F238E27FC236}">
                  <a16:creationId xmlns:a16="http://schemas.microsoft.com/office/drawing/2014/main" id="{60EBB535-208F-4849-9E96-53B9971CED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692"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34">
              <a:extLst>
                <a:ext uri="{FF2B5EF4-FFF2-40B4-BE49-F238E27FC236}">
                  <a16:creationId xmlns:a16="http://schemas.microsoft.com/office/drawing/2014/main" id="{BCD96233-15EF-4543-B9C5-CA5253AC9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622"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35">
              <a:extLst>
                <a:ext uri="{FF2B5EF4-FFF2-40B4-BE49-F238E27FC236}">
                  <a16:creationId xmlns:a16="http://schemas.microsoft.com/office/drawing/2014/main" id="{CF3994DF-D5ED-45DB-826C-A4531DF8C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274"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36">
              <a:extLst>
                <a:ext uri="{FF2B5EF4-FFF2-40B4-BE49-F238E27FC236}">
                  <a16:creationId xmlns:a16="http://schemas.microsoft.com/office/drawing/2014/main" id="{E0114E4D-A88A-403A-B4BF-6687B1FC1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37">
              <a:extLst>
                <a:ext uri="{FF2B5EF4-FFF2-40B4-BE49-F238E27FC236}">
                  <a16:creationId xmlns:a16="http://schemas.microsoft.com/office/drawing/2014/main" id="{0CA46612-D58D-4AA5-B800-7ED35828BE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6177"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38">
              <a:extLst>
                <a:ext uri="{FF2B5EF4-FFF2-40B4-BE49-F238E27FC236}">
                  <a16:creationId xmlns:a16="http://schemas.microsoft.com/office/drawing/2014/main" id="{591A86C8-305F-45B1-A8B6-3A30A4B38B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846"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39">
              <a:extLst>
                <a:ext uri="{FF2B5EF4-FFF2-40B4-BE49-F238E27FC236}">
                  <a16:creationId xmlns:a16="http://schemas.microsoft.com/office/drawing/2014/main" id="{A7FABED8-48B7-4734-A612-FBE652656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954"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40">
              <a:extLst>
                <a:ext uri="{FF2B5EF4-FFF2-40B4-BE49-F238E27FC236}">
                  <a16:creationId xmlns:a16="http://schemas.microsoft.com/office/drawing/2014/main" id="{243BE91E-2B74-406E-B9D2-CF3138EC9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918"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41">
              <a:extLst>
                <a:ext uri="{FF2B5EF4-FFF2-40B4-BE49-F238E27FC236}">
                  <a16:creationId xmlns:a16="http://schemas.microsoft.com/office/drawing/2014/main" id="{F37AEA50-01C6-4691-8FA1-7E299BCA97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42">
              <a:extLst>
                <a:ext uri="{FF2B5EF4-FFF2-40B4-BE49-F238E27FC236}">
                  <a16:creationId xmlns:a16="http://schemas.microsoft.com/office/drawing/2014/main" id="{A736913D-B8FC-479E-AA14-C18815AD8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2579"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44">
              <a:extLst>
                <a:ext uri="{FF2B5EF4-FFF2-40B4-BE49-F238E27FC236}">
                  <a16:creationId xmlns:a16="http://schemas.microsoft.com/office/drawing/2014/main" id="{CBB0E630-D998-47AF-9E54-0FD6C92186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6369"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45">
              <a:extLst>
                <a:ext uri="{FF2B5EF4-FFF2-40B4-BE49-F238E27FC236}">
                  <a16:creationId xmlns:a16="http://schemas.microsoft.com/office/drawing/2014/main" id="{BB51A47C-E2F5-46B8-83A1-39880822C3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4218"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46">
              <a:extLst>
                <a:ext uri="{FF2B5EF4-FFF2-40B4-BE49-F238E27FC236}">
                  <a16:creationId xmlns:a16="http://schemas.microsoft.com/office/drawing/2014/main" id="{932E215A-211D-4622-9EDF-811E4BAFBF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277"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7">
              <a:extLst>
                <a:ext uri="{FF2B5EF4-FFF2-40B4-BE49-F238E27FC236}">
                  <a16:creationId xmlns:a16="http://schemas.microsoft.com/office/drawing/2014/main" id="{86D90953-B2B8-4A6D-963E-985D3D279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1422"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8">
              <a:extLst>
                <a:ext uri="{FF2B5EF4-FFF2-40B4-BE49-F238E27FC236}">
                  <a16:creationId xmlns:a16="http://schemas.microsoft.com/office/drawing/2014/main" id="{32D4D340-FB6E-4E98-A44E-DA02CF7A5C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6679"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9">
              <a:extLst>
                <a:ext uri="{FF2B5EF4-FFF2-40B4-BE49-F238E27FC236}">
                  <a16:creationId xmlns:a16="http://schemas.microsoft.com/office/drawing/2014/main" id="{923308B4-4A82-4DB8-84F5-17F107584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293"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2">
              <a:extLst>
                <a:ext uri="{FF2B5EF4-FFF2-40B4-BE49-F238E27FC236}">
                  <a16:creationId xmlns:a16="http://schemas.microsoft.com/office/drawing/2014/main" id="{4A3BBCB7-915D-49E4-9637-49EEC72967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77111"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3">
              <a:extLst>
                <a:ext uri="{FF2B5EF4-FFF2-40B4-BE49-F238E27FC236}">
                  <a16:creationId xmlns:a16="http://schemas.microsoft.com/office/drawing/2014/main" id="{DCCFB289-1B21-4B18-A4C2-F6B90A188D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8469"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64">
              <a:extLst>
                <a:ext uri="{FF2B5EF4-FFF2-40B4-BE49-F238E27FC236}">
                  <a16:creationId xmlns:a16="http://schemas.microsoft.com/office/drawing/2014/main" id="{BA95FC3F-2B17-490E-AB71-071E0890D6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420"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5">
              <a:extLst>
                <a:ext uri="{FF2B5EF4-FFF2-40B4-BE49-F238E27FC236}">
                  <a16:creationId xmlns:a16="http://schemas.microsoft.com/office/drawing/2014/main" id="{691A1360-1623-4EB9-9C7A-65F2CAEBBF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7051"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66">
              <a:extLst>
                <a:ext uri="{FF2B5EF4-FFF2-40B4-BE49-F238E27FC236}">
                  <a16:creationId xmlns:a16="http://schemas.microsoft.com/office/drawing/2014/main" id="{ABCE1120-7682-4074-8190-4B4F65A7C6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33"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7">
              <a:extLst>
                <a:ext uri="{FF2B5EF4-FFF2-40B4-BE49-F238E27FC236}">
                  <a16:creationId xmlns:a16="http://schemas.microsoft.com/office/drawing/2014/main" id="{682A8DF3-E4CC-47A8-B3E0-200ECC560E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25013"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8">
              <a:extLst>
                <a:ext uri="{FF2B5EF4-FFF2-40B4-BE49-F238E27FC236}">
                  <a16:creationId xmlns:a16="http://schemas.microsoft.com/office/drawing/2014/main" id="{EB91FF40-9F0D-4296-8A06-29DCE64A98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2401"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9">
              <a:extLst>
                <a:ext uri="{FF2B5EF4-FFF2-40B4-BE49-F238E27FC236}">
                  <a16:creationId xmlns:a16="http://schemas.microsoft.com/office/drawing/2014/main" id="{56EE39D5-D7CD-44ED-B21C-C1222DB1BE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1658"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0">
              <a:extLst>
                <a:ext uri="{FF2B5EF4-FFF2-40B4-BE49-F238E27FC236}">
                  <a16:creationId xmlns:a16="http://schemas.microsoft.com/office/drawing/2014/main" id="{1C65B9CC-1020-47B2-BD6A-01642D100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5871"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1">
              <a:extLst>
                <a:ext uri="{FF2B5EF4-FFF2-40B4-BE49-F238E27FC236}">
                  <a16:creationId xmlns:a16="http://schemas.microsoft.com/office/drawing/2014/main" id="{14AE5CE8-179F-4637-B418-FCBB775F0C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3201"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72">
              <a:extLst>
                <a:ext uri="{FF2B5EF4-FFF2-40B4-BE49-F238E27FC236}">
                  <a16:creationId xmlns:a16="http://schemas.microsoft.com/office/drawing/2014/main" id="{A887C011-3342-49F5-ABA6-21BC4E16F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9938"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73">
              <a:extLst>
                <a:ext uri="{FF2B5EF4-FFF2-40B4-BE49-F238E27FC236}">
                  <a16:creationId xmlns:a16="http://schemas.microsoft.com/office/drawing/2014/main" id="{59453A63-F4C1-484C-BD63-45BCF1F898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11"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74">
              <a:extLst>
                <a:ext uri="{FF2B5EF4-FFF2-40B4-BE49-F238E27FC236}">
                  <a16:creationId xmlns:a16="http://schemas.microsoft.com/office/drawing/2014/main" id="{E32981CE-84F8-46C0-8DED-9AB671768C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2763"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75">
              <a:extLst>
                <a:ext uri="{FF2B5EF4-FFF2-40B4-BE49-F238E27FC236}">
                  <a16:creationId xmlns:a16="http://schemas.microsoft.com/office/drawing/2014/main" id="{4534D7C6-DC5B-4AF8-9DA0-56212A899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772"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7">
              <a:extLst>
                <a:ext uri="{FF2B5EF4-FFF2-40B4-BE49-F238E27FC236}">
                  <a16:creationId xmlns:a16="http://schemas.microsoft.com/office/drawing/2014/main" id="{B1BEA7AD-37D1-4AAA-8229-E3B97FE5C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3018"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5">
              <a:extLst>
                <a:ext uri="{FF2B5EF4-FFF2-40B4-BE49-F238E27FC236}">
                  <a16:creationId xmlns:a16="http://schemas.microsoft.com/office/drawing/2014/main" id="{D5C0F08C-8A9A-438B-A79C-56393D3A66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5588" y="647106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7">
              <a:extLst>
                <a:ext uri="{FF2B5EF4-FFF2-40B4-BE49-F238E27FC236}">
                  <a16:creationId xmlns:a16="http://schemas.microsoft.com/office/drawing/2014/main" id="{30753EBC-ED22-4E17-ABDA-227B5CFD06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7100" y="66673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
              <a:extLst>
                <a:ext uri="{FF2B5EF4-FFF2-40B4-BE49-F238E27FC236}">
                  <a16:creationId xmlns:a16="http://schemas.microsoft.com/office/drawing/2014/main" id="{661FC4FE-1390-4C3A-A6E8-B21ECCF7D2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0434" y="1697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06">
              <a:extLst>
                <a:ext uri="{FF2B5EF4-FFF2-40B4-BE49-F238E27FC236}">
                  <a16:creationId xmlns:a16="http://schemas.microsoft.com/office/drawing/2014/main" id="{DB8CC66A-2BF1-4B83-A9CC-115D9877B0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09765"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5122" name="Picture 2" descr="Diagram&#10;&#10;Description automatically generated">
            <a:extLst>
              <a:ext uri="{FF2B5EF4-FFF2-40B4-BE49-F238E27FC236}">
                <a16:creationId xmlns:a16="http://schemas.microsoft.com/office/drawing/2014/main" id="{8DCCE815-F043-4938-A364-1B3A9697A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673" y="2043052"/>
            <a:ext cx="5373492" cy="3316438"/>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3" descr="Chart, box and whisker chart&#10;&#10;Description automatically generated">
            <a:extLst>
              <a:ext uri="{FF2B5EF4-FFF2-40B4-BE49-F238E27FC236}">
                <a16:creationId xmlns:a16="http://schemas.microsoft.com/office/drawing/2014/main" id="{D4F4B0D4-CE2A-5A4D-BBA5-F0A5DE4B76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1560" y="1970714"/>
            <a:ext cx="5345030" cy="317199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B20266DE-C876-A778-B6BD-166EBC33DF0A}"/>
              </a:ext>
            </a:extLst>
          </p:cNvPr>
          <p:cNvSpPr>
            <a:spLocks noChangeArrowheads="1"/>
          </p:cNvSpPr>
          <p:nvPr/>
        </p:nvSpPr>
        <p:spPr bwMode="auto">
          <a:xfrm>
            <a:off x="1927794" y="1152835"/>
            <a:ext cx="13195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ea typeface="Aptos" panose="020B0004020202020204" pitchFamily="34" charset="0"/>
                <a:cs typeface="Arial" panose="020B0604020202020204" pitchFamily="34" charset="0"/>
              </a:rPr>
              <a:t>Sign up</a:t>
            </a:r>
            <a:endParaRPr kumimoji="0" lang="en-US" altLang="en-US" sz="2400" b="0" i="0" u="none" strike="noStrike" cap="none" normalizeH="0" baseline="0" dirty="0">
              <a:ln>
                <a:noFill/>
              </a:ln>
              <a:solidFill>
                <a:schemeClr val="tx1"/>
              </a:solidFill>
              <a:effectLst/>
            </a:endParaRPr>
          </a:p>
        </p:txBody>
      </p:sp>
      <p:sp>
        <p:nvSpPr>
          <p:cNvPr id="25" name="Rectangle 4">
            <a:extLst>
              <a:ext uri="{FF2B5EF4-FFF2-40B4-BE49-F238E27FC236}">
                <a16:creationId xmlns:a16="http://schemas.microsoft.com/office/drawing/2014/main" id="{1B133702-C2F0-F923-9396-BBCFBB58432E}"/>
              </a:ext>
            </a:extLst>
          </p:cNvPr>
          <p:cNvSpPr>
            <a:spLocks noChangeArrowheads="1"/>
          </p:cNvSpPr>
          <p:nvPr/>
        </p:nvSpPr>
        <p:spPr bwMode="auto">
          <a:xfrm>
            <a:off x="8624233" y="1139645"/>
            <a:ext cx="16103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ea typeface="Aptos" panose="020B0004020202020204" pitchFamily="34" charset="0"/>
                <a:cs typeface="Arial" panose="020B0604020202020204" pitchFamily="34" charset="0"/>
              </a:rPr>
              <a:t>Login </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9605908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1000"/>
                                        <p:tgtEl>
                                          <p:spTgt spid="5122"/>
                                        </p:tgtEl>
                                      </p:cBhvr>
                                    </p:animEffect>
                                    <p:anim calcmode="lin" valueType="num">
                                      <p:cBhvr>
                                        <p:cTn id="13" dur="1000" fill="hold"/>
                                        <p:tgtEl>
                                          <p:spTgt spid="5122"/>
                                        </p:tgtEl>
                                        <p:attrNameLst>
                                          <p:attrName>ppt_x</p:attrName>
                                        </p:attrNameLst>
                                      </p:cBhvr>
                                      <p:tavLst>
                                        <p:tav tm="0">
                                          <p:val>
                                            <p:strVal val="#ppt_x"/>
                                          </p:val>
                                        </p:tav>
                                        <p:tav tm="100000">
                                          <p:val>
                                            <p:strVal val="#ppt_x"/>
                                          </p:val>
                                        </p:tav>
                                      </p:tavLst>
                                    </p:anim>
                                    <p:anim calcmode="lin" valueType="num">
                                      <p:cBhvr>
                                        <p:cTn id="14"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121"/>
                                        </p:tgtEl>
                                        <p:attrNameLst>
                                          <p:attrName>style.visibility</p:attrName>
                                        </p:attrNameLst>
                                      </p:cBhvr>
                                      <p:to>
                                        <p:strVal val="visible"/>
                                      </p:to>
                                    </p:set>
                                    <p:animEffect transition="in" filter="fade">
                                      <p:cBhvr>
                                        <p:cTn id="24" dur="1000"/>
                                        <p:tgtEl>
                                          <p:spTgt spid="5121"/>
                                        </p:tgtEl>
                                      </p:cBhvr>
                                    </p:animEffect>
                                    <p:anim calcmode="lin" valueType="num">
                                      <p:cBhvr>
                                        <p:cTn id="25" dur="1000" fill="hold"/>
                                        <p:tgtEl>
                                          <p:spTgt spid="5121"/>
                                        </p:tgtEl>
                                        <p:attrNameLst>
                                          <p:attrName>ppt_x</p:attrName>
                                        </p:attrNameLst>
                                      </p:cBhvr>
                                      <p:tavLst>
                                        <p:tav tm="0">
                                          <p:val>
                                            <p:strVal val="#ppt_x"/>
                                          </p:val>
                                        </p:tav>
                                        <p:tav tm="100000">
                                          <p:val>
                                            <p:strVal val="#ppt_x"/>
                                          </p:val>
                                        </p:tav>
                                      </p:tavLst>
                                    </p:anim>
                                    <p:anim calcmode="lin" valueType="num">
                                      <p:cBhvr>
                                        <p:cTn id="26" dur="1000" fill="hold"/>
                                        <p:tgtEl>
                                          <p:spTgt spid="5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0" name="Rectangle 6149">
            <a:extLst>
              <a:ext uri="{FF2B5EF4-FFF2-40B4-BE49-F238E27FC236}">
                <a16:creationId xmlns:a16="http://schemas.microsoft.com/office/drawing/2014/main" id="{17121B47-384D-4AA6-BFEE-9EB117D2A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2" name="Rectangle 6151">
            <a:extLst>
              <a:ext uri="{FF2B5EF4-FFF2-40B4-BE49-F238E27FC236}">
                <a16:creationId xmlns:a16="http://schemas.microsoft.com/office/drawing/2014/main" id="{B8AA8937-D869-4CEB-9DB3-A2AAE5433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4" name="Rectangle 6153">
            <a:extLst>
              <a:ext uri="{FF2B5EF4-FFF2-40B4-BE49-F238E27FC236}">
                <a16:creationId xmlns:a16="http://schemas.microsoft.com/office/drawing/2014/main" id="{B84EE3D2-B06F-47DE-AAC1-4DB46BF883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 y="1378872"/>
            <a:ext cx="6040389" cy="4238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
            <a:extLst>
              <a:ext uri="{FF2B5EF4-FFF2-40B4-BE49-F238E27FC236}">
                <a16:creationId xmlns:a16="http://schemas.microsoft.com/office/drawing/2014/main" id="{DB323B95-7A8E-CA9D-AA87-918CFB055798}"/>
              </a:ext>
            </a:extLst>
          </p:cNvPr>
          <p:cNvSpPr>
            <a:spLocks noChangeArrowheads="1"/>
          </p:cNvSpPr>
          <p:nvPr/>
        </p:nvSpPr>
        <p:spPr bwMode="auto">
          <a:xfrm>
            <a:off x="1605379" y="1945133"/>
            <a:ext cx="4582230" cy="224415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algn="ctr" defTabSz="914400" fontAlgn="base">
              <a:spcBef>
                <a:spcPct val="0"/>
              </a:spcBef>
              <a:spcAft>
                <a:spcPts val="600"/>
              </a:spcAft>
              <a:buClrTx/>
              <a:buSzTx/>
              <a:tabLst/>
            </a:pPr>
            <a:r>
              <a:rPr kumimoji="0" lang="en-US" altLang="en-US" sz="2400" b="1" i="0" u="none" strike="noStrike" cap="none" normalizeH="0" baseline="0" dirty="0">
                <a:ln>
                  <a:noFill/>
                </a:ln>
                <a:solidFill>
                  <a:schemeClr val="tx2"/>
                </a:solidFill>
                <a:effectLst/>
                <a:ea typeface="+mj-ea"/>
                <a:cs typeface="+mj-cs"/>
              </a:rPr>
              <a:t>Order </a:t>
            </a:r>
            <a:endParaRPr kumimoji="0" lang="en-US" altLang="en-US" sz="2400" b="0" i="0" u="none" strike="noStrike" cap="none" normalizeH="0" baseline="0" dirty="0">
              <a:ln>
                <a:noFill/>
              </a:ln>
              <a:solidFill>
                <a:schemeClr val="tx2"/>
              </a:solidFill>
              <a:effectLst/>
              <a:ea typeface="+mj-ea"/>
              <a:cs typeface="+mj-cs"/>
            </a:endParaRPr>
          </a:p>
        </p:txBody>
      </p:sp>
      <p:grpSp>
        <p:nvGrpSpPr>
          <p:cNvPr id="6156" name="Group 6155">
            <a:extLst>
              <a:ext uri="{FF2B5EF4-FFF2-40B4-BE49-F238E27FC236}">
                <a16:creationId xmlns:a16="http://schemas.microsoft.com/office/drawing/2014/main" id="{6599FC7B-1DF7-4530-83E5-C095D4A2D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80590" y="0"/>
            <a:ext cx="1355886" cy="6796617"/>
            <a:chOff x="10580590" y="0"/>
            <a:chExt cx="1355886" cy="6796617"/>
          </a:xfrm>
        </p:grpSpPr>
        <p:sp>
          <p:nvSpPr>
            <p:cNvPr id="6157" name="Freeform 8">
              <a:extLst>
                <a:ext uri="{FF2B5EF4-FFF2-40B4-BE49-F238E27FC236}">
                  <a16:creationId xmlns:a16="http://schemas.microsoft.com/office/drawing/2014/main" id="{2DE640CE-132C-43BE-BCA3-8F0BE59F4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595" y="668164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58" name="Freeform 10">
              <a:extLst>
                <a:ext uri="{FF2B5EF4-FFF2-40B4-BE49-F238E27FC236}">
                  <a16:creationId xmlns:a16="http://schemas.microsoft.com/office/drawing/2014/main" id="{000F7CF0-3D04-492F-A268-9018177261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0842" y="152662"/>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59" name="Freeform 15">
              <a:extLst>
                <a:ext uri="{FF2B5EF4-FFF2-40B4-BE49-F238E27FC236}">
                  <a16:creationId xmlns:a16="http://schemas.microsoft.com/office/drawing/2014/main" id="{C1DEC041-746E-4EA1-B788-1F7F748351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4772" y="666859"/>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60" name="Freeform 18">
              <a:extLst>
                <a:ext uri="{FF2B5EF4-FFF2-40B4-BE49-F238E27FC236}">
                  <a16:creationId xmlns:a16="http://schemas.microsoft.com/office/drawing/2014/main" id="{5F1AFD93-4239-40D2-8DCA-F946C9E6E6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8186" y="410116"/>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61" name="Freeform 19">
              <a:extLst>
                <a:ext uri="{FF2B5EF4-FFF2-40B4-BE49-F238E27FC236}">
                  <a16:creationId xmlns:a16="http://schemas.microsoft.com/office/drawing/2014/main" id="{F7C397F6-59FA-4A2D-8F3F-BEB6EE859D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18104" y="2096992"/>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62" name="Freeform 20">
              <a:extLst>
                <a:ext uri="{FF2B5EF4-FFF2-40B4-BE49-F238E27FC236}">
                  <a16:creationId xmlns:a16="http://schemas.microsoft.com/office/drawing/2014/main" id="{19BD7C73-D214-444B-88EB-EE29E138BD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2867" y="229455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63" name="Freeform 22">
              <a:extLst>
                <a:ext uri="{FF2B5EF4-FFF2-40B4-BE49-F238E27FC236}">
                  <a16:creationId xmlns:a16="http://schemas.microsoft.com/office/drawing/2014/main" id="{C4F6F166-B2C7-4DEF-9D27-8C7C5281ED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2206" y="1124393"/>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64" name="Freeform 23">
              <a:extLst>
                <a:ext uri="{FF2B5EF4-FFF2-40B4-BE49-F238E27FC236}">
                  <a16:creationId xmlns:a16="http://schemas.microsoft.com/office/drawing/2014/main" id="{1836659E-9BA4-478B-888E-7918CD1E4F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5893" y="911827"/>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65" name="Freeform 26">
              <a:extLst>
                <a:ext uri="{FF2B5EF4-FFF2-40B4-BE49-F238E27FC236}">
                  <a16:creationId xmlns:a16="http://schemas.microsoft.com/office/drawing/2014/main" id="{11DC92E8-61D6-4678-A815-0A449C372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3117" y="1395534"/>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66" name="Freeform 27">
              <a:extLst>
                <a:ext uri="{FF2B5EF4-FFF2-40B4-BE49-F238E27FC236}">
                  <a16:creationId xmlns:a16="http://schemas.microsoft.com/office/drawing/2014/main" id="{16F2F68A-C3D4-4CF7-BC66-3BB510BA95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3593" y="1832636"/>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67" name="Freeform 28">
              <a:extLst>
                <a:ext uri="{FF2B5EF4-FFF2-40B4-BE49-F238E27FC236}">
                  <a16:creationId xmlns:a16="http://schemas.microsoft.com/office/drawing/2014/main" id="{27E279E3-83BE-46D7-BC57-137DED9A1D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0677" y="1610044"/>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68" name="Freeform 30">
              <a:extLst>
                <a:ext uri="{FF2B5EF4-FFF2-40B4-BE49-F238E27FC236}">
                  <a16:creationId xmlns:a16="http://schemas.microsoft.com/office/drawing/2014/main" id="{65AB9160-E89C-4231-9056-39F8CBAF0E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5927" y="1153146"/>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69" name="Freeform 43">
              <a:extLst>
                <a:ext uri="{FF2B5EF4-FFF2-40B4-BE49-F238E27FC236}">
                  <a16:creationId xmlns:a16="http://schemas.microsoft.com/office/drawing/2014/main" id="{8CC42264-7CBA-4049-8CE9-F42DA07F27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9919" y="86103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70" name="Freeform 51">
              <a:extLst>
                <a:ext uri="{FF2B5EF4-FFF2-40B4-BE49-F238E27FC236}">
                  <a16:creationId xmlns:a16="http://schemas.microsoft.com/office/drawing/2014/main" id="{22AC0855-2BCD-48C6-B7E9-93E176449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2888" y="1015451"/>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71" name="Freeform 52">
              <a:extLst>
                <a:ext uri="{FF2B5EF4-FFF2-40B4-BE49-F238E27FC236}">
                  <a16:creationId xmlns:a16="http://schemas.microsoft.com/office/drawing/2014/main" id="{8F2B8603-2341-48E0-A478-D3DEC6BCB3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9893" y="451020"/>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72" name="Freeform 53">
              <a:extLst>
                <a:ext uri="{FF2B5EF4-FFF2-40B4-BE49-F238E27FC236}">
                  <a16:creationId xmlns:a16="http://schemas.microsoft.com/office/drawing/2014/main" id="{9829AAB0-C80F-4816-98D9-B073E0E025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0974" y="1254224"/>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73" name="Freeform 54">
              <a:extLst>
                <a:ext uri="{FF2B5EF4-FFF2-40B4-BE49-F238E27FC236}">
                  <a16:creationId xmlns:a16="http://schemas.microsoft.com/office/drawing/2014/main" id="{FFF2AF19-A868-44F8-944E-8625EFEA7A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6821" y="6146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74" name="Freeform 55">
              <a:extLst>
                <a:ext uri="{FF2B5EF4-FFF2-40B4-BE49-F238E27FC236}">
                  <a16:creationId xmlns:a16="http://schemas.microsoft.com/office/drawing/2014/main" id="{19C481A9-3BCA-4C40-A323-E99C94813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0834" y="1463825"/>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75" name="Freeform 56">
              <a:extLst>
                <a:ext uri="{FF2B5EF4-FFF2-40B4-BE49-F238E27FC236}">
                  <a16:creationId xmlns:a16="http://schemas.microsoft.com/office/drawing/2014/main" id="{B6DEB2DB-99F0-41FE-8F15-BEB091B251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0530" y="2293861"/>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76" name="Freeform 57">
              <a:extLst>
                <a:ext uri="{FF2B5EF4-FFF2-40B4-BE49-F238E27FC236}">
                  <a16:creationId xmlns:a16="http://schemas.microsoft.com/office/drawing/2014/main" id="{635C6778-22C5-4739-ADA3-03D9500BAA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6983" y="1673570"/>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77" name="Freeform 59">
              <a:extLst>
                <a:ext uri="{FF2B5EF4-FFF2-40B4-BE49-F238E27FC236}">
                  <a16:creationId xmlns:a16="http://schemas.microsoft.com/office/drawing/2014/main" id="{2A768F35-A374-4597-8C0F-E5E9170C4C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433" y="255923"/>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78" name="Freeform 60">
              <a:extLst>
                <a:ext uri="{FF2B5EF4-FFF2-40B4-BE49-F238E27FC236}">
                  <a16:creationId xmlns:a16="http://schemas.microsoft.com/office/drawing/2014/main" id="{3F5CA884-0B4E-4C1E-A397-B03B860D2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1664" y="190336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79" name="Freeform 61">
              <a:extLst>
                <a:ext uri="{FF2B5EF4-FFF2-40B4-BE49-F238E27FC236}">
                  <a16:creationId xmlns:a16="http://schemas.microsoft.com/office/drawing/2014/main" id="{319CE7B5-B5E2-4F13-ABF5-1CDF086540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961" y="213772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80" name="Freeform 78">
              <a:extLst>
                <a:ext uri="{FF2B5EF4-FFF2-40B4-BE49-F238E27FC236}">
                  <a16:creationId xmlns:a16="http://schemas.microsoft.com/office/drawing/2014/main" id="{397D2E03-98AE-4647-821F-85862785BB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7199" y="721463"/>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81" name="Freeform 79">
              <a:extLst>
                <a:ext uri="{FF2B5EF4-FFF2-40B4-BE49-F238E27FC236}">
                  <a16:creationId xmlns:a16="http://schemas.microsoft.com/office/drawing/2014/main" id="{17C275DB-E849-4EA4-8713-32B5D2DE9B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9571" y="95250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82" name="Freeform 80">
              <a:extLst>
                <a:ext uri="{FF2B5EF4-FFF2-40B4-BE49-F238E27FC236}">
                  <a16:creationId xmlns:a16="http://schemas.microsoft.com/office/drawing/2014/main" id="{5C9D14FB-8462-4595-9073-0C1669E55D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4230" y="1190303"/>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83" name="Freeform 82">
              <a:extLst>
                <a:ext uri="{FF2B5EF4-FFF2-40B4-BE49-F238E27FC236}">
                  <a16:creationId xmlns:a16="http://schemas.microsoft.com/office/drawing/2014/main" id="{61CFC522-2DDE-41FE-A896-31FD81E75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97973" y="5809440"/>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84" name="Freeform 84">
              <a:extLst>
                <a:ext uri="{FF2B5EF4-FFF2-40B4-BE49-F238E27FC236}">
                  <a16:creationId xmlns:a16="http://schemas.microsoft.com/office/drawing/2014/main" id="{1DE986F0-71DA-4FC5-9B8D-B80BCA378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8689" y="51687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85" name="Freeform 86">
              <a:extLst>
                <a:ext uri="{FF2B5EF4-FFF2-40B4-BE49-F238E27FC236}">
                  <a16:creationId xmlns:a16="http://schemas.microsoft.com/office/drawing/2014/main" id="{FD3945E4-65D1-40A4-AA52-E82C5758B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38658" y="17086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86" name="Freeform 89">
              <a:extLst>
                <a:ext uri="{FF2B5EF4-FFF2-40B4-BE49-F238E27FC236}">
                  <a16:creationId xmlns:a16="http://schemas.microsoft.com/office/drawing/2014/main" id="{69EDD546-3725-4141-9AEE-446524F56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95939" y="5625289"/>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87" name="Freeform 90">
              <a:extLst>
                <a:ext uri="{FF2B5EF4-FFF2-40B4-BE49-F238E27FC236}">
                  <a16:creationId xmlns:a16="http://schemas.microsoft.com/office/drawing/2014/main" id="{29EB779D-53F9-4449-A3B9-B16A6EBF4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71313" y="207667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88" name="Freeform 105">
              <a:extLst>
                <a:ext uri="{FF2B5EF4-FFF2-40B4-BE49-F238E27FC236}">
                  <a16:creationId xmlns:a16="http://schemas.microsoft.com/office/drawing/2014/main" id="{C163A133-1361-488B-ACD1-7F6A6DE25E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9649" y="5935260"/>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89" name="Freeform 106">
              <a:extLst>
                <a:ext uri="{FF2B5EF4-FFF2-40B4-BE49-F238E27FC236}">
                  <a16:creationId xmlns:a16="http://schemas.microsoft.com/office/drawing/2014/main" id="{0D0520FA-0028-46DA-BF2D-2DC8D74D4F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74357" y="58948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90" name="Freeform 108">
              <a:extLst>
                <a:ext uri="{FF2B5EF4-FFF2-40B4-BE49-F238E27FC236}">
                  <a16:creationId xmlns:a16="http://schemas.microsoft.com/office/drawing/2014/main" id="{23F22E59-1B66-47AA-BA81-7B4191A480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9785" y="110273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91" name="Freeform 110">
              <a:extLst>
                <a:ext uri="{FF2B5EF4-FFF2-40B4-BE49-F238E27FC236}">
                  <a16:creationId xmlns:a16="http://schemas.microsoft.com/office/drawing/2014/main" id="{36F7FB00-9A76-4C0E-A05C-CA6B96A1D0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081" y="341651"/>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92" name="Freeform 111">
              <a:extLst>
                <a:ext uri="{FF2B5EF4-FFF2-40B4-BE49-F238E27FC236}">
                  <a16:creationId xmlns:a16="http://schemas.microsoft.com/office/drawing/2014/main" id="{68DA8E50-B15F-4B3A-90EC-2A03E257B2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6505" y="129771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93" name="Freeform 112">
              <a:extLst>
                <a:ext uri="{FF2B5EF4-FFF2-40B4-BE49-F238E27FC236}">
                  <a16:creationId xmlns:a16="http://schemas.microsoft.com/office/drawing/2014/main" id="{82C7AB40-A354-4997-93B2-B7DE6C7D44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2783" y="91049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94" name="Freeform 123">
              <a:extLst>
                <a:ext uri="{FF2B5EF4-FFF2-40B4-BE49-F238E27FC236}">
                  <a16:creationId xmlns:a16="http://schemas.microsoft.com/office/drawing/2014/main" id="{C62E3823-6812-4FC3-9E11-0D743AF69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33793" y="214054"/>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95" name="Freeform 130">
              <a:extLst>
                <a:ext uri="{FF2B5EF4-FFF2-40B4-BE49-F238E27FC236}">
                  <a16:creationId xmlns:a16="http://schemas.microsoft.com/office/drawing/2014/main" id="{BD38CEC7-EB05-4770-88A0-21AB3389EC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7014" y="503303"/>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96" name="Freeform 131">
              <a:extLst>
                <a:ext uri="{FF2B5EF4-FFF2-40B4-BE49-F238E27FC236}">
                  <a16:creationId xmlns:a16="http://schemas.microsoft.com/office/drawing/2014/main" id="{2C2A7A5C-8262-4207-A106-7925BEE25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20832" y="1058290"/>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97" name="Freeform 132">
              <a:extLst>
                <a:ext uri="{FF2B5EF4-FFF2-40B4-BE49-F238E27FC236}">
                  <a16:creationId xmlns:a16="http://schemas.microsoft.com/office/drawing/2014/main" id="{109B8939-2359-4AA5-BE84-D08AD6896C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04163" y="589406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98" name="Freeform 135">
              <a:extLst>
                <a:ext uri="{FF2B5EF4-FFF2-40B4-BE49-F238E27FC236}">
                  <a16:creationId xmlns:a16="http://schemas.microsoft.com/office/drawing/2014/main" id="{28E156B2-2673-4090-B92A-DD788F9182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8171" y="828632"/>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99" name="Freeform 141">
              <a:extLst>
                <a:ext uri="{FF2B5EF4-FFF2-40B4-BE49-F238E27FC236}">
                  <a16:creationId xmlns:a16="http://schemas.microsoft.com/office/drawing/2014/main" id="{7EF42F55-E2C9-4A07-91DA-8C10E0D7F4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58486" y="1194032"/>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00" name="Freeform 5">
              <a:extLst>
                <a:ext uri="{FF2B5EF4-FFF2-40B4-BE49-F238E27FC236}">
                  <a16:creationId xmlns:a16="http://schemas.microsoft.com/office/drawing/2014/main" id="{1230B5C4-95EA-4655-8618-08D13B32DC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8752" y="2765620"/>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01" name="Freeform 6">
              <a:extLst>
                <a:ext uri="{FF2B5EF4-FFF2-40B4-BE49-F238E27FC236}">
                  <a16:creationId xmlns:a16="http://schemas.microsoft.com/office/drawing/2014/main" id="{90469482-5E37-4BFE-9F83-760D56D2CA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0279" y="5109777"/>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02" name="Freeform 7">
              <a:extLst>
                <a:ext uri="{FF2B5EF4-FFF2-40B4-BE49-F238E27FC236}">
                  <a16:creationId xmlns:a16="http://schemas.microsoft.com/office/drawing/2014/main" id="{14E7CD44-9E2F-4FB6-AED9-D9BDB042E7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8709" y="2479307"/>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03" name="Freeform 8">
              <a:extLst>
                <a:ext uri="{FF2B5EF4-FFF2-40B4-BE49-F238E27FC236}">
                  <a16:creationId xmlns:a16="http://schemas.microsoft.com/office/drawing/2014/main" id="{4DF38201-76AF-46C0-B2C7-3643EEED0A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7157" y="48107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04" name="Freeform 9">
              <a:extLst>
                <a:ext uri="{FF2B5EF4-FFF2-40B4-BE49-F238E27FC236}">
                  <a16:creationId xmlns:a16="http://schemas.microsoft.com/office/drawing/2014/main" id="{F829FF5C-5043-4640-B01F-F0F28271D7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295" y="4530259"/>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05" name="Freeform 11">
              <a:extLst>
                <a:ext uri="{FF2B5EF4-FFF2-40B4-BE49-F238E27FC236}">
                  <a16:creationId xmlns:a16="http://schemas.microsoft.com/office/drawing/2014/main" id="{D8EEAE37-148C-4CE3-89B1-152EA4AFD5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15656" y="4269027"/>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06" name="Freeform 12">
              <a:extLst>
                <a:ext uri="{FF2B5EF4-FFF2-40B4-BE49-F238E27FC236}">
                  <a16:creationId xmlns:a16="http://schemas.microsoft.com/office/drawing/2014/main" id="{A61104F5-14AD-4EB7-A54C-DAF0A2FCAB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7432" y="3766546"/>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07" name="Freeform 13">
              <a:extLst>
                <a:ext uri="{FF2B5EF4-FFF2-40B4-BE49-F238E27FC236}">
                  <a16:creationId xmlns:a16="http://schemas.microsoft.com/office/drawing/2014/main" id="{EC38536F-D0A4-4AEC-A9F8-389E8990D9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31897" y="3170516"/>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08" name="Freeform 14">
              <a:extLst>
                <a:ext uri="{FF2B5EF4-FFF2-40B4-BE49-F238E27FC236}">
                  <a16:creationId xmlns:a16="http://schemas.microsoft.com/office/drawing/2014/main" id="{127854F2-6E1A-4EFC-855D-55DECDD8B9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22537" y="3410446"/>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09" name="Freeform 16">
              <a:extLst>
                <a:ext uri="{FF2B5EF4-FFF2-40B4-BE49-F238E27FC236}">
                  <a16:creationId xmlns:a16="http://schemas.microsoft.com/office/drawing/2014/main" id="{9A119165-64BD-4252-8438-117F3E43E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06272" y="4009578"/>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10" name="Freeform 17">
              <a:extLst>
                <a:ext uri="{FF2B5EF4-FFF2-40B4-BE49-F238E27FC236}">
                  <a16:creationId xmlns:a16="http://schemas.microsoft.com/office/drawing/2014/main" id="{B53A63B6-93A3-46DF-8EBB-4489436719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1251" y="5422266"/>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11" name="Freeform 21">
              <a:extLst>
                <a:ext uri="{FF2B5EF4-FFF2-40B4-BE49-F238E27FC236}">
                  <a16:creationId xmlns:a16="http://schemas.microsoft.com/office/drawing/2014/main" id="{B84CD6CD-22DF-4D8A-9074-674F7B23D5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89242" y="5733420"/>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12" name="Freeform 25">
              <a:extLst>
                <a:ext uri="{FF2B5EF4-FFF2-40B4-BE49-F238E27FC236}">
                  <a16:creationId xmlns:a16="http://schemas.microsoft.com/office/drawing/2014/main" id="{6CAC2E54-038E-42E0-A5CA-7260279ABC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0615" y="6658415"/>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13" name="Freeform 29">
              <a:extLst>
                <a:ext uri="{FF2B5EF4-FFF2-40B4-BE49-F238E27FC236}">
                  <a16:creationId xmlns:a16="http://schemas.microsoft.com/office/drawing/2014/main" id="{9D859BA7-EA9B-49BC-BAB5-5AA5DD9628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670125" y="5972127"/>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14" name="Freeform 31">
              <a:extLst>
                <a:ext uri="{FF2B5EF4-FFF2-40B4-BE49-F238E27FC236}">
                  <a16:creationId xmlns:a16="http://schemas.microsoft.com/office/drawing/2014/main" id="{132A12C0-F9E0-402E-86BF-0CA61264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4008" y="6352160"/>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15" name="Freeform 32">
              <a:extLst>
                <a:ext uri="{FF2B5EF4-FFF2-40B4-BE49-F238E27FC236}">
                  <a16:creationId xmlns:a16="http://schemas.microsoft.com/office/drawing/2014/main" id="{B6052C85-F025-4AEC-BA73-B3D732161B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0006" y="3296600"/>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16" name="Freeform 33">
              <a:extLst>
                <a:ext uri="{FF2B5EF4-FFF2-40B4-BE49-F238E27FC236}">
                  <a16:creationId xmlns:a16="http://schemas.microsoft.com/office/drawing/2014/main" id="{5DEC65F1-8509-4F25-9D55-7CD837E188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919" y="438791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17" name="Freeform 34">
              <a:extLst>
                <a:ext uri="{FF2B5EF4-FFF2-40B4-BE49-F238E27FC236}">
                  <a16:creationId xmlns:a16="http://schemas.microsoft.com/office/drawing/2014/main" id="{AB3D96EE-DFC5-4071-89B2-F5DB3ACD1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3849" y="5385234"/>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18" name="Freeform 35">
              <a:extLst>
                <a:ext uri="{FF2B5EF4-FFF2-40B4-BE49-F238E27FC236}">
                  <a16:creationId xmlns:a16="http://schemas.microsoft.com/office/drawing/2014/main" id="{8F5F8AEE-422E-4180-8C39-6FCEC059C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501" y="459613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19" name="Freeform 36">
              <a:extLst>
                <a:ext uri="{FF2B5EF4-FFF2-40B4-BE49-F238E27FC236}">
                  <a16:creationId xmlns:a16="http://schemas.microsoft.com/office/drawing/2014/main" id="{934D274F-F47D-47DE-AF0F-A1939A3F2E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638" y="6047123"/>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20" name="Freeform 37">
              <a:extLst>
                <a:ext uri="{FF2B5EF4-FFF2-40B4-BE49-F238E27FC236}">
                  <a16:creationId xmlns:a16="http://schemas.microsoft.com/office/drawing/2014/main" id="{0A7C4035-FD5D-4380-90B8-3F24A816C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404" y="3060660"/>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21" name="Freeform 38">
              <a:extLst>
                <a:ext uri="{FF2B5EF4-FFF2-40B4-BE49-F238E27FC236}">
                  <a16:creationId xmlns:a16="http://schemas.microsoft.com/office/drawing/2014/main" id="{C7F15AEE-302F-4C4B-8669-7D196FA2C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1073" y="490075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22" name="Freeform 39">
              <a:extLst>
                <a:ext uri="{FF2B5EF4-FFF2-40B4-BE49-F238E27FC236}">
                  <a16:creationId xmlns:a16="http://schemas.microsoft.com/office/drawing/2014/main" id="{D034440B-82AF-497A-9D49-3907F4905D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181" y="5141877"/>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23" name="Freeform 40">
              <a:extLst>
                <a:ext uri="{FF2B5EF4-FFF2-40B4-BE49-F238E27FC236}">
                  <a16:creationId xmlns:a16="http://schemas.microsoft.com/office/drawing/2014/main" id="{C473DED0-7789-47BA-88E9-BA510F17F4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8145" y="2598578"/>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24" name="Freeform 41">
              <a:extLst>
                <a:ext uri="{FF2B5EF4-FFF2-40B4-BE49-F238E27FC236}">
                  <a16:creationId xmlns:a16="http://schemas.microsoft.com/office/drawing/2014/main" id="{61660303-C328-4E3E-B718-FF16FE8082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638" y="627913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25" name="Freeform 42">
              <a:extLst>
                <a:ext uri="{FF2B5EF4-FFF2-40B4-BE49-F238E27FC236}">
                  <a16:creationId xmlns:a16="http://schemas.microsoft.com/office/drawing/2014/main" id="{889A903A-3978-4E46-8E90-C21B27B80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9806" y="5597147"/>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26" name="Freeform 44">
              <a:extLst>
                <a:ext uri="{FF2B5EF4-FFF2-40B4-BE49-F238E27FC236}">
                  <a16:creationId xmlns:a16="http://schemas.microsoft.com/office/drawing/2014/main" id="{D999DFDA-98C7-49A3-A202-413BE43A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3596" y="4081275"/>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27" name="Freeform 45">
              <a:extLst>
                <a:ext uri="{FF2B5EF4-FFF2-40B4-BE49-F238E27FC236}">
                  <a16:creationId xmlns:a16="http://schemas.microsoft.com/office/drawing/2014/main" id="{D8AE04A9-F987-40C8-8324-54B6166397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1445" y="5837101"/>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28" name="Freeform 46">
              <a:extLst>
                <a:ext uri="{FF2B5EF4-FFF2-40B4-BE49-F238E27FC236}">
                  <a16:creationId xmlns:a16="http://schemas.microsoft.com/office/drawing/2014/main" id="{6BDC2FAA-6705-4773-A719-9B7BA5EC7F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504" y="2831197"/>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29" name="Freeform 47">
              <a:extLst>
                <a:ext uri="{FF2B5EF4-FFF2-40B4-BE49-F238E27FC236}">
                  <a16:creationId xmlns:a16="http://schemas.microsoft.com/office/drawing/2014/main" id="{39D3DD60-78EA-41B8-9629-B2097C0257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8649" y="3850148"/>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30" name="Freeform 48">
              <a:extLst>
                <a:ext uri="{FF2B5EF4-FFF2-40B4-BE49-F238E27FC236}">
                  <a16:creationId xmlns:a16="http://schemas.microsoft.com/office/drawing/2014/main" id="{C82D54CE-3C15-4476-A162-D2B1846087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3906" y="3616678"/>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31" name="Freeform 49">
              <a:extLst>
                <a:ext uri="{FF2B5EF4-FFF2-40B4-BE49-F238E27FC236}">
                  <a16:creationId xmlns:a16="http://schemas.microsoft.com/office/drawing/2014/main" id="{C77AD9C8-EFE2-459E-9D2D-6D3F900356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2520" y="6508346"/>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32" name="Freeform 70">
              <a:extLst>
                <a:ext uri="{FF2B5EF4-FFF2-40B4-BE49-F238E27FC236}">
                  <a16:creationId xmlns:a16="http://schemas.microsoft.com/office/drawing/2014/main" id="{A0B8A69D-893C-4130-B6D9-EE7A415164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099" y="618702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33" name="Freeform 75">
              <a:extLst>
                <a:ext uri="{FF2B5EF4-FFF2-40B4-BE49-F238E27FC236}">
                  <a16:creationId xmlns:a16="http://schemas.microsoft.com/office/drawing/2014/main" id="{98B6FAFB-A59E-4743-88ED-ECC8308A16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6635" y="2983476"/>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34" name="Freeform 85">
              <a:extLst>
                <a:ext uri="{FF2B5EF4-FFF2-40B4-BE49-F238E27FC236}">
                  <a16:creationId xmlns:a16="http://schemas.microsoft.com/office/drawing/2014/main" id="{AD93045F-69E5-4B98-8A99-B093F9A43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504" y="6435018"/>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35" name="Freeform 87">
              <a:extLst>
                <a:ext uri="{FF2B5EF4-FFF2-40B4-BE49-F238E27FC236}">
                  <a16:creationId xmlns:a16="http://schemas.microsoft.com/office/drawing/2014/main" id="{EE6C8149-2426-4883-A4E6-70F4CB0BF3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3983" y="665805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36" name="Freeform 117">
              <a:extLst>
                <a:ext uri="{FF2B5EF4-FFF2-40B4-BE49-F238E27FC236}">
                  <a16:creationId xmlns:a16="http://schemas.microsoft.com/office/drawing/2014/main" id="{AD2584B5-8D22-45BD-A767-26635B70D5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0501" y="587577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37" name="Freeform 118">
              <a:extLst>
                <a:ext uri="{FF2B5EF4-FFF2-40B4-BE49-F238E27FC236}">
                  <a16:creationId xmlns:a16="http://schemas.microsoft.com/office/drawing/2014/main" id="{21F6A307-936F-4618-8F06-A639C91C9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0865" y="6433515"/>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38" name="Freeform 119">
              <a:extLst>
                <a:ext uri="{FF2B5EF4-FFF2-40B4-BE49-F238E27FC236}">
                  <a16:creationId xmlns:a16="http://schemas.microsoft.com/office/drawing/2014/main" id="{4E79E3A2-3436-4935-AFA0-6D81A1F545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67932" y="617468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39" name="Freeform 139">
              <a:extLst>
                <a:ext uri="{FF2B5EF4-FFF2-40B4-BE49-F238E27FC236}">
                  <a16:creationId xmlns:a16="http://schemas.microsoft.com/office/drawing/2014/main" id="{88D3F1C3-57F7-4475-BE24-994E429A78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94855" y="6687383"/>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40" name="Freeform 144">
              <a:extLst>
                <a:ext uri="{FF2B5EF4-FFF2-40B4-BE49-F238E27FC236}">
                  <a16:creationId xmlns:a16="http://schemas.microsoft.com/office/drawing/2014/main" id="{15EE5509-C1EF-4CE6-8DFF-08F8CFF950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54987" y="6067649"/>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41" name="Freeform 145">
              <a:extLst>
                <a:ext uri="{FF2B5EF4-FFF2-40B4-BE49-F238E27FC236}">
                  <a16:creationId xmlns:a16="http://schemas.microsoft.com/office/drawing/2014/main" id="{4E19D03A-8D08-4A59-A8B8-E44825AD5F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72583" y="635706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42" name="Freeform 8">
              <a:extLst>
                <a:ext uri="{FF2B5EF4-FFF2-40B4-BE49-F238E27FC236}">
                  <a16:creationId xmlns:a16="http://schemas.microsoft.com/office/drawing/2014/main" id="{24C9664D-878C-4BAE-9D15-1B5F9222E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983" y="596321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43" name="Freeform 8">
              <a:extLst>
                <a:ext uri="{FF2B5EF4-FFF2-40B4-BE49-F238E27FC236}">
                  <a16:creationId xmlns:a16="http://schemas.microsoft.com/office/drawing/2014/main" id="{49E2A78F-5EF2-48FF-9F7B-F4F265DE3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661" y="3532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44" name="Freeform 8">
              <a:extLst>
                <a:ext uri="{FF2B5EF4-FFF2-40B4-BE49-F238E27FC236}">
                  <a16:creationId xmlns:a16="http://schemas.microsoft.com/office/drawing/2014/main" id="{410802B9-9228-43C9-A27E-CB4CC0B50D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87838" y="9752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45" name="Freeform 106">
              <a:extLst>
                <a:ext uri="{FF2B5EF4-FFF2-40B4-BE49-F238E27FC236}">
                  <a16:creationId xmlns:a16="http://schemas.microsoft.com/office/drawing/2014/main" id="{2EB97A80-0E3D-48D2-B0C2-E10739A39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67088" y="18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46" name="Freeform 106">
              <a:extLst>
                <a:ext uri="{FF2B5EF4-FFF2-40B4-BE49-F238E27FC236}">
                  <a16:creationId xmlns:a16="http://schemas.microsoft.com/office/drawing/2014/main" id="{9C52230F-B5E5-40D3-8563-0914770C7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0290" y="575918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6145" name="Picture 3" descr="Table&#10;&#10;Description automatically generated with low confidence">
            <a:extLst>
              <a:ext uri="{FF2B5EF4-FFF2-40B4-BE49-F238E27FC236}">
                <a16:creationId xmlns:a16="http://schemas.microsoft.com/office/drawing/2014/main" id="{E9274F1D-543F-59C9-B4B6-06274A45CD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296" r="176" b="4"/>
          <a:stretch/>
        </p:blipFill>
        <p:spPr bwMode="auto">
          <a:xfrm>
            <a:off x="6330411" y="1378872"/>
            <a:ext cx="5014743" cy="4238816"/>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3">
            <a:extLst>
              <a:ext uri="{FF2B5EF4-FFF2-40B4-BE49-F238E27FC236}">
                <a16:creationId xmlns:a16="http://schemas.microsoft.com/office/drawing/2014/main" id="{A766ACC3-4CC7-D704-F9A6-3D7498242385}"/>
              </a:ext>
            </a:extLst>
          </p:cNvPr>
          <p:cNvSpPr>
            <a:spLocks noChangeArrowheads="1"/>
          </p:cNvSpPr>
          <p:nvPr/>
        </p:nvSpPr>
        <p:spPr bwMode="auto">
          <a:xfrm>
            <a:off x="0" y="53879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898227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145"/>
                                        </p:tgtEl>
                                        <p:attrNameLst>
                                          <p:attrName>style.visibility</p:attrName>
                                        </p:attrNameLst>
                                      </p:cBhvr>
                                      <p:to>
                                        <p:strVal val="visible"/>
                                      </p:to>
                                    </p:set>
                                    <p:animEffect transition="in" filter="fade">
                                      <p:cBhvr>
                                        <p:cTn id="12" dur="1000"/>
                                        <p:tgtEl>
                                          <p:spTgt spid="6145"/>
                                        </p:tgtEl>
                                      </p:cBhvr>
                                    </p:animEffect>
                                    <p:anim calcmode="lin" valueType="num">
                                      <p:cBhvr>
                                        <p:cTn id="13" dur="1000" fill="hold"/>
                                        <p:tgtEl>
                                          <p:spTgt spid="6145"/>
                                        </p:tgtEl>
                                        <p:attrNameLst>
                                          <p:attrName>ppt_x</p:attrName>
                                        </p:attrNameLst>
                                      </p:cBhvr>
                                      <p:tavLst>
                                        <p:tav tm="0">
                                          <p:val>
                                            <p:strVal val="#ppt_x"/>
                                          </p:val>
                                        </p:tav>
                                        <p:tav tm="100000">
                                          <p:val>
                                            <p:strVal val="#ppt_x"/>
                                          </p:val>
                                        </p:tav>
                                      </p:tavLst>
                                    </p:anim>
                                    <p:anim calcmode="lin" valueType="num">
                                      <p:cBhvr>
                                        <p:cTn id="14" dur="1000" fill="hold"/>
                                        <p:tgtEl>
                                          <p:spTgt spid="61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5D478C-A9A5-4832-89D8-703607711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B7F7C0-216C-466B-8AF5-7744BB340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5">
            <a:extLst>
              <a:ext uri="{FF2B5EF4-FFF2-40B4-BE49-F238E27FC236}">
                <a16:creationId xmlns:a16="http://schemas.microsoft.com/office/drawing/2014/main" id="{97148A14-56B7-73F3-615E-892C6ADF4C6D}"/>
              </a:ext>
            </a:extLst>
          </p:cNvPr>
          <p:cNvSpPr txBox="1">
            <a:spLocks/>
          </p:cNvSpPr>
          <p:nvPr/>
        </p:nvSpPr>
        <p:spPr>
          <a:xfrm>
            <a:off x="876300" y="809958"/>
            <a:ext cx="4327007" cy="3078289"/>
          </a:xfrm>
          <a:prstGeom prst="rect">
            <a:avLst/>
          </a:prstGeom>
        </p:spPr>
        <p:txBody>
          <a:bodyPr vert="horz" lIns="91440" tIns="45720" rIns="91440" bIns="45720" rtlCol="0" anchor="b">
            <a:normAutofit/>
          </a:bodyPr>
          <a:lstStyle>
            <a:lvl1pPr algn="ctr" defTabSz="914400" rtl="0" eaLnBrk="1" latinLnBrk="0" hangingPunct="1">
              <a:lnSpc>
                <a:spcPct val="100000"/>
              </a:lnSpc>
              <a:spcBef>
                <a:spcPct val="0"/>
              </a:spcBef>
              <a:buNone/>
              <a:defRPr sz="5400" kern="1200">
                <a:solidFill>
                  <a:schemeClr val="tx2"/>
                </a:solidFill>
                <a:latin typeface="+mj-lt"/>
                <a:ea typeface="+mj-ea"/>
                <a:cs typeface="+mj-cs"/>
              </a:defRPr>
            </a:lvl1pPr>
          </a:lstStyle>
          <a:p>
            <a:pPr>
              <a:spcAft>
                <a:spcPts val="600"/>
              </a:spcAft>
            </a:pPr>
            <a:r>
              <a:rPr lang="en-US" sz="4400" dirty="0">
                <a:latin typeface="+mn-lt"/>
              </a:rPr>
              <a:t>Class diagram</a:t>
            </a:r>
          </a:p>
        </p:txBody>
      </p:sp>
      <p:grpSp>
        <p:nvGrpSpPr>
          <p:cNvPr id="12" name="Group 11">
            <a:extLst>
              <a:ext uri="{FF2B5EF4-FFF2-40B4-BE49-F238E27FC236}">
                <a16:creationId xmlns:a16="http://schemas.microsoft.com/office/drawing/2014/main" id="{5020A6AE-B717-4124-91F1-AB61221C71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1055" y="-4534"/>
            <a:ext cx="778194" cy="6834534"/>
            <a:chOff x="5721055" y="-4534"/>
            <a:chExt cx="778194" cy="6834534"/>
          </a:xfrm>
        </p:grpSpPr>
        <p:sp>
          <p:nvSpPr>
            <p:cNvPr id="13" name="Freeform 8">
              <a:extLst>
                <a:ext uri="{FF2B5EF4-FFF2-40B4-BE49-F238E27FC236}">
                  <a16:creationId xmlns:a16="http://schemas.microsoft.com/office/drawing/2014/main" id="{A2B0F4FD-3823-42B3-950C-03F9CBC51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6590"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0">
              <a:extLst>
                <a:ext uri="{FF2B5EF4-FFF2-40B4-BE49-F238E27FC236}">
                  <a16:creationId xmlns:a16="http://schemas.microsoft.com/office/drawing/2014/main" id="{426C99B0-870A-4702-9F5F-4459EF2130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3615"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a:extLst>
                <a:ext uri="{FF2B5EF4-FFF2-40B4-BE49-F238E27FC236}">
                  <a16:creationId xmlns:a16="http://schemas.microsoft.com/office/drawing/2014/main" id="{11D4FA37-ADE6-45F4-AF91-AB50C41000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7545"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8">
              <a:extLst>
                <a:ext uri="{FF2B5EF4-FFF2-40B4-BE49-F238E27FC236}">
                  <a16:creationId xmlns:a16="http://schemas.microsoft.com/office/drawing/2014/main" id="{D07613C1-CC87-4032-B649-4A49D0834E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90959"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9">
              <a:extLst>
                <a:ext uri="{FF2B5EF4-FFF2-40B4-BE49-F238E27FC236}">
                  <a16:creationId xmlns:a16="http://schemas.microsoft.com/office/drawing/2014/main" id="{8479CDC1-5BCA-4A67-9DF5-9513EEE49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0877"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20">
              <a:extLst>
                <a:ext uri="{FF2B5EF4-FFF2-40B4-BE49-F238E27FC236}">
                  <a16:creationId xmlns:a16="http://schemas.microsoft.com/office/drawing/2014/main" id="{1EEA2AC4-D6A7-4B7B-932E-1D6D26846B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640"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22">
              <a:extLst>
                <a:ext uri="{FF2B5EF4-FFF2-40B4-BE49-F238E27FC236}">
                  <a16:creationId xmlns:a16="http://schemas.microsoft.com/office/drawing/2014/main" id="{2FBF34A8-BE86-423A-BCE9-2E928D4ABD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4979"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23">
              <a:extLst>
                <a:ext uri="{FF2B5EF4-FFF2-40B4-BE49-F238E27FC236}">
                  <a16:creationId xmlns:a16="http://schemas.microsoft.com/office/drawing/2014/main" id="{9FEE8137-C904-47D2-8922-093ABE0D8D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666"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6">
              <a:extLst>
                <a:ext uri="{FF2B5EF4-FFF2-40B4-BE49-F238E27FC236}">
                  <a16:creationId xmlns:a16="http://schemas.microsoft.com/office/drawing/2014/main" id="{1AD01E09-0A63-4683-B8DC-2A5969A19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5890"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27">
              <a:extLst>
                <a:ext uri="{FF2B5EF4-FFF2-40B4-BE49-F238E27FC236}">
                  <a16:creationId xmlns:a16="http://schemas.microsoft.com/office/drawing/2014/main" id="{39FDBC61-D90E-4D14-87BD-116805F62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6366"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8">
              <a:extLst>
                <a:ext uri="{FF2B5EF4-FFF2-40B4-BE49-F238E27FC236}">
                  <a16:creationId xmlns:a16="http://schemas.microsoft.com/office/drawing/2014/main" id="{E69FE8D2-E9F3-4F4F-8D6B-67378D754D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3450"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30">
              <a:extLst>
                <a:ext uri="{FF2B5EF4-FFF2-40B4-BE49-F238E27FC236}">
                  <a16:creationId xmlns:a16="http://schemas.microsoft.com/office/drawing/2014/main" id="{32B6BAD6-38C4-47DC-A947-5967E513B0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8700"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43">
              <a:extLst>
                <a:ext uri="{FF2B5EF4-FFF2-40B4-BE49-F238E27FC236}">
                  <a16:creationId xmlns:a16="http://schemas.microsoft.com/office/drawing/2014/main" id="{8ECDF132-F20F-4401-9040-2A1E99DA2F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90740"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51">
              <a:extLst>
                <a:ext uri="{FF2B5EF4-FFF2-40B4-BE49-F238E27FC236}">
                  <a16:creationId xmlns:a16="http://schemas.microsoft.com/office/drawing/2014/main" id="{8190E0B5-EEB8-4A3D-82D0-0A07902F92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5661"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52">
              <a:extLst>
                <a:ext uri="{FF2B5EF4-FFF2-40B4-BE49-F238E27FC236}">
                  <a16:creationId xmlns:a16="http://schemas.microsoft.com/office/drawing/2014/main" id="{6B331F8A-6B87-45CD-8DC6-61EDEA5AF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2666"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53">
              <a:extLst>
                <a:ext uri="{FF2B5EF4-FFF2-40B4-BE49-F238E27FC236}">
                  <a16:creationId xmlns:a16="http://schemas.microsoft.com/office/drawing/2014/main" id="{16F46124-28C8-499E-8B05-7717602B57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747"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54">
              <a:extLst>
                <a:ext uri="{FF2B5EF4-FFF2-40B4-BE49-F238E27FC236}">
                  <a16:creationId xmlns:a16="http://schemas.microsoft.com/office/drawing/2014/main" id="{CFE5982B-3464-4395-A9D1-D4C76E12FA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594"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55">
              <a:extLst>
                <a:ext uri="{FF2B5EF4-FFF2-40B4-BE49-F238E27FC236}">
                  <a16:creationId xmlns:a16="http://schemas.microsoft.com/office/drawing/2014/main" id="{D1BDAE7B-982F-4DE3-9A85-25AC24AA2D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607"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56">
              <a:extLst>
                <a:ext uri="{FF2B5EF4-FFF2-40B4-BE49-F238E27FC236}">
                  <a16:creationId xmlns:a16="http://schemas.microsoft.com/office/drawing/2014/main" id="{451188D6-4679-4978-B625-FF5831155A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303"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57">
              <a:extLst>
                <a:ext uri="{FF2B5EF4-FFF2-40B4-BE49-F238E27FC236}">
                  <a16:creationId xmlns:a16="http://schemas.microsoft.com/office/drawing/2014/main" id="{1F1D0A06-6238-4F0B-928E-C6E99BB02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756"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59">
              <a:extLst>
                <a:ext uri="{FF2B5EF4-FFF2-40B4-BE49-F238E27FC236}">
                  <a16:creationId xmlns:a16="http://schemas.microsoft.com/office/drawing/2014/main" id="{5669DE26-8D01-484D-87C6-C970883EB7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9206"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0">
              <a:extLst>
                <a:ext uri="{FF2B5EF4-FFF2-40B4-BE49-F238E27FC236}">
                  <a16:creationId xmlns:a16="http://schemas.microsoft.com/office/drawing/2014/main" id="{E2C89DF0-B876-4FA5-A15D-2B4EC6935A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4437"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1">
              <a:extLst>
                <a:ext uri="{FF2B5EF4-FFF2-40B4-BE49-F238E27FC236}">
                  <a16:creationId xmlns:a16="http://schemas.microsoft.com/office/drawing/2014/main" id="{6D278107-786C-48BD-9B90-624B943E13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734" y="2101447"/>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8">
              <a:extLst>
                <a:ext uri="{FF2B5EF4-FFF2-40B4-BE49-F238E27FC236}">
                  <a16:creationId xmlns:a16="http://schemas.microsoft.com/office/drawing/2014/main" id="{B791B486-ACCB-4731-891C-9B2FF434CE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9972"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9">
              <a:extLst>
                <a:ext uri="{FF2B5EF4-FFF2-40B4-BE49-F238E27FC236}">
                  <a16:creationId xmlns:a16="http://schemas.microsoft.com/office/drawing/2014/main" id="{881F663B-742F-4B18-9EEC-425CF3817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22344"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0">
              <a:extLst>
                <a:ext uri="{FF2B5EF4-FFF2-40B4-BE49-F238E27FC236}">
                  <a16:creationId xmlns:a16="http://schemas.microsoft.com/office/drawing/2014/main" id="{2C84BFA9-A28F-42D0-AA09-BFA6CAB68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17003"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1">
              <a:extLst>
                <a:ext uri="{FF2B5EF4-FFF2-40B4-BE49-F238E27FC236}">
                  <a16:creationId xmlns:a16="http://schemas.microsoft.com/office/drawing/2014/main" id="{1BAA7F31-C0A0-4447-BF38-3698F585D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0053"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82">
              <a:extLst>
                <a:ext uri="{FF2B5EF4-FFF2-40B4-BE49-F238E27FC236}">
                  <a16:creationId xmlns:a16="http://schemas.microsoft.com/office/drawing/2014/main" id="{B9A620F2-3D35-4A32-B16C-89CE74421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889"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3">
              <a:extLst>
                <a:ext uri="{FF2B5EF4-FFF2-40B4-BE49-F238E27FC236}">
                  <a16:creationId xmlns:a16="http://schemas.microsoft.com/office/drawing/2014/main" id="{4D6420E0-3BDF-44BC-B4AD-D4DCEEB229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0446"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4">
              <a:extLst>
                <a:ext uri="{FF2B5EF4-FFF2-40B4-BE49-F238E27FC236}">
                  <a16:creationId xmlns:a16="http://schemas.microsoft.com/office/drawing/2014/main" id="{EF852FAE-C00C-4555-A21B-1C78FF00F4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91462"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6">
              <a:extLst>
                <a:ext uri="{FF2B5EF4-FFF2-40B4-BE49-F238E27FC236}">
                  <a16:creationId xmlns:a16="http://schemas.microsoft.com/office/drawing/2014/main" id="{015DE73A-6E8F-4AA3-8B47-D1E6BFAEAE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1431"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9">
              <a:extLst>
                <a:ext uri="{FF2B5EF4-FFF2-40B4-BE49-F238E27FC236}">
                  <a16:creationId xmlns:a16="http://schemas.microsoft.com/office/drawing/2014/main" id="{1EF3E8F2-433E-4CFA-8523-B3F4B63053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234"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90">
              <a:extLst>
                <a:ext uri="{FF2B5EF4-FFF2-40B4-BE49-F238E27FC236}">
                  <a16:creationId xmlns:a16="http://schemas.microsoft.com/office/drawing/2014/main" id="{A8EC2038-DAA0-4BF3-8107-A1D5A142F3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34086"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
              <a:extLst>
                <a:ext uri="{FF2B5EF4-FFF2-40B4-BE49-F238E27FC236}">
                  <a16:creationId xmlns:a16="http://schemas.microsoft.com/office/drawing/2014/main" id="{B437840B-3F78-4C20-8184-29631B1AF9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1525"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
              <a:extLst>
                <a:ext uri="{FF2B5EF4-FFF2-40B4-BE49-F238E27FC236}">
                  <a16:creationId xmlns:a16="http://schemas.microsoft.com/office/drawing/2014/main" id="{0A039CCA-16FE-44AE-B9E7-76316DBDFF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3052"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
              <a:extLst>
                <a:ext uri="{FF2B5EF4-FFF2-40B4-BE49-F238E27FC236}">
                  <a16:creationId xmlns:a16="http://schemas.microsoft.com/office/drawing/2014/main" id="{090EE3F3-65C4-44DB-ABF0-27598282E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1482"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
              <a:extLst>
                <a:ext uri="{FF2B5EF4-FFF2-40B4-BE49-F238E27FC236}">
                  <a16:creationId xmlns:a16="http://schemas.microsoft.com/office/drawing/2014/main" id="{732F50C7-DE00-45B7-A7D9-AFC5FDF3E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9930"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
              <a:extLst>
                <a:ext uri="{FF2B5EF4-FFF2-40B4-BE49-F238E27FC236}">
                  <a16:creationId xmlns:a16="http://schemas.microsoft.com/office/drawing/2014/main" id="{C4B7759D-1CB7-4AE3-A334-69371508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8068"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1">
              <a:extLst>
                <a:ext uri="{FF2B5EF4-FFF2-40B4-BE49-F238E27FC236}">
                  <a16:creationId xmlns:a16="http://schemas.microsoft.com/office/drawing/2014/main" id="{2A71D132-8124-4734-AA62-7E12B621FC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8429"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2">
              <a:extLst>
                <a:ext uri="{FF2B5EF4-FFF2-40B4-BE49-F238E27FC236}">
                  <a16:creationId xmlns:a16="http://schemas.microsoft.com/office/drawing/2014/main" id="{4E0B6377-5004-4F75-8CBB-D7DD0B9B80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0205"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3">
              <a:extLst>
                <a:ext uri="{FF2B5EF4-FFF2-40B4-BE49-F238E27FC236}">
                  <a16:creationId xmlns:a16="http://schemas.microsoft.com/office/drawing/2014/main" id="{174DED7F-DAF6-480E-9002-A25110B964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4670"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4">
              <a:extLst>
                <a:ext uri="{FF2B5EF4-FFF2-40B4-BE49-F238E27FC236}">
                  <a16:creationId xmlns:a16="http://schemas.microsoft.com/office/drawing/2014/main" id="{E6057EAD-75B0-49A4-A761-AC1AF22AF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5310"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6">
              <a:extLst>
                <a:ext uri="{FF2B5EF4-FFF2-40B4-BE49-F238E27FC236}">
                  <a16:creationId xmlns:a16="http://schemas.microsoft.com/office/drawing/2014/main" id="{B4C50A97-FAC0-4E9B-A50C-ECC875EB7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9045"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7">
              <a:extLst>
                <a:ext uri="{FF2B5EF4-FFF2-40B4-BE49-F238E27FC236}">
                  <a16:creationId xmlns:a16="http://schemas.microsoft.com/office/drawing/2014/main" id="{1018DBC0-ACE2-4A9B-BD33-D168A3B25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4024"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21">
              <a:extLst>
                <a:ext uri="{FF2B5EF4-FFF2-40B4-BE49-F238E27FC236}">
                  <a16:creationId xmlns:a16="http://schemas.microsoft.com/office/drawing/2014/main" id="{783E14F5-0E4B-40DF-908C-65950C968C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2015"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25">
              <a:extLst>
                <a:ext uri="{FF2B5EF4-FFF2-40B4-BE49-F238E27FC236}">
                  <a16:creationId xmlns:a16="http://schemas.microsoft.com/office/drawing/2014/main" id="{D8D640D2-32FA-4974-8D6B-7F90FA747F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676"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29">
              <a:extLst>
                <a:ext uri="{FF2B5EF4-FFF2-40B4-BE49-F238E27FC236}">
                  <a16:creationId xmlns:a16="http://schemas.microsoft.com/office/drawing/2014/main" id="{05116718-3AD6-431D-B4CC-BD1390ACDA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898"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31">
              <a:extLst>
                <a:ext uri="{FF2B5EF4-FFF2-40B4-BE49-F238E27FC236}">
                  <a16:creationId xmlns:a16="http://schemas.microsoft.com/office/drawing/2014/main" id="{44DD8DD9-6927-4164-BE78-26B079374B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1599"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32">
              <a:extLst>
                <a:ext uri="{FF2B5EF4-FFF2-40B4-BE49-F238E27FC236}">
                  <a16:creationId xmlns:a16="http://schemas.microsoft.com/office/drawing/2014/main" id="{DF352A39-5DCA-42AC-ACE8-CC0F61703D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2779"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33">
              <a:extLst>
                <a:ext uri="{FF2B5EF4-FFF2-40B4-BE49-F238E27FC236}">
                  <a16:creationId xmlns:a16="http://schemas.microsoft.com/office/drawing/2014/main" id="{60EBB535-208F-4849-9E96-53B9971CED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692"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34">
              <a:extLst>
                <a:ext uri="{FF2B5EF4-FFF2-40B4-BE49-F238E27FC236}">
                  <a16:creationId xmlns:a16="http://schemas.microsoft.com/office/drawing/2014/main" id="{BCD96233-15EF-4543-B9C5-CA5253AC9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622"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35">
              <a:extLst>
                <a:ext uri="{FF2B5EF4-FFF2-40B4-BE49-F238E27FC236}">
                  <a16:creationId xmlns:a16="http://schemas.microsoft.com/office/drawing/2014/main" id="{CF3994DF-D5ED-45DB-826C-A4531DF8C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274"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36">
              <a:extLst>
                <a:ext uri="{FF2B5EF4-FFF2-40B4-BE49-F238E27FC236}">
                  <a16:creationId xmlns:a16="http://schemas.microsoft.com/office/drawing/2014/main" id="{E0114E4D-A88A-403A-B4BF-6687B1FC1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37">
              <a:extLst>
                <a:ext uri="{FF2B5EF4-FFF2-40B4-BE49-F238E27FC236}">
                  <a16:creationId xmlns:a16="http://schemas.microsoft.com/office/drawing/2014/main" id="{0CA46612-D58D-4AA5-B800-7ED35828BE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6177"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38">
              <a:extLst>
                <a:ext uri="{FF2B5EF4-FFF2-40B4-BE49-F238E27FC236}">
                  <a16:creationId xmlns:a16="http://schemas.microsoft.com/office/drawing/2014/main" id="{591A86C8-305F-45B1-A8B6-3A30A4B38B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846"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39">
              <a:extLst>
                <a:ext uri="{FF2B5EF4-FFF2-40B4-BE49-F238E27FC236}">
                  <a16:creationId xmlns:a16="http://schemas.microsoft.com/office/drawing/2014/main" id="{A7FABED8-48B7-4734-A612-FBE652656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954"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40">
              <a:extLst>
                <a:ext uri="{FF2B5EF4-FFF2-40B4-BE49-F238E27FC236}">
                  <a16:creationId xmlns:a16="http://schemas.microsoft.com/office/drawing/2014/main" id="{243BE91E-2B74-406E-B9D2-CF3138EC9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918"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41">
              <a:extLst>
                <a:ext uri="{FF2B5EF4-FFF2-40B4-BE49-F238E27FC236}">
                  <a16:creationId xmlns:a16="http://schemas.microsoft.com/office/drawing/2014/main" id="{F37AEA50-01C6-4691-8FA1-7E299BCA97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42">
              <a:extLst>
                <a:ext uri="{FF2B5EF4-FFF2-40B4-BE49-F238E27FC236}">
                  <a16:creationId xmlns:a16="http://schemas.microsoft.com/office/drawing/2014/main" id="{A736913D-B8FC-479E-AA14-C18815AD8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2579"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44">
              <a:extLst>
                <a:ext uri="{FF2B5EF4-FFF2-40B4-BE49-F238E27FC236}">
                  <a16:creationId xmlns:a16="http://schemas.microsoft.com/office/drawing/2014/main" id="{CBB0E630-D998-47AF-9E54-0FD6C92186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6369"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45">
              <a:extLst>
                <a:ext uri="{FF2B5EF4-FFF2-40B4-BE49-F238E27FC236}">
                  <a16:creationId xmlns:a16="http://schemas.microsoft.com/office/drawing/2014/main" id="{BB51A47C-E2F5-46B8-83A1-39880822C3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4218"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46">
              <a:extLst>
                <a:ext uri="{FF2B5EF4-FFF2-40B4-BE49-F238E27FC236}">
                  <a16:creationId xmlns:a16="http://schemas.microsoft.com/office/drawing/2014/main" id="{932E215A-211D-4622-9EDF-811E4BAFBF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277"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47">
              <a:extLst>
                <a:ext uri="{FF2B5EF4-FFF2-40B4-BE49-F238E27FC236}">
                  <a16:creationId xmlns:a16="http://schemas.microsoft.com/office/drawing/2014/main" id="{86D90953-B2B8-4A6D-963E-985D3D279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1422"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48">
              <a:extLst>
                <a:ext uri="{FF2B5EF4-FFF2-40B4-BE49-F238E27FC236}">
                  <a16:creationId xmlns:a16="http://schemas.microsoft.com/office/drawing/2014/main" id="{32D4D340-FB6E-4E98-A44E-DA02CF7A5C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6679"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49">
              <a:extLst>
                <a:ext uri="{FF2B5EF4-FFF2-40B4-BE49-F238E27FC236}">
                  <a16:creationId xmlns:a16="http://schemas.microsoft.com/office/drawing/2014/main" id="{923308B4-4A82-4DB8-84F5-17F107584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293"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2">
              <a:extLst>
                <a:ext uri="{FF2B5EF4-FFF2-40B4-BE49-F238E27FC236}">
                  <a16:creationId xmlns:a16="http://schemas.microsoft.com/office/drawing/2014/main" id="{4A3BBCB7-915D-49E4-9637-49EEC72967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77111"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3">
              <a:extLst>
                <a:ext uri="{FF2B5EF4-FFF2-40B4-BE49-F238E27FC236}">
                  <a16:creationId xmlns:a16="http://schemas.microsoft.com/office/drawing/2014/main" id="{DCCFB289-1B21-4B18-A4C2-F6B90A188D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8469"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64">
              <a:extLst>
                <a:ext uri="{FF2B5EF4-FFF2-40B4-BE49-F238E27FC236}">
                  <a16:creationId xmlns:a16="http://schemas.microsoft.com/office/drawing/2014/main" id="{BA95FC3F-2B17-490E-AB71-071E0890D6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420"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65">
              <a:extLst>
                <a:ext uri="{FF2B5EF4-FFF2-40B4-BE49-F238E27FC236}">
                  <a16:creationId xmlns:a16="http://schemas.microsoft.com/office/drawing/2014/main" id="{691A1360-1623-4EB9-9C7A-65F2CAEBBF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7051"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66">
              <a:extLst>
                <a:ext uri="{FF2B5EF4-FFF2-40B4-BE49-F238E27FC236}">
                  <a16:creationId xmlns:a16="http://schemas.microsoft.com/office/drawing/2014/main" id="{ABCE1120-7682-4074-8190-4B4F65A7C6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33"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67">
              <a:extLst>
                <a:ext uri="{FF2B5EF4-FFF2-40B4-BE49-F238E27FC236}">
                  <a16:creationId xmlns:a16="http://schemas.microsoft.com/office/drawing/2014/main" id="{682A8DF3-E4CC-47A8-B3E0-200ECC560E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25013"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8">
              <a:extLst>
                <a:ext uri="{FF2B5EF4-FFF2-40B4-BE49-F238E27FC236}">
                  <a16:creationId xmlns:a16="http://schemas.microsoft.com/office/drawing/2014/main" id="{EB91FF40-9F0D-4296-8A06-29DCE64A98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2401"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9">
              <a:extLst>
                <a:ext uri="{FF2B5EF4-FFF2-40B4-BE49-F238E27FC236}">
                  <a16:creationId xmlns:a16="http://schemas.microsoft.com/office/drawing/2014/main" id="{56EE39D5-D7CD-44ED-B21C-C1222DB1BE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1658"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0">
              <a:extLst>
                <a:ext uri="{FF2B5EF4-FFF2-40B4-BE49-F238E27FC236}">
                  <a16:creationId xmlns:a16="http://schemas.microsoft.com/office/drawing/2014/main" id="{1C65B9CC-1020-47B2-BD6A-01642D100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5871"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71">
              <a:extLst>
                <a:ext uri="{FF2B5EF4-FFF2-40B4-BE49-F238E27FC236}">
                  <a16:creationId xmlns:a16="http://schemas.microsoft.com/office/drawing/2014/main" id="{14AE5CE8-179F-4637-B418-FCBB775F0C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3201"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72">
              <a:extLst>
                <a:ext uri="{FF2B5EF4-FFF2-40B4-BE49-F238E27FC236}">
                  <a16:creationId xmlns:a16="http://schemas.microsoft.com/office/drawing/2014/main" id="{A887C011-3342-49F5-ABA6-21BC4E16F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9938"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73">
              <a:extLst>
                <a:ext uri="{FF2B5EF4-FFF2-40B4-BE49-F238E27FC236}">
                  <a16:creationId xmlns:a16="http://schemas.microsoft.com/office/drawing/2014/main" id="{59453A63-F4C1-484C-BD63-45BCF1F898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11"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74">
              <a:extLst>
                <a:ext uri="{FF2B5EF4-FFF2-40B4-BE49-F238E27FC236}">
                  <a16:creationId xmlns:a16="http://schemas.microsoft.com/office/drawing/2014/main" id="{E32981CE-84F8-46C0-8DED-9AB671768C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2763"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75">
              <a:extLst>
                <a:ext uri="{FF2B5EF4-FFF2-40B4-BE49-F238E27FC236}">
                  <a16:creationId xmlns:a16="http://schemas.microsoft.com/office/drawing/2014/main" id="{4534D7C6-DC5B-4AF8-9DA0-56212A899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772"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7">
              <a:extLst>
                <a:ext uri="{FF2B5EF4-FFF2-40B4-BE49-F238E27FC236}">
                  <a16:creationId xmlns:a16="http://schemas.microsoft.com/office/drawing/2014/main" id="{B1BEA7AD-37D1-4AAA-8229-E3B97FE5C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3018"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5">
              <a:extLst>
                <a:ext uri="{FF2B5EF4-FFF2-40B4-BE49-F238E27FC236}">
                  <a16:creationId xmlns:a16="http://schemas.microsoft.com/office/drawing/2014/main" id="{D5C0F08C-8A9A-438B-A79C-56393D3A66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5588" y="647106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7">
              <a:extLst>
                <a:ext uri="{FF2B5EF4-FFF2-40B4-BE49-F238E27FC236}">
                  <a16:creationId xmlns:a16="http://schemas.microsoft.com/office/drawing/2014/main" id="{30753EBC-ED22-4E17-ABDA-227B5CFD06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7100" y="66673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
              <a:extLst>
                <a:ext uri="{FF2B5EF4-FFF2-40B4-BE49-F238E27FC236}">
                  <a16:creationId xmlns:a16="http://schemas.microsoft.com/office/drawing/2014/main" id="{661FC4FE-1390-4C3A-A6E8-B21ECCF7D2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0434" y="1697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106">
              <a:extLst>
                <a:ext uri="{FF2B5EF4-FFF2-40B4-BE49-F238E27FC236}">
                  <a16:creationId xmlns:a16="http://schemas.microsoft.com/office/drawing/2014/main" id="{DB8CC66A-2BF1-4B83-A9CC-115D9877B0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09765"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026" name="Picture 2" descr="A computer screen shot of a computer&#10;&#10;Description automatically generated">
            <a:extLst>
              <a:ext uri="{FF2B5EF4-FFF2-40B4-BE49-F238E27FC236}">
                <a16:creationId xmlns:a16="http://schemas.microsoft.com/office/drawing/2014/main" id="{0F631034-18FF-C067-BCE2-1E3AD454B9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5824" y="634192"/>
            <a:ext cx="5951538" cy="409257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1" descr="A computer screen shot of a diagram&#10;&#10;Description automatically generated">
            <a:extLst>
              <a:ext uri="{FF2B5EF4-FFF2-40B4-BE49-F238E27FC236}">
                <a16:creationId xmlns:a16="http://schemas.microsoft.com/office/drawing/2014/main" id="{3D0E8D21-D226-872B-350D-2F0E95F33A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821" t="62804" r="-2821" b="5208"/>
          <a:stretch>
            <a:fillRect/>
          </a:stretch>
        </p:blipFill>
        <p:spPr bwMode="auto">
          <a:xfrm>
            <a:off x="6185824" y="4726767"/>
            <a:ext cx="594360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73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25"/>
                                        </p:tgtEl>
                                        <p:attrNameLst>
                                          <p:attrName>style.visibility</p:attrName>
                                        </p:attrNameLst>
                                      </p:cBhvr>
                                      <p:to>
                                        <p:strVal val="visible"/>
                                      </p:to>
                                    </p:set>
                                    <p:animEffect transition="in" filter="fade">
                                      <p:cBhvr>
                                        <p:cTn id="17" dur="1000"/>
                                        <p:tgtEl>
                                          <p:spTgt spid="1025"/>
                                        </p:tgtEl>
                                      </p:cBhvr>
                                    </p:animEffect>
                                    <p:anim calcmode="lin" valueType="num">
                                      <p:cBhvr>
                                        <p:cTn id="18" dur="1000" fill="hold"/>
                                        <p:tgtEl>
                                          <p:spTgt spid="1025"/>
                                        </p:tgtEl>
                                        <p:attrNameLst>
                                          <p:attrName>ppt_x</p:attrName>
                                        </p:attrNameLst>
                                      </p:cBhvr>
                                      <p:tavLst>
                                        <p:tav tm="0">
                                          <p:val>
                                            <p:strVal val="#ppt_x"/>
                                          </p:val>
                                        </p:tav>
                                        <p:tav tm="100000">
                                          <p:val>
                                            <p:strVal val="#ppt_x"/>
                                          </p:val>
                                        </p:tav>
                                      </p:tavLst>
                                    </p:anim>
                                    <p:anim calcmode="lin" valueType="num">
                                      <p:cBhvr>
                                        <p:cTn id="19" dur="1000" fill="hold"/>
                                        <p:tgtEl>
                                          <p:spTgt spid="10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945D478C-A9A5-4832-89D8-703607711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0FB7F7C0-216C-466B-8AF5-7744BB340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5">
            <a:extLst>
              <a:ext uri="{FF2B5EF4-FFF2-40B4-BE49-F238E27FC236}">
                <a16:creationId xmlns:a16="http://schemas.microsoft.com/office/drawing/2014/main" id="{97148A14-56B7-73F3-615E-892C6ADF4C6D}"/>
              </a:ext>
            </a:extLst>
          </p:cNvPr>
          <p:cNvSpPr txBox="1">
            <a:spLocks/>
          </p:cNvSpPr>
          <p:nvPr/>
        </p:nvSpPr>
        <p:spPr>
          <a:xfrm>
            <a:off x="876300" y="809958"/>
            <a:ext cx="4327007" cy="3078289"/>
          </a:xfrm>
          <a:prstGeom prst="rect">
            <a:avLst/>
          </a:prstGeom>
        </p:spPr>
        <p:txBody>
          <a:bodyPr vert="horz" lIns="91440" tIns="45720" rIns="91440" bIns="45720" rtlCol="0" anchor="b">
            <a:normAutofit/>
          </a:bodyPr>
          <a:lstStyle>
            <a:lvl1pPr algn="ctr" defTabSz="914400" rtl="0" eaLnBrk="1" latinLnBrk="0" hangingPunct="1">
              <a:lnSpc>
                <a:spcPct val="100000"/>
              </a:lnSpc>
              <a:spcBef>
                <a:spcPct val="0"/>
              </a:spcBef>
              <a:buNone/>
              <a:defRPr sz="5400" kern="1200">
                <a:solidFill>
                  <a:schemeClr val="tx2"/>
                </a:solidFill>
                <a:latin typeface="+mj-lt"/>
                <a:ea typeface="+mj-ea"/>
                <a:cs typeface="+mj-cs"/>
              </a:defRPr>
            </a:lvl1pPr>
          </a:lstStyle>
          <a:p>
            <a:pPr>
              <a:spcAft>
                <a:spcPts val="600"/>
              </a:spcAft>
            </a:pPr>
            <a:r>
              <a:rPr lang="en-US" sz="4400" dirty="0">
                <a:latin typeface="+mn-lt"/>
              </a:rPr>
              <a:t>ERD</a:t>
            </a:r>
          </a:p>
        </p:txBody>
      </p:sp>
      <p:pic>
        <p:nvPicPr>
          <p:cNvPr id="3" name="Picture 2">
            <a:extLst>
              <a:ext uri="{FF2B5EF4-FFF2-40B4-BE49-F238E27FC236}">
                <a16:creationId xmlns:a16="http://schemas.microsoft.com/office/drawing/2014/main" id="{2383C8AA-2982-0938-50C0-EF116DD2BB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788" y="858039"/>
            <a:ext cx="4302093" cy="4861121"/>
          </a:xfrm>
          <a:prstGeom prst="rect">
            <a:avLst/>
          </a:prstGeom>
        </p:spPr>
      </p:pic>
      <p:grpSp>
        <p:nvGrpSpPr>
          <p:cNvPr id="108" name="Group 107">
            <a:extLst>
              <a:ext uri="{FF2B5EF4-FFF2-40B4-BE49-F238E27FC236}">
                <a16:creationId xmlns:a16="http://schemas.microsoft.com/office/drawing/2014/main" id="{5020A6AE-B717-4124-91F1-AB61221C71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1055" y="-4534"/>
            <a:ext cx="778194" cy="6834534"/>
            <a:chOff x="5721055" y="-4534"/>
            <a:chExt cx="778194" cy="6834534"/>
          </a:xfrm>
        </p:grpSpPr>
        <p:sp>
          <p:nvSpPr>
            <p:cNvPr id="109" name="Freeform 8">
              <a:extLst>
                <a:ext uri="{FF2B5EF4-FFF2-40B4-BE49-F238E27FC236}">
                  <a16:creationId xmlns:a16="http://schemas.microsoft.com/office/drawing/2014/main" id="{A2B0F4FD-3823-42B3-950C-03F9CBC51C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6590"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
              <a:extLst>
                <a:ext uri="{FF2B5EF4-FFF2-40B4-BE49-F238E27FC236}">
                  <a16:creationId xmlns:a16="http://schemas.microsoft.com/office/drawing/2014/main" id="{426C99B0-870A-4702-9F5F-4459EF2130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3615" y="152241"/>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5">
              <a:extLst>
                <a:ext uri="{FF2B5EF4-FFF2-40B4-BE49-F238E27FC236}">
                  <a16:creationId xmlns:a16="http://schemas.microsoft.com/office/drawing/2014/main" id="{11D4FA37-ADE6-45F4-AF91-AB50C41000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7545" y="666438"/>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8">
              <a:extLst>
                <a:ext uri="{FF2B5EF4-FFF2-40B4-BE49-F238E27FC236}">
                  <a16:creationId xmlns:a16="http://schemas.microsoft.com/office/drawing/2014/main" id="{D07613C1-CC87-4032-B649-4A49D0834E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90959" y="409695"/>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9">
              <a:extLst>
                <a:ext uri="{FF2B5EF4-FFF2-40B4-BE49-F238E27FC236}">
                  <a16:creationId xmlns:a16="http://schemas.microsoft.com/office/drawing/2014/main" id="{8479CDC1-5BCA-4A67-9DF5-9513EEE496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0877" y="209657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20">
              <a:extLst>
                <a:ext uri="{FF2B5EF4-FFF2-40B4-BE49-F238E27FC236}">
                  <a16:creationId xmlns:a16="http://schemas.microsoft.com/office/drawing/2014/main" id="{1EEA2AC4-D6A7-4B7B-932E-1D6D26846B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65640" y="229412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22">
              <a:extLst>
                <a:ext uri="{FF2B5EF4-FFF2-40B4-BE49-F238E27FC236}">
                  <a16:creationId xmlns:a16="http://schemas.microsoft.com/office/drawing/2014/main" id="{2FBF34A8-BE86-423A-BCE9-2E928D4ABD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4979" y="112397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23">
              <a:extLst>
                <a:ext uri="{FF2B5EF4-FFF2-40B4-BE49-F238E27FC236}">
                  <a16:creationId xmlns:a16="http://schemas.microsoft.com/office/drawing/2014/main" id="{9FEE8137-C904-47D2-8922-093ABE0D8D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48666" y="911406"/>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26">
              <a:extLst>
                <a:ext uri="{FF2B5EF4-FFF2-40B4-BE49-F238E27FC236}">
                  <a16:creationId xmlns:a16="http://schemas.microsoft.com/office/drawing/2014/main" id="{1AD01E09-0A63-4683-B8DC-2A5969A19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35890" y="1395113"/>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27">
              <a:extLst>
                <a:ext uri="{FF2B5EF4-FFF2-40B4-BE49-F238E27FC236}">
                  <a16:creationId xmlns:a16="http://schemas.microsoft.com/office/drawing/2014/main" id="{39FDBC61-D90E-4D14-87BD-116805F62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6366" y="1832215"/>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28">
              <a:extLst>
                <a:ext uri="{FF2B5EF4-FFF2-40B4-BE49-F238E27FC236}">
                  <a16:creationId xmlns:a16="http://schemas.microsoft.com/office/drawing/2014/main" id="{E69FE8D2-E9F3-4F4F-8D6B-67378D754D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3450" y="1609623"/>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30">
              <a:extLst>
                <a:ext uri="{FF2B5EF4-FFF2-40B4-BE49-F238E27FC236}">
                  <a16:creationId xmlns:a16="http://schemas.microsoft.com/office/drawing/2014/main" id="{32B6BAD6-38C4-47DC-A947-5967E513B0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88700" y="115272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43">
              <a:extLst>
                <a:ext uri="{FF2B5EF4-FFF2-40B4-BE49-F238E27FC236}">
                  <a16:creationId xmlns:a16="http://schemas.microsoft.com/office/drawing/2014/main" id="{8ECDF132-F20F-4401-9040-2A1E99DA2F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90740"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51">
              <a:extLst>
                <a:ext uri="{FF2B5EF4-FFF2-40B4-BE49-F238E27FC236}">
                  <a16:creationId xmlns:a16="http://schemas.microsoft.com/office/drawing/2014/main" id="{8190E0B5-EEB8-4A3D-82D0-0A07902F92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5661"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52">
              <a:extLst>
                <a:ext uri="{FF2B5EF4-FFF2-40B4-BE49-F238E27FC236}">
                  <a16:creationId xmlns:a16="http://schemas.microsoft.com/office/drawing/2014/main" id="{6B331F8A-6B87-45CD-8DC6-61EDEA5AF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72666"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53">
              <a:extLst>
                <a:ext uri="{FF2B5EF4-FFF2-40B4-BE49-F238E27FC236}">
                  <a16:creationId xmlns:a16="http://schemas.microsoft.com/office/drawing/2014/main" id="{16F46124-28C8-499E-8B05-7717602B57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747"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54">
              <a:extLst>
                <a:ext uri="{FF2B5EF4-FFF2-40B4-BE49-F238E27FC236}">
                  <a16:creationId xmlns:a16="http://schemas.microsoft.com/office/drawing/2014/main" id="{CFE5982B-3464-4395-A9D1-D4C76E12FA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594"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55">
              <a:extLst>
                <a:ext uri="{FF2B5EF4-FFF2-40B4-BE49-F238E27FC236}">
                  <a16:creationId xmlns:a16="http://schemas.microsoft.com/office/drawing/2014/main" id="{D1BDAE7B-982F-4DE3-9A85-25AC24AA2D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607"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56">
              <a:extLst>
                <a:ext uri="{FF2B5EF4-FFF2-40B4-BE49-F238E27FC236}">
                  <a16:creationId xmlns:a16="http://schemas.microsoft.com/office/drawing/2014/main" id="{451188D6-4679-4978-B625-FF5831155A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63303" y="2293440"/>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57">
              <a:extLst>
                <a:ext uri="{FF2B5EF4-FFF2-40B4-BE49-F238E27FC236}">
                  <a16:creationId xmlns:a16="http://schemas.microsoft.com/office/drawing/2014/main" id="{1F1D0A06-6238-4F0B-928E-C6E99BB02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9756"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59">
              <a:extLst>
                <a:ext uri="{FF2B5EF4-FFF2-40B4-BE49-F238E27FC236}">
                  <a16:creationId xmlns:a16="http://schemas.microsoft.com/office/drawing/2014/main" id="{5669DE26-8D01-484D-87C6-C970883EB7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9206"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60">
              <a:extLst>
                <a:ext uri="{FF2B5EF4-FFF2-40B4-BE49-F238E27FC236}">
                  <a16:creationId xmlns:a16="http://schemas.microsoft.com/office/drawing/2014/main" id="{E2C89DF0-B876-4FA5-A15D-2B4EC6935A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4437"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61">
              <a:extLst>
                <a:ext uri="{FF2B5EF4-FFF2-40B4-BE49-F238E27FC236}">
                  <a16:creationId xmlns:a16="http://schemas.microsoft.com/office/drawing/2014/main" id="{6D278107-786C-48BD-9B90-624B943E13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0734" y="2101447"/>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78">
              <a:extLst>
                <a:ext uri="{FF2B5EF4-FFF2-40B4-BE49-F238E27FC236}">
                  <a16:creationId xmlns:a16="http://schemas.microsoft.com/office/drawing/2014/main" id="{B791B486-ACCB-4731-891C-9B2FF434CE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9972" y="72104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79">
              <a:extLst>
                <a:ext uri="{FF2B5EF4-FFF2-40B4-BE49-F238E27FC236}">
                  <a16:creationId xmlns:a16="http://schemas.microsoft.com/office/drawing/2014/main" id="{881F663B-742F-4B18-9EEC-425CF3817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22344" y="952087"/>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80">
              <a:extLst>
                <a:ext uri="{FF2B5EF4-FFF2-40B4-BE49-F238E27FC236}">
                  <a16:creationId xmlns:a16="http://schemas.microsoft.com/office/drawing/2014/main" id="{2C84BFA9-A28F-42D0-AA09-BFA6CAB68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17003" y="1189882"/>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81">
              <a:extLst>
                <a:ext uri="{FF2B5EF4-FFF2-40B4-BE49-F238E27FC236}">
                  <a16:creationId xmlns:a16="http://schemas.microsoft.com/office/drawing/2014/main" id="{1BAA7F31-C0A0-4447-BF38-3698F585D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0053" y="2202936"/>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2">
              <a:extLst>
                <a:ext uri="{FF2B5EF4-FFF2-40B4-BE49-F238E27FC236}">
                  <a16:creationId xmlns:a16="http://schemas.microsoft.com/office/drawing/2014/main" id="{B9A620F2-3D35-4A32-B16C-89CE74421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889" y="198048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83">
              <a:extLst>
                <a:ext uri="{FF2B5EF4-FFF2-40B4-BE49-F238E27FC236}">
                  <a16:creationId xmlns:a16="http://schemas.microsoft.com/office/drawing/2014/main" id="{4D6420E0-3BDF-44BC-B4AD-D4DCEEB229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0446" y="1665695"/>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84">
              <a:extLst>
                <a:ext uri="{FF2B5EF4-FFF2-40B4-BE49-F238E27FC236}">
                  <a16:creationId xmlns:a16="http://schemas.microsoft.com/office/drawing/2014/main" id="{EF852FAE-C00C-4555-A21B-1C78FF00F4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91462" y="516456"/>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86">
              <a:extLst>
                <a:ext uri="{FF2B5EF4-FFF2-40B4-BE49-F238E27FC236}">
                  <a16:creationId xmlns:a16="http://schemas.microsoft.com/office/drawing/2014/main" id="{015DE73A-6E8F-4AA3-8B47-D1E6BFAEAE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1431" y="17044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89">
              <a:extLst>
                <a:ext uri="{FF2B5EF4-FFF2-40B4-BE49-F238E27FC236}">
                  <a16:creationId xmlns:a16="http://schemas.microsoft.com/office/drawing/2014/main" id="{1EF3E8F2-433E-4CFA-8523-B3F4B63053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234" y="1453344"/>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90">
              <a:extLst>
                <a:ext uri="{FF2B5EF4-FFF2-40B4-BE49-F238E27FC236}">
                  <a16:creationId xmlns:a16="http://schemas.microsoft.com/office/drawing/2014/main" id="{A8EC2038-DAA0-4BF3-8107-A1D5A142F3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34086" y="2076253"/>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5">
              <a:extLst>
                <a:ext uri="{FF2B5EF4-FFF2-40B4-BE49-F238E27FC236}">
                  <a16:creationId xmlns:a16="http://schemas.microsoft.com/office/drawing/2014/main" id="{B437840B-3F78-4C20-8184-29631B1AF9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1525" y="27651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6">
              <a:extLst>
                <a:ext uri="{FF2B5EF4-FFF2-40B4-BE49-F238E27FC236}">
                  <a16:creationId xmlns:a16="http://schemas.microsoft.com/office/drawing/2014/main" id="{0A039CCA-16FE-44AE-B9E7-76316DBDFF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53052" y="510935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7">
              <a:extLst>
                <a:ext uri="{FF2B5EF4-FFF2-40B4-BE49-F238E27FC236}">
                  <a16:creationId xmlns:a16="http://schemas.microsoft.com/office/drawing/2014/main" id="{090EE3F3-65C4-44DB-ABF0-27598282E2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21482" y="2478886"/>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8">
              <a:extLst>
                <a:ext uri="{FF2B5EF4-FFF2-40B4-BE49-F238E27FC236}">
                  <a16:creationId xmlns:a16="http://schemas.microsoft.com/office/drawing/2014/main" id="{732F50C7-DE00-45B7-A7D9-AFC5FDF3E8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9930" y="481031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9">
              <a:extLst>
                <a:ext uri="{FF2B5EF4-FFF2-40B4-BE49-F238E27FC236}">
                  <a16:creationId xmlns:a16="http://schemas.microsoft.com/office/drawing/2014/main" id="{C4B7759D-1CB7-4AE3-A334-6937150800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18068" y="4529838"/>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1">
              <a:extLst>
                <a:ext uri="{FF2B5EF4-FFF2-40B4-BE49-F238E27FC236}">
                  <a16:creationId xmlns:a16="http://schemas.microsoft.com/office/drawing/2014/main" id="{2A71D132-8124-4734-AA62-7E12B621FC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78429" y="4268606"/>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2">
              <a:extLst>
                <a:ext uri="{FF2B5EF4-FFF2-40B4-BE49-F238E27FC236}">
                  <a16:creationId xmlns:a16="http://schemas.microsoft.com/office/drawing/2014/main" id="{4E0B6377-5004-4F75-8CBB-D7DD0B9B80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0205" y="3766125"/>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3">
              <a:extLst>
                <a:ext uri="{FF2B5EF4-FFF2-40B4-BE49-F238E27FC236}">
                  <a16:creationId xmlns:a16="http://schemas.microsoft.com/office/drawing/2014/main" id="{174DED7F-DAF6-480E-9002-A25110B964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94670" y="3170095"/>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14">
              <a:extLst>
                <a:ext uri="{FF2B5EF4-FFF2-40B4-BE49-F238E27FC236}">
                  <a16:creationId xmlns:a16="http://schemas.microsoft.com/office/drawing/2014/main" id="{E6057EAD-75B0-49A4-A761-AC1AF22AF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85310" y="3410025"/>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16">
              <a:extLst>
                <a:ext uri="{FF2B5EF4-FFF2-40B4-BE49-F238E27FC236}">
                  <a16:creationId xmlns:a16="http://schemas.microsoft.com/office/drawing/2014/main" id="{B4C50A97-FAC0-4E9B-A50C-ECC875EB75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69045" y="40091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17">
              <a:extLst>
                <a:ext uri="{FF2B5EF4-FFF2-40B4-BE49-F238E27FC236}">
                  <a16:creationId xmlns:a16="http://schemas.microsoft.com/office/drawing/2014/main" id="{1018DBC0-ACE2-4A9B-BD33-D168A3B255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304024" y="542184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21">
              <a:extLst>
                <a:ext uri="{FF2B5EF4-FFF2-40B4-BE49-F238E27FC236}">
                  <a16:creationId xmlns:a16="http://schemas.microsoft.com/office/drawing/2014/main" id="{783E14F5-0E4B-40DF-908C-65950C968C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52015" y="5732999"/>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25">
              <a:extLst>
                <a:ext uri="{FF2B5EF4-FFF2-40B4-BE49-F238E27FC236}">
                  <a16:creationId xmlns:a16="http://schemas.microsoft.com/office/drawing/2014/main" id="{D8D640D2-32FA-4974-8D6B-7F90FA747F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676" y="6498261"/>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29">
              <a:extLst>
                <a:ext uri="{FF2B5EF4-FFF2-40B4-BE49-F238E27FC236}">
                  <a16:creationId xmlns:a16="http://schemas.microsoft.com/office/drawing/2014/main" id="{05116718-3AD6-431D-B4CC-BD1390ACDA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32898" y="5971706"/>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31">
              <a:extLst>
                <a:ext uri="{FF2B5EF4-FFF2-40B4-BE49-F238E27FC236}">
                  <a16:creationId xmlns:a16="http://schemas.microsoft.com/office/drawing/2014/main" id="{44DD8DD9-6927-4164-BE78-26B079374B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11599" y="6281124"/>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32">
              <a:extLst>
                <a:ext uri="{FF2B5EF4-FFF2-40B4-BE49-F238E27FC236}">
                  <a16:creationId xmlns:a16="http://schemas.microsoft.com/office/drawing/2014/main" id="{DF352A39-5DCA-42AC-ACE8-CC0F61703D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2779"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33">
              <a:extLst>
                <a:ext uri="{FF2B5EF4-FFF2-40B4-BE49-F238E27FC236}">
                  <a16:creationId xmlns:a16="http://schemas.microsoft.com/office/drawing/2014/main" id="{60EBB535-208F-4849-9E96-53B9971CED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692"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34">
              <a:extLst>
                <a:ext uri="{FF2B5EF4-FFF2-40B4-BE49-F238E27FC236}">
                  <a16:creationId xmlns:a16="http://schemas.microsoft.com/office/drawing/2014/main" id="{BCD96233-15EF-4543-B9C5-CA5253AC9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6622"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35">
              <a:extLst>
                <a:ext uri="{FF2B5EF4-FFF2-40B4-BE49-F238E27FC236}">
                  <a16:creationId xmlns:a16="http://schemas.microsoft.com/office/drawing/2014/main" id="{CF3994DF-D5ED-45DB-826C-A4531DF8C2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42274"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36">
              <a:extLst>
                <a:ext uri="{FF2B5EF4-FFF2-40B4-BE49-F238E27FC236}">
                  <a16:creationId xmlns:a16="http://schemas.microsoft.com/office/drawing/2014/main" id="{E0114E4D-A88A-403A-B4BF-6687B1FC1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37">
              <a:extLst>
                <a:ext uri="{FF2B5EF4-FFF2-40B4-BE49-F238E27FC236}">
                  <a16:creationId xmlns:a16="http://schemas.microsoft.com/office/drawing/2014/main" id="{0CA46612-D58D-4AA5-B800-7ED35828BE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6177"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38">
              <a:extLst>
                <a:ext uri="{FF2B5EF4-FFF2-40B4-BE49-F238E27FC236}">
                  <a16:creationId xmlns:a16="http://schemas.microsoft.com/office/drawing/2014/main" id="{591A86C8-305F-45B1-A8B6-3A30A4B38B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846"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39">
              <a:extLst>
                <a:ext uri="{FF2B5EF4-FFF2-40B4-BE49-F238E27FC236}">
                  <a16:creationId xmlns:a16="http://schemas.microsoft.com/office/drawing/2014/main" id="{A7FABED8-48B7-4734-A612-FBE652656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5954"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40">
              <a:extLst>
                <a:ext uri="{FF2B5EF4-FFF2-40B4-BE49-F238E27FC236}">
                  <a16:creationId xmlns:a16="http://schemas.microsoft.com/office/drawing/2014/main" id="{243BE91E-2B74-406E-B9D2-CF3138EC9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20918"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41">
              <a:extLst>
                <a:ext uri="{FF2B5EF4-FFF2-40B4-BE49-F238E27FC236}">
                  <a16:creationId xmlns:a16="http://schemas.microsoft.com/office/drawing/2014/main" id="{F37AEA50-01C6-4691-8FA1-7E299BCA97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14411"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42">
              <a:extLst>
                <a:ext uri="{FF2B5EF4-FFF2-40B4-BE49-F238E27FC236}">
                  <a16:creationId xmlns:a16="http://schemas.microsoft.com/office/drawing/2014/main" id="{A736913D-B8FC-479E-AA14-C18815AD8A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2579"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44">
              <a:extLst>
                <a:ext uri="{FF2B5EF4-FFF2-40B4-BE49-F238E27FC236}">
                  <a16:creationId xmlns:a16="http://schemas.microsoft.com/office/drawing/2014/main" id="{CBB0E630-D998-47AF-9E54-0FD6C92186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06369"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45">
              <a:extLst>
                <a:ext uri="{FF2B5EF4-FFF2-40B4-BE49-F238E27FC236}">
                  <a16:creationId xmlns:a16="http://schemas.microsoft.com/office/drawing/2014/main" id="{BB51A47C-E2F5-46B8-83A1-39880822C3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4218"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46">
              <a:extLst>
                <a:ext uri="{FF2B5EF4-FFF2-40B4-BE49-F238E27FC236}">
                  <a16:creationId xmlns:a16="http://schemas.microsoft.com/office/drawing/2014/main" id="{932E215A-211D-4622-9EDF-811E4BAFBF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33277"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47">
              <a:extLst>
                <a:ext uri="{FF2B5EF4-FFF2-40B4-BE49-F238E27FC236}">
                  <a16:creationId xmlns:a16="http://schemas.microsoft.com/office/drawing/2014/main" id="{86D90953-B2B8-4A6D-963E-985D3D279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91422"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48">
              <a:extLst>
                <a:ext uri="{FF2B5EF4-FFF2-40B4-BE49-F238E27FC236}">
                  <a16:creationId xmlns:a16="http://schemas.microsoft.com/office/drawing/2014/main" id="{32D4D340-FB6E-4E98-A44E-DA02CF7A5C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6679"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49">
              <a:extLst>
                <a:ext uri="{FF2B5EF4-FFF2-40B4-BE49-F238E27FC236}">
                  <a16:creationId xmlns:a16="http://schemas.microsoft.com/office/drawing/2014/main" id="{923308B4-4A82-4DB8-84F5-17F107584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985293"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62">
              <a:extLst>
                <a:ext uri="{FF2B5EF4-FFF2-40B4-BE49-F238E27FC236}">
                  <a16:creationId xmlns:a16="http://schemas.microsoft.com/office/drawing/2014/main" id="{4A3BBCB7-915D-49E4-9637-49EEC72967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77111" y="2950571"/>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63">
              <a:extLst>
                <a:ext uri="{FF2B5EF4-FFF2-40B4-BE49-F238E27FC236}">
                  <a16:creationId xmlns:a16="http://schemas.microsoft.com/office/drawing/2014/main" id="{DCCFB289-1B21-4B18-A4C2-F6B90A188D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88469" y="4089184"/>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64">
              <a:extLst>
                <a:ext uri="{FF2B5EF4-FFF2-40B4-BE49-F238E27FC236}">
                  <a16:creationId xmlns:a16="http://schemas.microsoft.com/office/drawing/2014/main" id="{BA95FC3F-2B17-490E-AB71-071E0890D6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6420" y="268226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65">
              <a:extLst>
                <a:ext uri="{FF2B5EF4-FFF2-40B4-BE49-F238E27FC236}">
                  <a16:creationId xmlns:a16="http://schemas.microsoft.com/office/drawing/2014/main" id="{691A1360-1623-4EB9-9C7A-65F2CAEBBF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7051" y="3826278"/>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66">
              <a:extLst>
                <a:ext uri="{FF2B5EF4-FFF2-40B4-BE49-F238E27FC236}">
                  <a16:creationId xmlns:a16="http://schemas.microsoft.com/office/drawing/2014/main" id="{ABCE1120-7682-4074-8190-4B4F65A7C6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33" y="53727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67">
              <a:extLst>
                <a:ext uri="{FF2B5EF4-FFF2-40B4-BE49-F238E27FC236}">
                  <a16:creationId xmlns:a16="http://schemas.microsoft.com/office/drawing/2014/main" id="{682A8DF3-E4CC-47A8-B3E0-200ECC560E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25013" y="4588736"/>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68">
              <a:extLst>
                <a:ext uri="{FF2B5EF4-FFF2-40B4-BE49-F238E27FC236}">
                  <a16:creationId xmlns:a16="http://schemas.microsoft.com/office/drawing/2014/main" id="{EB91FF40-9F0D-4296-8A06-29DCE64A98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52401" y="324599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69">
              <a:extLst>
                <a:ext uri="{FF2B5EF4-FFF2-40B4-BE49-F238E27FC236}">
                  <a16:creationId xmlns:a16="http://schemas.microsoft.com/office/drawing/2014/main" id="{56EE39D5-D7CD-44ED-B21C-C1222DB1BE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1658" y="5654959"/>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70">
              <a:extLst>
                <a:ext uri="{FF2B5EF4-FFF2-40B4-BE49-F238E27FC236}">
                  <a16:creationId xmlns:a16="http://schemas.microsoft.com/office/drawing/2014/main" id="{1C65B9CC-1020-47B2-BD6A-01642D1000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5871" y="6246703"/>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71">
              <a:extLst>
                <a:ext uri="{FF2B5EF4-FFF2-40B4-BE49-F238E27FC236}">
                  <a16:creationId xmlns:a16="http://schemas.microsoft.com/office/drawing/2014/main" id="{14AE5CE8-179F-4637-B418-FCBB775F0C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3201" y="513430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72">
              <a:extLst>
                <a:ext uri="{FF2B5EF4-FFF2-40B4-BE49-F238E27FC236}">
                  <a16:creationId xmlns:a16="http://schemas.microsoft.com/office/drawing/2014/main" id="{A887C011-3342-49F5-ABA6-21BC4E16F0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9938" y="4907450"/>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73">
              <a:extLst>
                <a:ext uri="{FF2B5EF4-FFF2-40B4-BE49-F238E27FC236}">
                  <a16:creationId xmlns:a16="http://schemas.microsoft.com/office/drawing/2014/main" id="{59453A63-F4C1-484C-BD63-45BCF1F898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4811" y="4407815"/>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74">
              <a:extLst>
                <a:ext uri="{FF2B5EF4-FFF2-40B4-BE49-F238E27FC236}">
                  <a16:creationId xmlns:a16="http://schemas.microsoft.com/office/drawing/2014/main" id="{E32981CE-84F8-46C0-8DED-9AB671768C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2763" y="598809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75">
              <a:extLst>
                <a:ext uri="{FF2B5EF4-FFF2-40B4-BE49-F238E27FC236}">
                  <a16:creationId xmlns:a16="http://schemas.microsoft.com/office/drawing/2014/main" id="{4534D7C6-DC5B-4AF8-9DA0-56212A8993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807772" y="2442495"/>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77">
              <a:extLst>
                <a:ext uri="{FF2B5EF4-FFF2-40B4-BE49-F238E27FC236}">
                  <a16:creationId xmlns:a16="http://schemas.microsoft.com/office/drawing/2014/main" id="{B1BEA7AD-37D1-4AAA-8229-E3B97FE5C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13018" y="360677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85">
              <a:extLst>
                <a:ext uri="{FF2B5EF4-FFF2-40B4-BE49-F238E27FC236}">
                  <a16:creationId xmlns:a16="http://schemas.microsoft.com/office/drawing/2014/main" id="{D5C0F08C-8A9A-438B-A79C-56393D3A66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35588" y="647106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87">
              <a:extLst>
                <a:ext uri="{FF2B5EF4-FFF2-40B4-BE49-F238E27FC236}">
                  <a16:creationId xmlns:a16="http://schemas.microsoft.com/office/drawing/2014/main" id="{30753EBC-ED22-4E17-ABDA-227B5CFD06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747100" y="66673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8">
              <a:extLst>
                <a:ext uri="{FF2B5EF4-FFF2-40B4-BE49-F238E27FC236}">
                  <a16:creationId xmlns:a16="http://schemas.microsoft.com/office/drawing/2014/main" id="{661FC4FE-1390-4C3A-A6E8-B21ECCF7D2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050434" y="16978"/>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06">
              <a:extLst>
                <a:ext uri="{FF2B5EF4-FFF2-40B4-BE49-F238E27FC236}">
                  <a16:creationId xmlns:a16="http://schemas.microsoft.com/office/drawing/2014/main" id="{DB8CC66A-2BF1-4B83-A9CC-115D9877B0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6209765" y="671409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869426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grpSp>
        <p:nvGrpSpPr>
          <p:cNvPr id="66" name="Group 65">
            <a:extLst>
              <a:ext uri="{FF2B5EF4-FFF2-40B4-BE49-F238E27FC236}">
                <a16:creationId xmlns:a16="http://schemas.microsoft.com/office/drawing/2014/main" id="{A1B0DAD3-DAD3-4D41-8EF0-B03422E473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solidFill>
        </p:grpSpPr>
        <p:sp>
          <p:nvSpPr>
            <p:cNvPr id="67" name="Freeform 8">
              <a:extLst>
                <a:ext uri="{FF2B5EF4-FFF2-40B4-BE49-F238E27FC236}">
                  <a16:creationId xmlns:a16="http://schemas.microsoft.com/office/drawing/2014/main" id="{729F7DF5-CF56-4F67-9883-903E49BE1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8" name="Freeform 10">
              <a:extLst>
                <a:ext uri="{FF2B5EF4-FFF2-40B4-BE49-F238E27FC236}">
                  <a16:creationId xmlns:a16="http://schemas.microsoft.com/office/drawing/2014/main" id="{B7E65000-B427-4CEF-B2A9-ECA839855F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9" name="Freeform 15">
              <a:extLst>
                <a:ext uri="{FF2B5EF4-FFF2-40B4-BE49-F238E27FC236}">
                  <a16:creationId xmlns:a16="http://schemas.microsoft.com/office/drawing/2014/main" id="{1D82BADA-E191-4C51-A377-7D1EA989D4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0" name="Freeform 18">
              <a:extLst>
                <a:ext uri="{FF2B5EF4-FFF2-40B4-BE49-F238E27FC236}">
                  <a16:creationId xmlns:a16="http://schemas.microsoft.com/office/drawing/2014/main" id="{C074E073-07CB-4DD6-BFC8-E9FD63D4AC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1" name="Freeform 19">
              <a:extLst>
                <a:ext uri="{FF2B5EF4-FFF2-40B4-BE49-F238E27FC236}">
                  <a16:creationId xmlns:a16="http://schemas.microsoft.com/office/drawing/2014/main" id="{211152B9-90BD-4804-BCC5-4B0FEEF372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 name="Freeform 20">
              <a:extLst>
                <a:ext uri="{FF2B5EF4-FFF2-40B4-BE49-F238E27FC236}">
                  <a16:creationId xmlns:a16="http://schemas.microsoft.com/office/drawing/2014/main" id="{941B26CC-1C9B-4149-9647-3A0E0C9D20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3" name="Freeform 22">
              <a:extLst>
                <a:ext uri="{FF2B5EF4-FFF2-40B4-BE49-F238E27FC236}">
                  <a16:creationId xmlns:a16="http://schemas.microsoft.com/office/drawing/2014/main" id="{7576EDD8-60BD-4230-9FE5-5302F91208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4" name="Freeform 23">
              <a:extLst>
                <a:ext uri="{FF2B5EF4-FFF2-40B4-BE49-F238E27FC236}">
                  <a16:creationId xmlns:a16="http://schemas.microsoft.com/office/drawing/2014/main" id="{F68478BC-1899-4718-B999-C7EE2F6F5B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 name="Freeform 26">
              <a:extLst>
                <a:ext uri="{FF2B5EF4-FFF2-40B4-BE49-F238E27FC236}">
                  <a16:creationId xmlns:a16="http://schemas.microsoft.com/office/drawing/2014/main" id="{B02BAA58-19A0-4BE5-8596-7AF02A91C9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 name="Freeform 27">
              <a:extLst>
                <a:ext uri="{FF2B5EF4-FFF2-40B4-BE49-F238E27FC236}">
                  <a16:creationId xmlns:a16="http://schemas.microsoft.com/office/drawing/2014/main" id="{ED0FD3ED-A6B2-480A-8B6C-36B492164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 name="Freeform 28">
              <a:extLst>
                <a:ext uri="{FF2B5EF4-FFF2-40B4-BE49-F238E27FC236}">
                  <a16:creationId xmlns:a16="http://schemas.microsoft.com/office/drawing/2014/main" id="{46C958D0-B4D1-4E20-87DA-CDF757B564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 name="Freeform 30">
              <a:extLst>
                <a:ext uri="{FF2B5EF4-FFF2-40B4-BE49-F238E27FC236}">
                  <a16:creationId xmlns:a16="http://schemas.microsoft.com/office/drawing/2014/main" id="{3E2B5B4A-13C5-4187-BF16-1B0C4EC6D1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9" name="Freeform 43">
              <a:extLst>
                <a:ext uri="{FF2B5EF4-FFF2-40B4-BE49-F238E27FC236}">
                  <a16:creationId xmlns:a16="http://schemas.microsoft.com/office/drawing/2014/main" id="{8B7A471E-57F9-4AC4-B3DE-6A75C2A490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0" name="Freeform 51">
              <a:extLst>
                <a:ext uri="{FF2B5EF4-FFF2-40B4-BE49-F238E27FC236}">
                  <a16:creationId xmlns:a16="http://schemas.microsoft.com/office/drawing/2014/main" id="{01E6B5E8-B33D-4D70-B30A-823D655388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1" name="Freeform 52">
              <a:extLst>
                <a:ext uri="{FF2B5EF4-FFF2-40B4-BE49-F238E27FC236}">
                  <a16:creationId xmlns:a16="http://schemas.microsoft.com/office/drawing/2014/main" id="{04BD65AE-3613-409E-859A-F5E47E7ED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2" name="Freeform 53">
              <a:extLst>
                <a:ext uri="{FF2B5EF4-FFF2-40B4-BE49-F238E27FC236}">
                  <a16:creationId xmlns:a16="http://schemas.microsoft.com/office/drawing/2014/main" id="{6AC52B47-CF30-4905-A913-8016FD7DF8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3" name="Freeform 54">
              <a:extLst>
                <a:ext uri="{FF2B5EF4-FFF2-40B4-BE49-F238E27FC236}">
                  <a16:creationId xmlns:a16="http://schemas.microsoft.com/office/drawing/2014/main" id="{945DD375-89B4-4594-879C-C88E3E07E4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4" name="Freeform 55">
              <a:extLst>
                <a:ext uri="{FF2B5EF4-FFF2-40B4-BE49-F238E27FC236}">
                  <a16:creationId xmlns:a16="http://schemas.microsoft.com/office/drawing/2014/main" id="{4EF2ED92-CD73-4432-B715-54794B6CC8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5" name="Freeform 56">
              <a:extLst>
                <a:ext uri="{FF2B5EF4-FFF2-40B4-BE49-F238E27FC236}">
                  <a16:creationId xmlns:a16="http://schemas.microsoft.com/office/drawing/2014/main" id="{4C080334-01D5-4AEE-B802-115F8FF429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6" name="Freeform 57">
              <a:extLst>
                <a:ext uri="{FF2B5EF4-FFF2-40B4-BE49-F238E27FC236}">
                  <a16:creationId xmlns:a16="http://schemas.microsoft.com/office/drawing/2014/main" id="{5B2CD9BC-4DF9-4317-9F4F-168D1E48F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7" name="Freeform 59">
              <a:extLst>
                <a:ext uri="{FF2B5EF4-FFF2-40B4-BE49-F238E27FC236}">
                  <a16:creationId xmlns:a16="http://schemas.microsoft.com/office/drawing/2014/main" id="{9ED340BE-C2EA-4C3D-9E5F-49D0601E22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8" name="Freeform 60">
              <a:extLst>
                <a:ext uri="{FF2B5EF4-FFF2-40B4-BE49-F238E27FC236}">
                  <a16:creationId xmlns:a16="http://schemas.microsoft.com/office/drawing/2014/main" id="{F83C564A-309A-4BE2-A1B7-CB9000A40F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89" name="Freeform 61">
              <a:extLst>
                <a:ext uri="{FF2B5EF4-FFF2-40B4-BE49-F238E27FC236}">
                  <a16:creationId xmlns:a16="http://schemas.microsoft.com/office/drawing/2014/main" id="{6DB3A353-2237-4080-B766-F62A628B38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0" name="Freeform 5">
              <a:extLst>
                <a:ext uri="{FF2B5EF4-FFF2-40B4-BE49-F238E27FC236}">
                  <a16:creationId xmlns:a16="http://schemas.microsoft.com/office/drawing/2014/main" id="{F97333D1-A657-49E4-BCD3-47476A14CA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1" name="Freeform 6">
              <a:extLst>
                <a:ext uri="{FF2B5EF4-FFF2-40B4-BE49-F238E27FC236}">
                  <a16:creationId xmlns:a16="http://schemas.microsoft.com/office/drawing/2014/main" id="{D848B0DC-182E-4466-BC72-7D1D16380F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2" name="Freeform 7">
              <a:extLst>
                <a:ext uri="{FF2B5EF4-FFF2-40B4-BE49-F238E27FC236}">
                  <a16:creationId xmlns:a16="http://schemas.microsoft.com/office/drawing/2014/main" id="{60CE5FE2-5C67-4168-A845-1851C07B74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3" name="Freeform 8">
              <a:extLst>
                <a:ext uri="{FF2B5EF4-FFF2-40B4-BE49-F238E27FC236}">
                  <a16:creationId xmlns:a16="http://schemas.microsoft.com/office/drawing/2014/main" id="{FFD9F71E-ACAB-4435-8558-5C891704E5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4" name="Freeform 9">
              <a:extLst>
                <a:ext uri="{FF2B5EF4-FFF2-40B4-BE49-F238E27FC236}">
                  <a16:creationId xmlns:a16="http://schemas.microsoft.com/office/drawing/2014/main" id="{D8F3C4EF-CAB3-477F-9BE6-7AE0EE0861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5" name="Freeform 11">
              <a:extLst>
                <a:ext uri="{FF2B5EF4-FFF2-40B4-BE49-F238E27FC236}">
                  <a16:creationId xmlns:a16="http://schemas.microsoft.com/office/drawing/2014/main" id="{99F3B109-2DD1-4023-AB8C-C4CFFBC1EE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6" name="Freeform 12">
              <a:extLst>
                <a:ext uri="{FF2B5EF4-FFF2-40B4-BE49-F238E27FC236}">
                  <a16:creationId xmlns:a16="http://schemas.microsoft.com/office/drawing/2014/main" id="{AEE61596-3CEF-4CF6-A4FA-2262654387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7" name="Freeform 13">
              <a:extLst>
                <a:ext uri="{FF2B5EF4-FFF2-40B4-BE49-F238E27FC236}">
                  <a16:creationId xmlns:a16="http://schemas.microsoft.com/office/drawing/2014/main" id="{ACA5CDA1-D484-482B-924A-C21EFFB26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8" name="Freeform 14">
              <a:extLst>
                <a:ext uri="{FF2B5EF4-FFF2-40B4-BE49-F238E27FC236}">
                  <a16:creationId xmlns:a16="http://schemas.microsoft.com/office/drawing/2014/main" id="{8BAD048C-9E22-4DAB-BB3C-8978DFC799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9" name="Freeform 16">
              <a:extLst>
                <a:ext uri="{FF2B5EF4-FFF2-40B4-BE49-F238E27FC236}">
                  <a16:creationId xmlns:a16="http://schemas.microsoft.com/office/drawing/2014/main" id="{1A2637B3-8C74-4B55-872D-CFE1F1929A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0" name="Freeform 17">
              <a:extLst>
                <a:ext uri="{FF2B5EF4-FFF2-40B4-BE49-F238E27FC236}">
                  <a16:creationId xmlns:a16="http://schemas.microsoft.com/office/drawing/2014/main" id="{C73B0390-BD3E-4AFB-ADF3-676ECF8900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1" name="Freeform 21">
              <a:extLst>
                <a:ext uri="{FF2B5EF4-FFF2-40B4-BE49-F238E27FC236}">
                  <a16:creationId xmlns:a16="http://schemas.microsoft.com/office/drawing/2014/main" id="{35236E6F-9C25-49CE-9078-306D3A5FA0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2" name="Freeform 25">
              <a:extLst>
                <a:ext uri="{FF2B5EF4-FFF2-40B4-BE49-F238E27FC236}">
                  <a16:creationId xmlns:a16="http://schemas.microsoft.com/office/drawing/2014/main" id="{46D4BFF5-1B3A-44D0-9720-143617E009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3" name="Freeform 29">
              <a:extLst>
                <a:ext uri="{FF2B5EF4-FFF2-40B4-BE49-F238E27FC236}">
                  <a16:creationId xmlns:a16="http://schemas.microsoft.com/office/drawing/2014/main" id="{77FD726E-2EB9-4305-BEE5-7C48D51C9B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4" name="Freeform 31">
              <a:extLst>
                <a:ext uri="{FF2B5EF4-FFF2-40B4-BE49-F238E27FC236}">
                  <a16:creationId xmlns:a16="http://schemas.microsoft.com/office/drawing/2014/main" id="{25E6083A-3C52-4763-92A2-1B88843EF3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5" name="Freeform 32">
              <a:extLst>
                <a:ext uri="{FF2B5EF4-FFF2-40B4-BE49-F238E27FC236}">
                  <a16:creationId xmlns:a16="http://schemas.microsoft.com/office/drawing/2014/main" id="{CA90BF22-94F7-4D52-8725-FDCE69CE6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6" name="Freeform 33">
              <a:extLst>
                <a:ext uri="{FF2B5EF4-FFF2-40B4-BE49-F238E27FC236}">
                  <a16:creationId xmlns:a16="http://schemas.microsoft.com/office/drawing/2014/main" id="{998A2F47-3F4E-4065-86CF-B49B258FF19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7" name="Freeform 34">
              <a:extLst>
                <a:ext uri="{FF2B5EF4-FFF2-40B4-BE49-F238E27FC236}">
                  <a16:creationId xmlns:a16="http://schemas.microsoft.com/office/drawing/2014/main" id="{65AF8C00-7E07-4E42-A41A-08417BB0E5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8" name="Freeform 35">
              <a:extLst>
                <a:ext uri="{FF2B5EF4-FFF2-40B4-BE49-F238E27FC236}">
                  <a16:creationId xmlns:a16="http://schemas.microsoft.com/office/drawing/2014/main" id="{E0C04B54-4EF5-4B04-A708-8339062DA8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9" name="Freeform 36">
              <a:extLst>
                <a:ext uri="{FF2B5EF4-FFF2-40B4-BE49-F238E27FC236}">
                  <a16:creationId xmlns:a16="http://schemas.microsoft.com/office/drawing/2014/main" id="{C16D1625-1345-49A9-9FAE-3600E0D116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0" name="Freeform 37">
              <a:extLst>
                <a:ext uri="{FF2B5EF4-FFF2-40B4-BE49-F238E27FC236}">
                  <a16:creationId xmlns:a16="http://schemas.microsoft.com/office/drawing/2014/main" id="{B8817E5F-6964-4B89-9CD1-CD4621B6EC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1" name="Freeform 38">
              <a:extLst>
                <a:ext uri="{FF2B5EF4-FFF2-40B4-BE49-F238E27FC236}">
                  <a16:creationId xmlns:a16="http://schemas.microsoft.com/office/drawing/2014/main" id="{952E3586-DC86-4B27-AAC4-D005819D2C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2" name="Freeform 39">
              <a:extLst>
                <a:ext uri="{FF2B5EF4-FFF2-40B4-BE49-F238E27FC236}">
                  <a16:creationId xmlns:a16="http://schemas.microsoft.com/office/drawing/2014/main" id="{22CB13D9-EA0B-45B8-8E8F-3AABBE9D79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3" name="Freeform 40">
              <a:extLst>
                <a:ext uri="{FF2B5EF4-FFF2-40B4-BE49-F238E27FC236}">
                  <a16:creationId xmlns:a16="http://schemas.microsoft.com/office/drawing/2014/main" id="{3755BB78-63DB-4A8C-A113-795862B37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4" name="Freeform 41">
              <a:extLst>
                <a:ext uri="{FF2B5EF4-FFF2-40B4-BE49-F238E27FC236}">
                  <a16:creationId xmlns:a16="http://schemas.microsoft.com/office/drawing/2014/main" id="{68D97FB6-919C-4D25-A4CE-65C0BB8B41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5" name="Freeform 42">
              <a:extLst>
                <a:ext uri="{FF2B5EF4-FFF2-40B4-BE49-F238E27FC236}">
                  <a16:creationId xmlns:a16="http://schemas.microsoft.com/office/drawing/2014/main" id="{B7FB8601-BFD8-42A2-BFC8-826DA56794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6" name="Freeform 44">
              <a:extLst>
                <a:ext uri="{FF2B5EF4-FFF2-40B4-BE49-F238E27FC236}">
                  <a16:creationId xmlns:a16="http://schemas.microsoft.com/office/drawing/2014/main" id="{E66A3773-870D-43D8-97C8-9210A0288C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7" name="Freeform 45">
              <a:extLst>
                <a:ext uri="{FF2B5EF4-FFF2-40B4-BE49-F238E27FC236}">
                  <a16:creationId xmlns:a16="http://schemas.microsoft.com/office/drawing/2014/main" id="{08736EF7-6BB0-4CA8-B063-CD217FF9BF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8" name="Freeform 46">
              <a:extLst>
                <a:ext uri="{FF2B5EF4-FFF2-40B4-BE49-F238E27FC236}">
                  <a16:creationId xmlns:a16="http://schemas.microsoft.com/office/drawing/2014/main" id="{57EBF709-9E0F-48A1-BCDD-F3C74F1D49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9" name="Freeform 47">
              <a:extLst>
                <a:ext uri="{FF2B5EF4-FFF2-40B4-BE49-F238E27FC236}">
                  <a16:creationId xmlns:a16="http://schemas.microsoft.com/office/drawing/2014/main" id="{251EC588-C357-470F-A194-F4A0C32B7F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0" name="Freeform 48">
              <a:extLst>
                <a:ext uri="{FF2B5EF4-FFF2-40B4-BE49-F238E27FC236}">
                  <a16:creationId xmlns:a16="http://schemas.microsoft.com/office/drawing/2014/main" id="{02592C96-1066-4F6E-9353-4FF1D5ED98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1" name="Freeform 49">
              <a:extLst>
                <a:ext uri="{FF2B5EF4-FFF2-40B4-BE49-F238E27FC236}">
                  <a16:creationId xmlns:a16="http://schemas.microsoft.com/office/drawing/2014/main" id="{B5016669-96C5-4574-B536-65060BCE97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2" name="Freeform 8">
              <a:extLst>
                <a:ext uri="{FF2B5EF4-FFF2-40B4-BE49-F238E27FC236}">
                  <a16:creationId xmlns:a16="http://schemas.microsoft.com/office/drawing/2014/main" id="{5C697245-37CA-4D12-9F8C-308595014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3" name="Freeform 106">
              <a:extLst>
                <a:ext uri="{FF2B5EF4-FFF2-40B4-BE49-F238E27FC236}">
                  <a16:creationId xmlns:a16="http://schemas.microsoft.com/office/drawing/2014/main" id="{3776B83C-39DC-4C02-B33B-848604D0A9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useBgFill="1">
        <p:nvSpPr>
          <p:cNvPr id="125" name="Rectangle 124">
            <a:extLst>
              <a:ext uri="{FF2B5EF4-FFF2-40B4-BE49-F238E27FC236}">
                <a16:creationId xmlns:a16="http://schemas.microsoft.com/office/drawing/2014/main" id="{8B7AD46D-E72A-4FA9-A503-9BBF703CB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D5A33662-C2EA-4FEB-B1D3-625DFCFE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5580" y="1482696"/>
            <a:ext cx="7880841" cy="364126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7D7F8B-8B74-A3F9-A5FA-097FCDEFE5B4}"/>
              </a:ext>
            </a:extLst>
          </p:cNvPr>
          <p:cNvSpPr>
            <a:spLocks noGrp="1"/>
          </p:cNvSpPr>
          <p:nvPr>
            <p:ph type="title"/>
          </p:nvPr>
        </p:nvSpPr>
        <p:spPr>
          <a:xfrm>
            <a:off x="2584619" y="3009432"/>
            <a:ext cx="6983138" cy="1661485"/>
          </a:xfrm>
        </p:spPr>
        <p:txBody>
          <a:bodyPr vert="horz" lIns="91440" tIns="45720" rIns="91440" bIns="45720" rtlCol="0" anchor="ctr">
            <a:normAutofit/>
          </a:bodyPr>
          <a:lstStyle/>
          <a:p>
            <a:pPr algn="ctr"/>
            <a:r>
              <a:rPr lang="en-US" sz="5400"/>
              <a:t>THANKS</a:t>
            </a:r>
          </a:p>
        </p:txBody>
      </p:sp>
      <p:grpSp>
        <p:nvGrpSpPr>
          <p:cNvPr id="129" name="Group 128">
            <a:extLst>
              <a:ext uri="{FF2B5EF4-FFF2-40B4-BE49-F238E27FC236}">
                <a16:creationId xmlns:a16="http://schemas.microsoft.com/office/drawing/2014/main" id="{F52F2750-4979-451F-9F82-7CB07DFC4E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013" y="4672191"/>
            <a:ext cx="12132040" cy="1227764"/>
            <a:chOff x="16013" y="4672191"/>
            <a:chExt cx="12132040" cy="1227764"/>
          </a:xfrm>
        </p:grpSpPr>
        <p:sp>
          <p:nvSpPr>
            <p:cNvPr id="130" name="Freeform 6">
              <a:extLst>
                <a:ext uri="{FF2B5EF4-FFF2-40B4-BE49-F238E27FC236}">
                  <a16:creationId xmlns:a16="http://schemas.microsoft.com/office/drawing/2014/main" id="{BB31E6EC-F425-492F-962D-444E7A6046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08065" y="5686940"/>
              <a:ext cx="146874" cy="103369"/>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79">
              <a:extLst>
                <a:ext uri="{FF2B5EF4-FFF2-40B4-BE49-F238E27FC236}">
                  <a16:creationId xmlns:a16="http://schemas.microsoft.com/office/drawing/2014/main" id="{A237B1DA-F954-43AD-BDCE-8D75C10114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3186" y="4743883"/>
              <a:ext cx="146874" cy="82115"/>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82">
              <a:extLst>
                <a:ext uri="{FF2B5EF4-FFF2-40B4-BE49-F238E27FC236}">
                  <a16:creationId xmlns:a16="http://schemas.microsoft.com/office/drawing/2014/main" id="{426A3F5E-710F-4787-BC42-3BA6AB09DD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09989" y="5352857"/>
              <a:ext cx="152120" cy="82115"/>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90">
              <a:extLst>
                <a:ext uri="{FF2B5EF4-FFF2-40B4-BE49-F238E27FC236}">
                  <a16:creationId xmlns:a16="http://schemas.microsoft.com/office/drawing/2014/main" id="{CBADC17B-6F69-4C87-970E-D3773B2824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6420" y="5096537"/>
              <a:ext cx="3148" cy="10628"/>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05">
              <a:extLst>
                <a:ext uri="{FF2B5EF4-FFF2-40B4-BE49-F238E27FC236}">
                  <a16:creationId xmlns:a16="http://schemas.microsoft.com/office/drawing/2014/main" id="{25F6D281-A258-4D9C-BBB9-709C435378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62693" y="5304243"/>
              <a:ext cx="166807" cy="110131"/>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06">
              <a:extLst>
                <a:ext uri="{FF2B5EF4-FFF2-40B4-BE49-F238E27FC236}">
                  <a16:creationId xmlns:a16="http://schemas.microsoft.com/office/drawing/2014/main" id="{7F4B1C8E-AAC9-425C-A1B7-2EFBA4AD4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19802" y="5317769"/>
              <a:ext cx="159463" cy="114961"/>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07">
              <a:extLst>
                <a:ext uri="{FF2B5EF4-FFF2-40B4-BE49-F238E27FC236}">
                  <a16:creationId xmlns:a16="http://schemas.microsoft.com/office/drawing/2014/main" id="{7B086E82-0730-4326-BD8F-E06A58E13A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87915" y="5332258"/>
              <a:ext cx="182543" cy="96607"/>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08">
              <a:extLst>
                <a:ext uri="{FF2B5EF4-FFF2-40B4-BE49-F238E27FC236}">
                  <a16:creationId xmlns:a16="http://schemas.microsoft.com/office/drawing/2014/main" id="{64B1063F-FCAC-443E-9442-B10A8F022E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599462" y="5346751"/>
              <a:ext cx="143728" cy="107233"/>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09">
              <a:extLst>
                <a:ext uri="{FF2B5EF4-FFF2-40B4-BE49-F238E27FC236}">
                  <a16:creationId xmlns:a16="http://schemas.microsoft.com/office/drawing/2014/main" id="{44AC27C3-9E2B-487C-BF08-F8EC5E2378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55943" y="5336292"/>
              <a:ext cx="182543" cy="100470"/>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10">
              <a:extLst>
                <a:ext uri="{FF2B5EF4-FFF2-40B4-BE49-F238E27FC236}">
                  <a16:creationId xmlns:a16="http://schemas.microsoft.com/office/drawing/2014/main" id="{15443CD9-CB35-4F3A-A1F8-71D324683A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40740" y="5338193"/>
              <a:ext cx="151070" cy="135248"/>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11">
              <a:extLst>
                <a:ext uri="{FF2B5EF4-FFF2-40B4-BE49-F238E27FC236}">
                  <a16:creationId xmlns:a16="http://schemas.microsoft.com/office/drawing/2014/main" id="{DFCD4A4A-922D-4904-9584-802D6C8FCD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62512" y="5362259"/>
              <a:ext cx="155267" cy="103369"/>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12">
              <a:extLst>
                <a:ext uri="{FF2B5EF4-FFF2-40B4-BE49-F238E27FC236}">
                  <a16:creationId xmlns:a16="http://schemas.microsoft.com/office/drawing/2014/main" id="{692F8B88-1FF7-4D72-8372-6D832B1808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0625" y="5350614"/>
              <a:ext cx="139530" cy="96607"/>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22">
              <a:extLst>
                <a:ext uri="{FF2B5EF4-FFF2-40B4-BE49-F238E27FC236}">
                  <a16:creationId xmlns:a16="http://schemas.microsoft.com/office/drawing/2014/main" id="{40B313D2-1D8C-402C-AD02-2683BEE11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154594" y="5625939"/>
              <a:ext cx="151070" cy="96607"/>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23">
              <a:extLst>
                <a:ext uri="{FF2B5EF4-FFF2-40B4-BE49-F238E27FC236}">
                  <a16:creationId xmlns:a16="http://schemas.microsoft.com/office/drawing/2014/main" id="{003688F3-6F0C-490D-AD70-776D6CC142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69738" y="5600823"/>
              <a:ext cx="166807" cy="111097"/>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30">
              <a:extLst>
                <a:ext uri="{FF2B5EF4-FFF2-40B4-BE49-F238E27FC236}">
                  <a16:creationId xmlns:a16="http://schemas.microsoft.com/office/drawing/2014/main" id="{C784FEC2-80B3-48A7-AC45-0D76A5487F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4958" y="5629805"/>
              <a:ext cx="186739" cy="96607"/>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31">
              <a:extLst>
                <a:ext uri="{FF2B5EF4-FFF2-40B4-BE49-F238E27FC236}">
                  <a16:creationId xmlns:a16="http://schemas.microsoft.com/office/drawing/2014/main" id="{51C6AA50-F19B-4542-BECE-F5178D77F5D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78972" y="5633670"/>
              <a:ext cx="139530" cy="103369"/>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32">
              <a:extLst>
                <a:ext uri="{FF2B5EF4-FFF2-40B4-BE49-F238E27FC236}">
                  <a16:creationId xmlns:a16="http://schemas.microsoft.com/office/drawing/2014/main" id="{26C65E8D-05F5-4663-BB38-E5D2150DC4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503943" y="5636568"/>
              <a:ext cx="151070" cy="82115"/>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34">
              <a:extLst>
                <a:ext uri="{FF2B5EF4-FFF2-40B4-BE49-F238E27FC236}">
                  <a16:creationId xmlns:a16="http://schemas.microsoft.com/office/drawing/2014/main" id="{F27B3A01-521C-4182-AB61-55BE0930EA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0682" y="5633669"/>
              <a:ext cx="146874" cy="139112"/>
            </a:xfrm>
            <a:custGeom>
              <a:avLst/>
              <a:gdLst>
                <a:gd name="T0" fmla="*/ 20 w 38"/>
                <a:gd name="T1" fmla="*/ 2 h 39"/>
                <a:gd name="T2" fmla="*/ 38 w 38"/>
                <a:gd name="T3" fmla="*/ 19 h 39"/>
                <a:gd name="T4" fmla="*/ 20 w 38"/>
                <a:gd name="T5" fmla="*/ 2 h 39"/>
              </a:gdLst>
              <a:ahLst/>
              <a:cxnLst>
                <a:cxn ang="0">
                  <a:pos x="T0" y="T1"/>
                </a:cxn>
                <a:cxn ang="0">
                  <a:pos x="T2" y="T3"/>
                </a:cxn>
                <a:cxn ang="0">
                  <a:pos x="T4" y="T5"/>
                </a:cxn>
              </a:cxnLst>
              <a:rect l="0" t="0" r="r" b="b"/>
              <a:pathLst>
                <a:path w="38" h="39">
                  <a:moveTo>
                    <a:pt x="20" y="2"/>
                  </a:moveTo>
                  <a:cubicBezTo>
                    <a:pt x="34" y="0"/>
                    <a:pt x="38" y="8"/>
                    <a:pt x="38" y="19"/>
                  </a:cubicBezTo>
                  <a:cubicBezTo>
                    <a:pt x="24" y="39"/>
                    <a:pt x="0" y="13"/>
                    <a:pt x="20"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135">
              <a:extLst>
                <a:ext uri="{FF2B5EF4-FFF2-40B4-BE49-F238E27FC236}">
                  <a16:creationId xmlns:a16="http://schemas.microsoft.com/office/drawing/2014/main" id="{3234CE80-3683-4934-8741-9C98BE2C84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98862" y="5644296"/>
              <a:ext cx="152120" cy="99505"/>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4499DED1-5430-4904-B36E-2D6D26DA15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773769" y="5665549"/>
              <a:ext cx="194084" cy="193212"/>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63">
              <a:extLst>
                <a:ext uri="{FF2B5EF4-FFF2-40B4-BE49-F238E27FC236}">
                  <a16:creationId xmlns:a16="http://schemas.microsoft.com/office/drawing/2014/main" id="{EF4E027B-3566-409B-B9B5-F16D1448C7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41723" y="4784940"/>
              <a:ext cx="143728" cy="146842"/>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65">
              <a:extLst>
                <a:ext uri="{FF2B5EF4-FFF2-40B4-BE49-F238E27FC236}">
                  <a16:creationId xmlns:a16="http://schemas.microsoft.com/office/drawing/2014/main" id="{72553221-A7FE-4D68-8485-7FFFF7ED43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63712" y="4802638"/>
              <a:ext cx="143728" cy="93707"/>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70">
              <a:extLst>
                <a:ext uri="{FF2B5EF4-FFF2-40B4-BE49-F238E27FC236}">
                  <a16:creationId xmlns:a16="http://schemas.microsoft.com/office/drawing/2014/main" id="{C0CD157A-95BD-4967-887B-27E8080306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1709" y="5144498"/>
              <a:ext cx="155267" cy="89843"/>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73">
              <a:extLst>
                <a:ext uri="{FF2B5EF4-FFF2-40B4-BE49-F238E27FC236}">
                  <a16:creationId xmlns:a16="http://schemas.microsoft.com/office/drawing/2014/main" id="{02B9397E-F107-4BC0-9731-A272E0ED91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48229" y="4776245"/>
              <a:ext cx="143728" cy="99505"/>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74">
              <a:extLst>
                <a:ext uri="{FF2B5EF4-FFF2-40B4-BE49-F238E27FC236}">
                  <a16:creationId xmlns:a16="http://schemas.microsoft.com/office/drawing/2014/main" id="{8C701451-F060-41D8-B0F5-9A15754B70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98451" y="5094262"/>
              <a:ext cx="162611" cy="142976"/>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77">
              <a:extLst>
                <a:ext uri="{FF2B5EF4-FFF2-40B4-BE49-F238E27FC236}">
                  <a16:creationId xmlns:a16="http://schemas.microsoft.com/office/drawing/2014/main" id="{A11EFB12-CE1C-4164-AEF2-1F75134501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99025" y="4813378"/>
              <a:ext cx="179397" cy="88879"/>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85">
              <a:extLst>
                <a:ext uri="{FF2B5EF4-FFF2-40B4-BE49-F238E27FC236}">
                  <a16:creationId xmlns:a16="http://schemas.microsoft.com/office/drawing/2014/main" id="{54CC6DB4-7797-481F-B489-36FD8198FC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18807" y="5130005"/>
              <a:ext cx="151070" cy="114961"/>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87">
              <a:extLst>
                <a:ext uri="{FF2B5EF4-FFF2-40B4-BE49-F238E27FC236}">
                  <a16:creationId xmlns:a16="http://schemas.microsoft.com/office/drawing/2014/main" id="{45A55FA5-1F4E-4B0A-8D1C-A74C9D4111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9107" y="5144498"/>
              <a:ext cx="159463" cy="107233"/>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88">
              <a:extLst>
                <a:ext uri="{FF2B5EF4-FFF2-40B4-BE49-F238E27FC236}">
                  <a16:creationId xmlns:a16="http://schemas.microsoft.com/office/drawing/2014/main" id="{FED92530-3B86-4EE5-9112-A4B22DB375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72181" y="5151258"/>
              <a:ext cx="7345" cy="77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91">
              <a:extLst>
                <a:ext uri="{FF2B5EF4-FFF2-40B4-BE49-F238E27FC236}">
                  <a16:creationId xmlns:a16="http://schemas.microsoft.com/office/drawing/2014/main" id="{7E5DA643-D271-4BD3-BE37-7B70D3C809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4990" y="5349193"/>
              <a:ext cx="140580" cy="96607"/>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92">
              <a:extLst>
                <a:ext uri="{FF2B5EF4-FFF2-40B4-BE49-F238E27FC236}">
                  <a16:creationId xmlns:a16="http://schemas.microsoft.com/office/drawing/2014/main" id="{2483CD6E-CD32-414F-ABEB-38A860B2DC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87687" y="5348334"/>
              <a:ext cx="166807" cy="121724"/>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93">
              <a:extLst>
                <a:ext uri="{FF2B5EF4-FFF2-40B4-BE49-F238E27FC236}">
                  <a16:creationId xmlns:a16="http://schemas.microsoft.com/office/drawing/2014/main" id="{D07D67C7-3737-46B2-A818-4041167562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05314" y="5358963"/>
              <a:ext cx="151070" cy="93707"/>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94">
              <a:extLst>
                <a:ext uri="{FF2B5EF4-FFF2-40B4-BE49-F238E27FC236}">
                  <a16:creationId xmlns:a16="http://schemas.microsoft.com/office/drawing/2014/main" id="{537E8027-0A3D-40E2-BE05-5B3C1F5EE8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88399" y="5391807"/>
              <a:ext cx="163660" cy="121724"/>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95">
              <a:extLst>
                <a:ext uri="{FF2B5EF4-FFF2-40B4-BE49-F238E27FC236}">
                  <a16:creationId xmlns:a16="http://schemas.microsoft.com/office/drawing/2014/main" id="{81DBF15F-E31D-4645-8837-2C4C9A5A42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40940" y="5394706"/>
              <a:ext cx="139530" cy="96607"/>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96">
              <a:extLst>
                <a:ext uri="{FF2B5EF4-FFF2-40B4-BE49-F238E27FC236}">
                  <a16:creationId xmlns:a16="http://schemas.microsoft.com/office/drawing/2014/main" id="{5B8CDE73-F3DC-4AC9-9297-EB4E2A576E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454663" y="5402434"/>
              <a:ext cx="174151" cy="128486"/>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97">
              <a:extLst>
                <a:ext uri="{FF2B5EF4-FFF2-40B4-BE49-F238E27FC236}">
                  <a16:creationId xmlns:a16="http://schemas.microsoft.com/office/drawing/2014/main" id="{F0376FDA-A4AF-45A1-8F87-FA4B02F22C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78160" y="5405332"/>
              <a:ext cx="225557" cy="143944"/>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98">
              <a:extLst>
                <a:ext uri="{FF2B5EF4-FFF2-40B4-BE49-F238E27FC236}">
                  <a16:creationId xmlns:a16="http://schemas.microsoft.com/office/drawing/2014/main" id="{2FCD6E4E-8DEF-4CF5-BD6B-94763A5F36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54079" y="5405333"/>
              <a:ext cx="175200" cy="93707"/>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99">
              <a:extLst>
                <a:ext uri="{FF2B5EF4-FFF2-40B4-BE49-F238E27FC236}">
                  <a16:creationId xmlns:a16="http://schemas.microsoft.com/office/drawing/2014/main" id="{3C67A02A-2727-4748-AA3F-BE1E430E15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82783" y="5405330"/>
              <a:ext cx="260178" cy="143944"/>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100">
              <a:extLst>
                <a:ext uri="{FF2B5EF4-FFF2-40B4-BE49-F238E27FC236}">
                  <a16:creationId xmlns:a16="http://schemas.microsoft.com/office/drawing/2014/main" id="{3FBBF2DA-87EB-4F70-9B79-6C81721C9B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34439" y="5405332"/>
              <a:ext cx="152120" cy="111097"/>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101">
              <a:extLst>
                <a:ext uri="{FF2B5EF4-FFF2-40B4-BE49-F238E27FC236}">
                  <a16:creationId xmlns:a16="http://schemas.microsoft.com/office/drawing/2014/main" id="{BCEB5F06-BFA8-4814-9E4C-76DCAD1211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62131" y="5413062"/>
              <a:ext cx="163660" cy="96607"/>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102">
              <a:extLst>
                <a:ext uri="{FF2B5EF4-FFF2-40B4-BE49-F238E27FC236}">
                  <a16:creationId xmlns:a16="http://schemas.microsoft.com/office/drawing/2014/main" id="{18CCA59A-7924-4538-BFC4-0CB7F1E4EE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46142" y="5416926"/>
              <a:ext cx="143728" cy="117858"/>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103">
              <a:extLst>
                <a:ext uri="{FF2B5EF4-FFF2-40B4-BE49-F238E27FC236}">
                  <a16:creationId xmlns:a16="http://schemas.microsoft.com/office/drawing/2014/main" id="{A0A93E30-463F-4F62-A384-056F7CDE6F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56678" y="5423687"/>
              <a:ext cx="166807" cy="121724"/>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104">
              <a:extLst>
                <a:ext uri="{FF2B5EF4-FFF2-40B4-BE49-F238E27FC236}">
                  <a16:creationId xmlns:a16="http://schemas.microsoft.com/office/drawing/2014/main" id="{59F75A4E-692F-4BAA-BE1F-ACE3640FA8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161124" y="5423687"/>
              <a:ext cx="8392"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113">
              <a:extLst>
                <a:ext uri="{FF2B5EF4-FFF2-40B4-BE49-F238E27FC236}">
                  <a16:creationId xmlns:a16="http://schemas.microsoft.com/office/drawing/2014/main" id="{406CF913-2FAD-4D42-9157-2899C41EEA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98807" y="5477785"/>
              <a:ext cx="11540" cy="10628"/>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114">
              <a:extLst>
                <a:ext uri="{FF2B5EF4-FFF2-40B4-BE49-F238E27FC236}">
                  <a16:creationId xmlns:a16="http://schemas.microsoft.com/office/drawing/2014/main" id="{76306C74-917D-43D4-B6E5-6B4C4A540B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28101" y="5477787"/>
              <a:ext cx="7345"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115">
              <a:extLst>
                <a:ext uri="{FF2B5EF4-FFF2-40B4-BE49-F238E27FC236}">
                  <a16:creationId xmlns:a16="http://schemas.microsoft.com/office/drawing/2014/main" id="{80F8F223-CC1A-4E1A-80E7-A4A3E52CF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12829" y="5484550"/>
              <a:ext cx="7345"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117">
              <a:extLst>
                <a:ext uri="{FF2B5EF4-FFF2-40B4-BE49-F238E27FC236}">
                  <a16:creationId xmlns:a16="http://schemas.microsoft.com/office/drawing/2014/main" id="{92D47487-B5D3-4C4B-AF8B-486D7E963F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30114" y="5499041"/>
              <a:ext cx="8392"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118">
              <a:extLst>
                <a:ext uri="{FF2B5EF4-FFF2-40B4-BE49-F238E27FC236}">
                  <a16:creationId xmlns:a16="http://schemas.microsoft.com/office/drawing/2014/main" id="{E60E8C17-5F97-46EF-9891-75B625EFC8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42458" y="5440169"/>
              <a:ext cx="155267" cy="113994"/>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119">
              <a:extLst>
                <a:ext uri="{FF2B5EF4-FFF2-40B4-BE49-F238E27FC236}">
                  <a16:creationId xmlns:a16="http://schemas.microsoft.com/office/drawing/2014/main" id="{DBB99CEB-E543-43DF-B31F-18AC8BB7FD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10221" y="5425337"/>
              <a:ext cx="151070" cy="178722"/>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120">
              <a:extLst>
                <a:ext uri="{FF2B5EF4-FFF2-40B4-BE49-F238E27FC236}">
                  <a16:creationId xmlns:a16="http://schemas.microsoft.com/office/drawing/2014/main" id="{3D6FE725-2751-43F4-B9FC-DAB446B358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80933" y="5699014"/>
              <a:ext cx="143728" cy="79216"/>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121">
              <a:extLst>
                <a:ext uri="{FF2B5EF4-FFF2-40B4-BE49-F238E27FC236}">
                  <a16:creationId xmlns:a16="http://schemas.microsoft.com/office/drawing/2014/main" id="{417E512D-7D83-498E-AB2F-4E1719AA4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20758" y="5706744"/>
              <a:ext cx="158415" cy="100470"/>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125">
              <a:extLst>
                <a:ext uri="{FF2B5EF4-FFF2-40B4-BE49-F238E27FC236}">
                  <a16:creationId xmlns:a16="http://schemas.microsoft.com/office/drawing/2014/main" id="{CCC352A1-A818-43E3-B2B6-3659C06AA5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86192" y="5711091"/>
              <a:ext cx="175200" cy="93707"/>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9" y="24"/>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126">
              <a:extLst>
                <a:ext uri="{FF2B5EF4-FFF2-40B4-BE49-F238E27FC236}">
                  <a16:creationId xmlns:a16="http://schemas.microsoft.com/office/drawing/2014/main" id="{B6290974-ACC6-4D67-8719-DEB0CF60CA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2724" y="5734760"/>
              <a:ext cx="179397" cy="93707"/>
            </a:xfrm>
            <a:custGeom>
              <a:avLst/>
              <a:gdLst>
                <a:gd name="T0" fmla="*/ 23 w 46"/>
                <a:gd name="T1" fmla="*/ 0 h 26"/>
                <a:gd name="T2" fmla="*/ 29 w 46"/>
                <a:gd name="T3" fmla="*/ 26 h 26"/>
                <a:gd name="T4" fmla="*/ 23 w 46"/>
                <a:gd name="T5" fmla="*/ 0 h 26"/>
              </a:gdLst>
              <a:ahLst/>
              <a:cxnLst>
                <a:cxn ang="0">
                  <a:pos x="T0" y="T1"/>
                </a:cxn>
                <a:cxn ang="0">
                  <a:pos x="T2" y="T3"/>
                </a:cxn>
                <a:cxn ang="0">
                  <a:pos x="T4" y="T5"/>
                </a:cxn>
              </a:cxnLst>
              <a:rect l="0" t="0" r="r" b="b"/>
              <a:pathLst>
                <a:path w="46" h="26">
                  <a:moveTo>
                    <a:pt x="23" y="0"/>
                  </a:moveTo>
                  <a:cubicBezTo>
                    <a:pt x="32" y="2"/>
                    <a:pt x="46" y="22"/>
                    <a:pt x="29" y="26"/>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27">
              <a:extLst>
                <a:ext uri="{FF2B5EF4-FFF2-40B4-BE49-F238E27FC236}">
                  <a16:creationId xmlns:a16="http://schemas.microsoft.com/office/drawing/2014/main" id="{0CBDF33A-236E-480A-91D2-7918A8BCD9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46735" y="5734760"/>
              <a:ext cx="162611" cy="93707"/>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28">
              <a:extLst>
                <a:ext uri="{FF2B5EF4-FFF2-40B4-BE49-F238E27FC236}">
                  <a16:creationId xmlns:a16="http://schemas.microsoft.com/office/drawing/2014/main" id="{52AEEED2-755A-4DFD-8742-9D0D2184F7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03130" y="5738622"/>
              <a:ext cx="155267" cy="92743"/>
            </a:xfrm>
            <a:custGeom>
              <a:avLst/>
              <a:gdLst>
                <a:gd name="T0" fmla="*/ 18 w 40"/>
                <a:gd name="T1" fmla="*/ 0 h 26"/>
                <a:gd name="T2" fmla="*/ 7 w 40"/>
                <a:gd name="T3" fmla="*/ 20 h 26"/>
                <a:gd name="T4" fmla="*/ 18 w 40"/>
                <a:gd name="T5" fmla="*/ 0 h 26"/>
              </a:gdLst>
              <a:ahLst/>
              <a:cxnLst>
                <a:cxn ang="0">
                  <a:pos x="T0" y="T1"/>
                </a:cxn>
                <a:cxn ang="0">
                  <a:pos x="T2" y="T3"/>
                </a:cxn>
                <a:cxn ang="0">
                  <a:pos x="T4" y="T5"/>
                </a:cxn>
              </a:cxnLst>
              <a:rect l="0" t="0" r="r" b="b"/>
              <a:pathLst>
                <a:path w="40" h="26">
                  <a:moveTo>
                    <a:pt x="18" y="0"/>
                  </a:moveTo>
                  <a:cubicBezTo>
                    <a:pt x="40" y="9"/>
                    <a:pt x="28" y="26"/>
                    <a:pt x="7" y="20"/>
                  </a:cubicBezTo>
                  <a:cubicBezTo>
                    <a:pt x="0" y="8"/>
                    <a:pt x="6" y="1"/>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29">
              <a:extLst>
                <a:ext uri="{FF2B5EF4-FFF2-40B4-BE49-F238E27FC236}">
                  <a16:creationId xmlns:a16="http://schemas.microsoft.com/office/drawing/2014/main" id="{7ACDEC4F-0513-41C4-B4E8-FF1FD9F22A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09054" y="5738622"/>
              <a:ext cx="175200" cy="129453"/>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33">
              <a:extLst>
                <a:ext uri="{FF2B5EF4-FFF2-40B4-BE49-F238E27FC236}">
                  <a16:creationId xmlns:a16="http://schemas.microsoft.com/office/drawing/2014/main" id="{428F7B69-9ADC-451F-93EE-EE4FD32CC0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580349" y="5749250"/>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36">
              <a:extLst>
                <a:ext uri="{FF2B5EF4-FFF2-40B4-BE49-F238E27FC236}">
                  <a16:creationId xmlns:a16="http://schemas.microsoft.com/office/drawing/2014/main" id="{7C5B8578-66EF-4F86-94E8-17B14E7CD4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3769" y="5762290"/>
              <a:ext cx="151070" cy="82115"/>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37">
              <a:extLst>
                <a:ext uri="{FF2B5EF4-FFF2-40B4-BE49-F238E27FC236}">
                  <a16:creationId xmlns:a16="http://schemas.microsoft.com/office/drawing/2014/main" id="{A4F67E73-C46B-40ED-9E3D-0649DAF175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81526" y="5767605"/>
              <a:ext cx="151070" cy="111097"/>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38">
              <a:extLst>
                <a:ext uri="{FF2B5EF4-FFF2-40B4-BE49-F238E27FC236}">
                  <a16:creationId xmlns:a16="http://schemas.microsoft.com/office/drawing/2014/main" id="{FFE7AB6C-54A1-4F65-9ACF-E5413181F02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82533" y="5770505"/>
              <a:ext cx="139530" cy="93707"/>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39">
              <a:extLst>
                <a:ext uri="{FF2B5EF4-FFF2-40B4-BE49-F238E27FC236}">
                  <a16:creationId xmlns:a16="http://schemas.microsoft.com/office/drawing/2014/main" id="{3EDD83D5-0515-4C55-9801-059EFEA541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83838" y="5778232"/>
              <a:ext cx="155267" cy="103369"/>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40">
              <a:extLst>
                <a:ext uri="{FF2B5EF4-FFF2-40B4-BE49-F238E27FC236}">
                  <a16:creationId xmlns:a16="http://schemas.microsoft.com/office/drawing/2014/main" id="{B7F53F4D-406A-4567-9069-1BA2036691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790584" y="5782096"/>
              <a:ext cx="162611" cy="113994"/>
            </a:xfrm>
            <a:custGeom>
              <a:avLst/>
              <a:gdLst>
                <a:gd name="T0" fmla="*/ 25 w 42"/>
                <a:gd name="T1" fmla="*/ 0 h 32"/>
                <a:gd name="T2" fmla="*/ 4 w 42"/>
                <a:gd name="T3" fmla="*/ 18 h 32"/>
                <a:gd name="T4" fmla="*/ 25 w 42"/>
                <a:gd name="T5" fmla="*/ 0 h 32"/>
              </a:gdLst>
              <a:ahLst/>
              <a:cxnLst>
                <a:cxn ang="0">
                  <a:pos x="T0" y="T1"/>
                </a:cxn>
                <a:cxn ang="0">
                  <a:pos x="T2" y="T3"/>
                </a:cxn>
                <a:cxn ang="0">
                  <a:pos x="T4" y="T5"/>
                </a:cxn>
              </a:cxnLst>
              <a:rect l="0" t="0" r="r" b="b"/>
              <a:pathLst>
                <a:path w="42" h="32">
                  <a:moveTo>
                    <a:pt x="25" y="0"/>
                  </a:moveTo>
                  <a:cubicBezTo>
                    <a:pt x="42" y="13"/>
                    <a:pt x="15" y="32"/>
                    <a:pt x="4" y="18"/>
                  </a:cubicBezTo>
                  <a:cubicBezTo>
                    <a:pt x="0" y="5"/>
                    <a:pt x="16"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2" name="Freeform 142">
              <a:extLst>
                <a:ext uri="{FF2B5EF4-FFF2-40B4-BE49-F238E27FC236}">
                  <a16:creationId xmlns:a16="http://schemas.microsoft.com/office/drawing/2014/main" id="{B20A98BB-1F55-46AA-9FA5-C282E25327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86685" y="5813976"/>
              <a:ext cx="4197" cy="676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3" name="Freeform 143">
              <a:extLst>
                <a:ext uri="{FF2B5EF4-FFF2-40B4-BE49-F238E27FC236}">
                  <a16:creationId xmlns:a16="http://schemas.microsoft.com/office/drawing/2014/main" id="{238B452B-9549-4291-9F8D-23D2F36EED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6365" y="5767604"/>
              <a:ext cx="143728" cy="92743"/>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4" name="Freeform 144">
              <a:extLst>
                <a:ext uri="{FF2B5EF4-FFF2-40B4-BE49-F238E27FC236}">
                  <a16:creationId xmlns:a16="http://schemas.microsoft.com/office/drawing/2014/main" id="{E0BBF55D-713C-4AB7-AA88-924BA5FC1A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45732" y="5762520"/>
              <a:ext cx="167855" cy="107233"/>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5" name="Freeform 145">
              <a:extLst>
                <a:ext uri="{FF2B5EF4-FFF2-40B4-BE49-F238E27FC236}">
                  <a16:creationId xmlns:a16="http://schemas.microsoft.com/office/drawing/2014/main" id="{E63429DA-81CB-4D2B-A0AB-4635078C47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69108" y="5820739"/>
              <a:ext cx="143728" cy="79216"/>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8">
              <a:extLst>
                <a:ext uri="{FF2B5EF4-FFF2-40B4-BE49-F238E27FC236}">
                  <a16:creationId xmlns:a16="http://schemas.microsoft.com/office/drawing/2014/main" id="{371746A6-2F81-42FB-B148-E901528EEB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92786" y="5468528"/>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7" name="Freeform 8">
              <a:extLst>
                <a:ext uri="{FF2B5EF4-FFF2-40B4-BE49-F238E27FC236}">
                  <a16:creationId xmlns:a16="http://schemas.microsoft.com/office/drawing/2014/main" id="{27FDEB1E-2A09-43E6-A2A8-C87B604857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334177" y="5309220"/>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8" name="Freeform 106">
              <a:extLst>
                <a:ext uri="{FF2B5EF4-FFF2-40B4-BE49-F238E27FC236}">
                  <a16:creationId xmlns:a16="http://schemas.microsoft.com/office/drawing/2014/main" id="{C7789A38-CEEA-4306-9AAB-3C243A73A5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44182" y="5563147"/>
              <a:ext cx="159463" cy="114961"/>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9" name="Freeform 10">
              <a:extLst>
                <a:ext uri="{FF2B5EF4-FFF2-40B4-BE49-F238E27FC236}">
                  <a16:creationId xmlns:a16="http://schemas.microsoft.com/office/drawing/2014/main" id="{D4FCE247-95C5-49B0-BD80-F8F32E5626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6528" y="4985840"/>
              <a:ext cx="163660" cy="104334"/>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0" name="Freeform 15">
              <a:extLst>
                <a:ext uri="{FF2B5EF4-FFF2-40B4-BE49-F238E27FC236}">
                  <a16:creationId xmlns:a16="http://schemas.microsoft.com/office/drawing/2014/main" id="{F39222FF-A4BB-4C84-8BFA-83870C6A3C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70567" y="4966780"/>
              <a:ext cx="143728" cy="85979"/>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1" name="Freeform 18">
              <a:extLst>
                <a:ext uri="{FF2B5EF4-FFF2-40B4-BE49-F238E27FC236}">
                  <a16:creationId xmlns:a16="http://schemas.microsoft.com/office/drawing/2014/main" id="{4BBEE2B2-F42E-4733-AE29-579F6F4A30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68" y="4995442"/>
              <a:ext cx="163660" cy="92743"/>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2" name="Freeform 19">
              <a:extLst>
                <a:ext uri="{FF2B5EF4-FFF2-40B4-BE49-F238E27FC236}">
                  <a16:creationId xmlns:a16="http://schemas.microsoft.com/office/drawing/2014/main" id="{D90F45F4-4F12-450D-8E3A-DDCE8F5723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8652" y="4675775"/>
              <a:ext cx="147925" cy="82115"/>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3" name="Freeform 20">
              <a:extLst>
                <a:ext uri="{FF2B5EF4-FFF2-40B4-BE49-F238E27FC236}">
                  <a16:creationId xmlns:a16="http://schemas.microsoft.com/office/drawing/2014/main" id="{7BA42DCB-AC30-4712-9B9A-840C27DE74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898" y="4682756"/>
              <a:ext cx="152120" cy="92743"/>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4" name="Freeform 22">
              <a:extLst>
                <a:ext uri="{FF2B5EF4-FFF2-40B4-BE49-F238E27FC236}">
                  <a16:creationId xmlns:a16="http://schemas.microsoft.com/office/drawing/2014/main" id="{612EE244-7483-443D-A61E-A1181946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013" y="5601966"/>
              <a:ext cx="178347" cy="117858"/>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5" name="Freeform 23">
              <a:extLst>
                <a:ext uri="{FF2B5EF4-FFF2-40B4-BE49-F238E27FC236}">
                  <a16:creationId xmlns:a16="http://schemas.microsoft.com/office/drawing/2014/main" id="{3C1575BB-FFFB-4B90-9E24-6CA7E85EE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0597" y="4997655"/>
              <a:ext cx="159463" cy="96607"/>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27">
              <a:extLst>
                <a:ext uri="{FF2B5EF4-FFF2-40B4-BE49-F238E27FC236}">
                  <a16:creationId xmlns:a16="http://schemas.microsoft.com/office/drawing/2014/main" id="{214D2F75-52F5-4584-8485-6E8144C82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9028" y="4675775"/>
              <a:ext cx="155267" cy="111097"/>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Freeform 30">
              <a:extLst>
                <a:ext uri="{FF2B5EF4-FFF2-40B4-BE49-F238E27FC236}">
                  <a16:creationId xmlns:a16="http://schemas.microsoft.com/office/drawing/2014/main" id="{FF701E98-7F94-4BB8-8030-F3826701EF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44614" y="5009770"/>
              <a:ext cx="11540" cy="676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8" name="Freeform 43">
              <a:extLst>
                <a:ext uri="{FF2B5EF4-FFF2-40B4-BE49-F238E27FC236}">
                  <a16:creationId xmlns:a16="http://schemas.microsoft.com/office/drawing/2014/main" id="{0A653647-A061-4D85-83B2-0C7F6C37DA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0181" y="5278332"/>
              <a:ext cx="169954" cy="88879"/>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9" name="Freeform 51">
              <a:extLst>
                <a:ext uri="{FF2B5EF4-FFF2-40B4-BE49-F238E27FC236}">
                  <a16:creationId xmlns:a16="http://schemas.microsoft.com/office/drawing/2014/main" id="{9FCF7254-A4AB-4B8D-BB02-E7A34CFBA3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23500" y="4970162"/>
              <a:ext cx="136383" cy="107233"/>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52">
              <a:extLst>
                <a:ext uri="{FF2B5EF4-FFF2-40B4-BE49-F238E27FC236}">
                  <a16:creationId xmlns:a16="http://schemas.microsoft.com/office/drawing/2014/main" id="{C68C42B0-A7DB-42EC-9EB6-A6D121C56D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3795" y="5274469"/>
              <a:ext cx="140580" cy="96607"/>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53">
              <a:extLst>
                <a:ext uri="{FF2B5EF4-FFF2-40B4-BE49-F238E27FC236}">
                  <a16:creationId xmlns:a16="http://schemas.microsoft.com/office/drawing/2014/main" id="{8448C9F7-5297-496D-BC93-DFE082FEFA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37984" y="5281233"/>
              <a:ext cx="151070" cy="93707"/>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54">
              <a:extLst>
                <a:ext uri="{FF2B5EF4-FFF2-40B4-BE49-F238E27FC236}">
                  <a16:creationId xmlns:a16="http://schemas.microsoft.com/office/drawing/2014/main" id="{D19FF980-A005-43B0-87C9-50B8E5050D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73" y="5278334"/>
              <a:ext cx="159463" cy="124621"/>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55">
              <a:extLst>
                <a:ext uri="{FF2B5EF4-FFF2-40B4-BE49-F238E27FC236}">
                  <a16:creationId xmlns:a16="http://schemas.microsoft.com/office/drawing/2014/main" id="{E14C8988-ADBF-47EE-B659-04FA258444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78228" y="5285096"/>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56">
              <a:extLst>
                <a:ext uri="{FF2B5EF4-FFF2-40B4-BE49-F238E27FC236}">
                  <a16:creationId xmlns:a16="http://schemas.microsoft.com/office/drawing/2014/main" id="{063998C3-740F-4834-BD97-377E501100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24259" y="5322718"/>
              <a:ext cx="152120" cy="85979"/>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57">
              <a:extLst>
                <a:ext uri="{FF2B5EF4-FFF2-40B4-BE49-F238E27FC236}">
                  <a16:creationId xmlns:a16="http://schemas.microsoft.com/office/drawing/2014/main" id="{280651D9-CD8B-4D7E-AE4D-34327E6C0F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35259" y="5281233"/>
              <a:ext cx="166807" cy="111097"/>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59">
              <a:extLst>
                <a:ext uri="{FF2B5EF4-FFF2-40B4-BE49-F238E27FC236}">
                  <a16:creationId xmlns:a16="http://schemas.microsoft.com/office/drawing/2014/main" id="{BCD90D50-5156-49FC-BC6E-D6C41AAF96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747" y="5324705"/>
              <a:ext cx="146874" cy="92743"/>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60">
              <a:extLst>
                <a:ext uri="{FF2B5EF4-FFF2-40B4-BE49-F238E27FC236}">
                  <a16:creationId xmlns:a16="http://schemas.microsoft.com/office/drawing/2014/main" id="{141388CF-0E8C-476E-8E8A-911436B092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8582" y="5331468"/>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61">
              <a:extLst>
                <a:ext uri="{FF2B5EF4-FFF2-40B4-BE49-F238E27FC236}">
                  <a16:creationId xmlns:a16="http://schemas.microsoft.com/office/drawing/2014/main" id="{ED6CA826-3C3C-40B5-A409-5E528A77C9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90231" y="5349824"/>
              <a:ext cx="162611" cy="117858"/>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78">
              <a:extLst>
                <a:ext uri="{FF2B5EF4-FFF2-40B4-BE49-F238E27FC236}">
                  <a16:creationId xmlns:a16="http://schemas.microsoft.com/office/drawing/2014/main" id="{C7F84BE3-F05F-4A09-A75E-827F5F99B8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2788" y="5572016"/>
              <a:ext cx="175200" cy="88879"/>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79">
              <a:extLst>
                <a:ext uri="{FF2B5EF4-FFF2-40B4-BE49-F238E27FC236}">
                  <a16:creationId xmlns:a16="http://schemas.microsoft.com/office/drawing/2014/main" id="{F023CCF7-170C-4C99-8B0C-06AE111428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7095" y="5574915"/>
              <a:ext cx="146874" cy="82115"/>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80">
              <a:extLst>
                <a:ext uri="{FF2B5EF4-FFF2-40B4-BE49-F238E27FC236}">
                  <a16:creationId xmlns:a16="http://schemas.microsoft.com/office/drawing/2014/main" id="{9F3688B3-3806-4D81-BDE2-C7F940DEA3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56154" y="5582644"/>
              <a:ext cx="147925" cy="78251"/>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81">
              <a:extLst>
                <a:ext uri="{FF2B5EF4-FFF2-40B4-BE49-F238E27FC236}">
                  <a16:creationId xmlns:a16="http://schemas.microsoft.com/office/drawing/2014/main" id="{88BEDD69-B41B-4240-A962-05A51B72AF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60522" y="5578779"/>
              <a:ext cx="166807" cy="107233"/>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82">
              <a:extLst>
                <a:ext uri="{FF2B5EF4-FFF2-40B4-BE49-F238E27FC236}">
                  <a16:creationId xmlns:a16="http://schemas.microsoft.com/office/drawing/2014/main" id="{DD4885F3-3A11-4C4C-A957-7914A9BDA9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91952" y="5589404"/>
              <a:ext cx="152120" cy="82115"/>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83">
              <a:extLst>
                <a:ext uri="{FF2B5EF4-FFF2-40B4-BE49-F238E27FC236}">
                  <a16:creationId xmlns:a16="http://schemas.microsoft.com/office/drawing/2014/main" id="{C0B1280F-8A5C-45C5-B0AC-32873353FD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69880" y="5568152"/>
              <a:ext cx="155267" cy="186450"/>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84">
              <a:extLst>
                <a:ext uri="{FF2B5EF4-FFF2-40B4-BE49-F238E27FC236}">
                  <a16:creationId xmlns:a16="http://schemas.microsoft.com/office/drawing/2014/main" id="{D9893454-ADA4-4FBE-99C7-4DE71F3A81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281" y="5596169"/>
              <a:ext cx="155267" cy="104334"/>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86">
              <a:extLst>
                <a:ext uri="{FF2B5EF4-FFF2-40B4-BE49-F238E27FC236}">
                  <a16:creationId xmlns:a16="http://schemas.microsoft.com/office/drawing/2014/main" id="{13BBDA86-4629-40D2-A355-CC4AC6D8AC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6777" y="5582838"/>
              <a:ext cx="155267" cy="133317"/>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Freeform 89">
              <a:extLst>
                <a:ext uri="{FF2B5EF4-FFF2-40B4-BE49-F238E27FC236}">
                  <a16:creationId xmlns:a16="http://schemas.microsoft.com/office/drawing/2014/main" id="{4B6E067D-6CC3-43E0-8C2A-16BA578FA9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78228" y="5632878"/>
              <a:ext cx="159463" cy="110131"/>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8" name="Freeform 90">
              <a:extLst>
                <a:ext uri="{FF2B5EF4-FFF2-40B4-BE49-F238E27FC236}">
                  <a16:creationId xmlns:a16="http://schemas.microsoft.com/office/drawing/2014/main" id="{4B7F3C12-F3AD-436D-974D-504D6D8657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44073" y="5668620"/>
              <a:ext cx="3148" cy="10628"/>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9" name="Freeform 7">
              <a:extLst>
                <a:ext uri="{FF2B5EF4-FFF2-40B4-BE49-F238E27FC236}">
                  <a16:creationId xmlns:a16="http://schemas.microsoft.com/office/drawing/2014/main" id="{97444C0B-8604-4B2F-851C-8436248400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4682" y="4693473"/>
              <a:ext cx="163660"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0" name="Freeform 13">
              <a:extLst>
                <a:ext uri="{FF2B5EF4-FFF2-40B4-BE49-F238E27FC236}">
                  <a16:creationId xmlns:a16="http://schemas.microsoft.com/office/drawing/2014/main" id="{8DA541A2-82D2-4FD7-A25D-103155F606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228" y="4702825"/>
              <a:ext cx="147925" cy="82115"/>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1" name="Freeform 32">
              <a:extLst>
                <a:ext uri="{FF2B5EF4-FFF2-40B4-BE49-F238E27FC236}">
                  <a16:creationId xmlns:a16="http://schemas.microsoft.com/office/drawing/2014/main" id="{08D63E44-6FDA-4B88-9A8D-722E37864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61851" y="5315665"/>
              <a:ext cx="171003" cy="125588"/>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2" name="Freeform 37">
              <a:extLst>
                <a:ext uri="{FF2B5EF4-FFF2-40B4-BE49-F238E27FC236}">
                  <a16:creationId xmlns:a16="http://schemas.microsoft.com/office/drawing/2014/main" id="{36F11BC1-4AA7-49EE-B6D9-EAA019FFBD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9018" y="5307935"/>
              <a:ext cx="136383" cy="143944"/>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3" name="Freeform 40">
              <a:extLst>
                <a:ext uri="{FF2B5EF4-FFF2-40B4-BE49-F238E27FC236}">
                  <a16:creationId xmlns:a16="http://schemas.microsoft.com/office/drawing/2014/main" id="{7E80B3FA-E704-425C-A636-0A15FC4C5C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26768" y="5326290"/>
              <a:ext cx="159463" cy="96607"/>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4" name="Freeform 46">
              <a:extLst>
                <a:ext uri="{FF2B5EF4-FFF2-40B4-BE49-F238E27FC236}">
                  <a16:creationId xmlns:a16="http://schemas.microsoft.com/office/drawing/2014/main" id="{865CF4A4-DABF-417B-AF8A-8679539E62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410024" y="5319526"/>
              <a:ext cx="143728" cy="96607"/>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5" name="Freeform 62">
              <a:extLst>
                <a:ext uri="{FF2B5EF4-FFF2-40B4-BE49-F238E27FC236}">
                  <a16:creationId xmlns:a16="http://schemas.microsoft.com/office/drawing/2014/main" id="{20712703-E6D6-4B20-810D-520D613CB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30671" y="5609346"/>
              <a:ext cx="178347" cy="88879"/>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6" name="Freeform 64">
              <a:extLst>
                <a:ext uri="{FF2B5EF4-FFF2-40B4-BE49-F238E27FC236}">
                  <a16:creationId xmlns:a16="http://schemas.microsoft.com/office/drawing/2014/main" id="{023F44A2-99D4-4CB4-AC2B-EB4D1DFB0C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35873" y="5626736"/>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7" name="Freeform 68">
              <a:extLst>
                <a:ext uri="{FF2B5EF4-FFF2-40B4-BE49-F238E27FC236}">
                  <a16:creationId xmlns:a16="http://schemas.microsoft.com/office/drawing/2014/main" id="{46A5B51B-7598-4E55-B491-6A9DEAD1E0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30378" y="5630599"/>
              <a:ext cx="136383" cy="146842"/>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8" name="Freeform 75">
              <a:extLst>
                <a:ext uri="{FF2B5EF4-FFF2-40B4-BE49-F238E27FC236}">
                  <a16:creationId xmlns:a16="http://schemas.microsoft.com/office/drawing/2014/main" id="{29677179-8E06-47D7-B638-4B8E2DD60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44225" y="5584229"/>
              <a:ext cx="152120" cy="92743"/>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9" name="Freeform 8">
              <a:extLst>
                <a:ext uri="{FF2B5EF4-FFF2-40B4-BE49-F238E27FC236}">
                  <a16:creationId xmlns:a16="http://schemas.microsoft.com/office/drawing/2014/main" id="{57B1A6FA-56F9-40CE-9BA0-9865F65409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191" y="5289581"/>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0" name="Freeform 8">
              <a:extLst>
                <a:ext uri="{FF2B5EF4-FFF2-40B4-BE49-F238E27FC236}">
                  <a16:creationId xmlns:a16="http://schemas.microsoft.com/office/drawing/2014/main" id="{CA94A32D-9D7D-488E-A538-C8E0EF4A21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77489" y="5094950"/>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1" name="Freeform 131">
              <a:extLst>
                <a:ext uri="{FF2B5EF4-FFF2-40B4-BE49-F238E27FC236}">
                  <a16:creationId xmlns:a16="http://schemas.microsoft.com/office/drawing/2014/main" id="{F8E8C51E-F6BF-4014-88A7-7F071EB8FB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9102" y="5296998"/>
              <a:ext cx="139530" cy="103369"/>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2" name="Freeform 131">
              <a:extLst>
                <a:ext uri="{FF2B5EF4-FFF2-40B4-BE49-F238E27FC236}">
                  <a16:creationId xmlns:a16="http://schemas.microsoft.com/office/drawing/2014/main" id="{A19DC4F3-0CEC-4012-AC71-B42D37FC64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66574" y="4806132"/>
              <a:ext cx="139530" cy="103369"/>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3" name="Freeform 70">
              <a:extLst>
                <a:ext uri="{FF2B5EF4-FFF2-40B4-BE49-F238E27FC236}">
                  <a16:creationId xmlns:a16="http://schemas.microsoft.com/office/drawing/2014/main" id="{05658760-791B-476C-B6BB-B2A0C4AC49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51489" y="4770546"/>
              <a:ext cx="155267" cy="89843"/>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4" name="Freeform 85">
              <a:extLst>
                <a:ext uri="{FF2B5EF4-FFF2-40B4-BE49-F238E27FC236}">
                  <a16:creationId xmlns:a16="http://schemas.microsoft.com/office/drawing/2014/main" id="{E0F7D9D9-7F3C-4DD8-A6B2-37C03ACBA7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3543" y="4805211"/>
              <a:ext cx="151070" cy="114961"/>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5" name="Freeform 87">
              <a:extLst>
                <a:ext uri="{FF2B5EF4-FFF2-40B4-BE49-F238E27FC236}">
                  <a16:creationId xmlns:a16="http://schemas.microsoft.com/office/drawing/2014/main" id="{1865DC3B-FB26-40A1-BD75-CAE2188A7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82239" y="4808811"/>
              <a:ext cx="159463" cy="107233"/>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6" name="Freeform 118">
              <a:extLst>
                <a:ext uri="{FF2B5EF4-FFF2-40B4-BE49-F238E27FC236}">
                  <a16:creationId xmlns:a16="http://schemas.microsoft.com/office/drawing/2014/main" id="{93BF91C1-F8F3-4A58-A79A-A2827268A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05705" y="5090751"/>
              <a:ext cx="155267" cy="113994"/>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7" name="Freeform 119">
              <a:extLst>
                <a:ext uri="{FF2B5EF4-FFF2-40B4-BE49-F238E27FC236}">
                  <a16:creationId xmlns:a16="http://schemas.microsoft.com/office/drawing/2014/main" id="{B744D406-1012-44B3-97CB-CAFDFE4B03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74880" y="5125521"/>
              <a:ext cx="151070" cy="178722"/>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8" name="Freeform 8">
              <a:extLst>
                <a:ext uri="{FF2B5EF4-FFF2-40B4-BE49-F238E27FC236}">
                  <a16:creationId xmlns:a16="http://schemas.microsoft.com/office/drawing/2014/main" id="{F17A6E8D-EB47-41D0-B03C-BDFE17B82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6033" y="5119110"/>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9" name="Freeform 70">
              <a:extLst>
                <a:ext uri="{FF2B5EF4-FFF2-40B4-BE49-F238E27FC236}">
                  <a16:creationId xmlns:a16="http://schemas.microsoft.com/office/drawing/2014/main" id="{75E13D45-6A6F-48DE-ADCD-E4B9C749E5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50492" y="4686684"/>
              <a:ext cx="155267" cy="89843"/>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0" name="Freeform 85">
              <a:extLst>
                <a:ext uri="{FF2B5EF4-FFF2-40B4-BE49-F238E27FC236}">
                  <a16:creationId xmlns:a16="http://schemas.microsoft.com/office/drawing/2014/main" id="{DEAEF3F9-4993-4792-9B8D-53B14BF52F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87590" y="4672191"/>
              <a:ext cx="151070" cy="114961"/>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87">
              <a:extLst>
                <a:ext uri="{FF2B5EF4-FFF2-40B4-BE49-F238E27FC236}">
                  <a16:creationId xmlns:a16="http://schemas.microsoft.com/office/drawing/2014/main" id="{C102EB83-B0D1-4BF3-B2FF-05B21AD760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57890" y="4686684"/>
              <a:ext cx="159463" cy="107233"/>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118">
              <a:extLst>
                <a:ext uri="{FF2B5EF4-FFF2-40B4-BE49-F238E27FC236}">
                  <a16:creationId xmlns:a16="http://schemas.microsoft.com/office/drawing/2014/main" id="{63EBD56E-54F0-4963-8A17-E0D0D39C93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0884" y="4982355"/>
              <a:ext cx="155267" cy="113994"/>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119">
              <a:extLst>
                <a:ext uri="{FF2B5EF4-FFF2-40B4-BE49-F238E27FC236}">
                  <a16:creationId xmlns:a16="http://schemas.microsoft.com/office/drawing/2014/main" id="{7BC3EE2E-E90B-4EC3-A131-B51AFFF293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8647" y="4967523"/>
              <a:ext cx="151070" cy="178722"/>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6288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1" name="Group 1050">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6450" y="13394"/>
            <a:ext cx="494218" cy="6814823"/>
            <a:chOff x="11096450" y="13394"/>
            <a:chExt cx="494218" cy="6814823"/>
          </a:xfrm>
          <a:solidFill>
            <a:schemeClr val="bg2">
              <a:lumMod val="90000"/>
            </a:schemeClr>
          </a:solidFill>
        </p:grpSpPr>
        <p:sp>
          <p:nvSpPr>
            <p:cNvPr id="728"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29"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30"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31"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32"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33"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34"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35"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36"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37"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38"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39"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40"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41"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42"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43"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44"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45"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46"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47"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48"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49"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0"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1"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2"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3"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4"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5"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6"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7"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8"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59"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0"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1"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2"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3"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4"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5"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6"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7"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8"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69"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0"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1"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2"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3"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4"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5"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6"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7"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8"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79"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0"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1"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2"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3"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784"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1052" name="Rectangle 1051">
            <a:extLst>
              <a:ext uri="{FF2B5EF4-FFF2-40B4-BE49-F238E27FC236}">
                <a16:creationId xmlns:a16="http://schemas.microsoft.com/office/drawing/2014/main" id="{17121B47-384D-4AA6-BFEE-9EB117D2A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a:extLst>
              <a:ext uri="{FF2B5EF4-FFF2-40B4-BE49-F238E27FC236}">
                <a16:creationId xmlns:a16="http://schemas.microsoft.com/office/drawing/2014/main" id="{B8AA8937-D869-4CEB-9DB3-A2AAE5433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4" name="Group 1053">
            <a:extLst>
              <a:ext uri="{FF2B5EF4-FFF2-40B4-BE49-F238E27FC236}">
                <a16:creationId xmlns:a16="http://schemas.microsoft.com/office/drawing/2014/main" id="{907BB5BD-1455-4A2D-BC94-E2DAD6A196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58854" y="0"/>
            <a:ext cx="1277622" cy="1390997"/>
            <a:chOff x="10658854" y="0"/>
            <a:chExt cx="1277622" cy="1390997"/>
          </a:xfrm>
        </p:grpSpPr>
        <p:sp>
          <p:nvSpPr>
            <p:cNvPr id="1055" name="Freeform 10">
              <a:extLst>
                <a:ext uri="{FF2B5EF4-FFF2-40B4-BE49-F238E27FC236}">
                  <a16:creationId xmlns:a16="http://schemas.microsoft.com/office/drawing/2014/main" id="{000F7CF0-3D04-492F-A268-9018177261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0842" y="99499"/>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6" name="Freeform 15">
              <a:extLst>
                <a:ext uri="{FF2B5EF4-FFF2-40B4-BE49-F238E27FC236}">
                  <a16:creationId xmlns:a16="http://schemas.microsoft.com/office/drawing/2014/main" id="{C1DEC041-746E-4EA1-B788-1F7F748351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4772" y="613696"/>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7" name="Freeform 18">
              <a:extLst>
                <a:ext uri="{FF2B5EF4-FFF2-40B4-BE49-F238E27FC236}">
                  <a16:creationId xmlns:a16="http://schemas.microsoft.com/office/drawing/2014/main" id="{5F1AFD93-4239-40D2-8DCA-F946C9E6E6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8186" y="356953"/>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8" name="Freeform 22">
              <a:extLst>
                <a:ext uri="{FF2B5EF4-FFF2-40B4-BE49-F238E27FC236}">
                  <a16:creationId xmlns:a16="http://schemas.microsoft.com/office/drawing/2014/main" id="{C4F6F166-B2C7-4DEF-9D27-8C7C5281ED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72206" y="1071230"/>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9" name="Freeform 23">
              <a:extLst>
                <a:ext uri="{FF2B5EF4-FFF2-40B4-BE49-F238E27FC236}">
                  <a16:creationId xmlns:a16="http://schemas.microsoft.com/office/drawing/2014/main" id="{1836659E-9BA4-478B-888E-7918CD1E4F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85893" y="858664"/>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0" name="Freeform 26">
              <a:extLst>
                <a:ext uri="{FF2B5EF4-FFF2-40B4-BE49-F238E27FC236}">
                  <a16:creationId xmlns:a16="http://schemas.microsoft.com/office/drawing/2014/main" id="{11DC92E8-61D6-4678-A815-0A449C372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05013" y="1278579"/>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1" name="Freeform 30">
              <a:extLst>
                <a:ext uri="{FF2B5EF4-FFF2-40B4-BE49-F238E27FC236}">
                  <a16:creationId xmlns:a16="http://schemas.microsoft.com/office/drawing/2014/main" id="{65AB9160-E89C-4231-9056-39F8CBAF0E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5927" y="1099983"/>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2" name="Freeform 43">
              <a:extLst>
                <a:ext uri="{FF2B5EF4-FFF2-40B4-BE49-F238E27FC236}">
                  <a16:creationId xmlns:a16="http://schemas.microsoft.com/office/drawing/2014/main" id="{8CC42264-7CBA-4049-8CE9-F42DA07F27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39919" y="86103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3" name="Freeform 51">
              <a:extLst>
                <a:ext uri="{FF2B5EF4-FFF2-40B4-BE49-F238E27FC236}">
                  <a16:creationId xmlns:a16="http://schemas.microsoft.com/office/drawing/2014/main" id="{22AC0855-2BCD-48C6-B7E9-93E176449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12888" y="1015451"/>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4" name="Freeform 52">
              <a:extLst>
                <a:ext uri="{FF2B5EF4-FFF2-40B4-BE49-F238E27FC236}">
                  <a16:creationId xmlns:a16="http://schemas.microsoft.com/office/drawing/2014/main" id="{8F2B8603-2341-48E0-A478-D3DEC6BCB3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9893" y="451020"/>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5" name="Freeform 53">
              <a:extLst>
                <a:ext uri="{FF2B5EF4-FFF2-40B4-BE49-F238E27FC236}">
                  <a16:creationId xmlns:a16="http://schemas.microsoft.com/office/drawing/2014/main" id="{9829AAB0-C80F-4816-98D9-B073E0E025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0974" y="1254224"/>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6" name="Freeform 54">
              <a:extLst>
                <a:ext uri="{FF2B5EF4-FFF2-40B4-BE49-F238E27FC236}">
                  <a16:creationId xmlns:a16="http://schemas.microsoft.com/office/drawing/2014/main" id="{FFF2AF19-A868-44F8-944E-8625EFEA7A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6821" y="6146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7" name="Freeform 59">
              <a:extLst>
                <a:ext uri="{FF2B5EF4-FFF2-40B4-BE49-F238E27FC236}">
                  <a16:creationId xmlns:a16="http://schemas.microsoft.com/office/drawing/2014/main" id="{2A768F35-A374-4597-8C0F-E5E9170C4C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6433" y="255923"/>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8" name="Freeform 78">
              <a:extLst>
                <a:ext uri="{FF2B5EF4-FFF2-40B4-BE49-F238E27FC236}">
                  <a16:creationId xmlns:a16="http://schemas.microsoft.com/office/drawing/2014/main" id="{397D2E03-98AE-4647-821F-85862785BB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7199" y="721463"/>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9" name="Freeform 79">
              <a:extLst>
                <a:ext uri="{FF2B5EF4-FFF2-40B4-BE49-F238E27FC236}">
                  <a16:creationId xmlns:a16="http://schemas.microsoft.com/office/drawing/2014/main" id="{17C275DB-E849-4EA4-8713-32B5D2DE9B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59571" y="95250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0" name="Freeform 80">
              <a:extLst>
                <a:ext uri="{FF2B5EF4-FFF2-40B4-BE49-F238E27FC236}">
                  <a16:creationId xmlns:a16="http://schemas.microsoft.com/office/drawing/2014/main" id="{5C9D14FB-8462-4595-9073-0C1669E55D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48914" y="1211567"/>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1" name="Freeform 84">
              <a:extLst>
                <a:ext uri="{FF2B5EF4-FFF2-40B4-BE49-F238E27FC236}">
                  <a16:creationId xmlns:a16="http://schemas.microsoft.com/office/drawing/2014/main" id="{1DE986F0-71DA-4FC5-9B8D-B80BCA378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8689" y="51687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2" name="Freeform 86">
              <a:extLst>
                <a:ext uri="{FF2B5EF4-FFF2-40B4-BE49-F238E27FC236}">
                  <a16:creationId xmlns:a16="http://schemas.microsoft.com/office/drawing/2014/main" id="{FD3945E4-65D1-40A4-AA52-E82C5758B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762" y="271878"/>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3" name="Freeform 106">
              <a:extLst>
                <a:ext uri="{FF2B5EF4-FFF2-40B4-BE49-F238E27FC236}">
                  <a16:creationId xmlns:a16="http://schemas.microsoft.com/office/drawing/2014/main" id="{0D0520FA-0028-46DA-BF2D-2DC8D74D4FE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74357" y="58948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4" name="Freeform 108">
              <a:extLst>
                <a:ext uri="{FF2B5EF4-FFF2-40B4-BE49-F238E27FC236}">
                  <a16:creationId xmlns:a16="http://schemas.microsoft.com/office/drawing/2014/main" id="{23F22E59-1B66-47AA-BA81-7B4191A480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9785" y="108679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5" name="Freeform 110">
              <a:extLst>
                <a:ext uri="{FF2B5EF4-FFF2-40B4-BE49-F238E27FC236}">
                  <a16:creationId xmlns:a16="http://schemas.microsoft.com/office/drawing/2014/main" id="{36F7FB00-9A76-4C0E-A05C-CA6B96A1D0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081" y="341651"/>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6" name="Freeform 111">
              <a:extLst>
                <a:ext uri="{FF2B5EF4-FFF2-40B4-BE49-F238E27FC236}">
                  <a16:creationId xmlns:a16="http://schemas.microsoft.com/office/drawing/2014/main" id="{68DA8E50-B15F-4B3A-90EC-2A03E257B2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6505" y="1281763"/>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7" name="Freeform 112">
              <a:extLst>
                <a:ext uri="{FF2B5EF4-FFF2-40B4-BE49-F238E27FC236}">
                  <a16:creationId xmlns:a16="http://schemas.microsoft.com/office/drawing/2014/main" id="{82C7AB40-A354-4997-93B2-B7DE6C7D44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2783" y="89454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8" name="Freeform 123">
              <a:extLst>
                <a:ext uri="{FF2B5EF4-FFF2-40B4-BE49-F238E27FC236}">
                  <a16:creationId xmlns:a16="http://schemas.microsoft.com/office/drawing/2014/main" id="{C62E3823-6812-4FC3-9E11-0D743AF69A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33793" y="214054"/>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9" name="Freeform 130">
              <a:extLst>
                <a:ext uri="{FF2B5EF4-FFF2-40B4-BE49-F238E27FC236}">
                  <a16:creationId xmlns:a16="http://schemas.microsoft.com/office/drawing/2014/main" id="{BD38CEC7-EB05-4770-88A0-21AB3389EC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7014" y="503303"/>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0" name="Freeform 131">
              <a:extLst>
                <a:ext uri="{FF2B5EF4-FFF2-40B4-BE49-F238E27FC236}">
                  <a16:creationId xmlns:a16="http://schemas.microsoft.com/office/drawing/2014/main" id="{2C2A7A5C-8262-4207-A106-7925BEE25EF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20832" y="1058290"/>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1" name="Freeform 135">
              <a:extLst>
                <a:ext uri="{FF2B5EF4-FFF2-40B4-BE49-F238E27FC236}">
                  <a16:creationId xmlns:a16="http://schemas.microsoft.com/office/drawing/2014/main" id="{28E156B2-2673-4090-B92A-DD788F9182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8171" y="828632"/>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2" name="Freeform 141">
              <a:extLst>
                <a:ext uri="{FF2B5EF4-FFF2-40B4-BE49-F238E27FC236}">
                  <a16:creationId xmlns:a16="http://schemas.microsoft.com/office/drawing/2014/main" id="{7EF42F55-E2C9-4A07-91DA-8C10E0D7F4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58486" y="1194032"/>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3" name="Freeform 17">
              <a:extLst>
                <a:ext uri="{FF2B5EF4-FFF2-40B4-BE49-F238E27FC236}">
                  <a16:creationId xmlns:a16="http://schemas.microsoft.com/office/drawing/2014/main" id="{B53A63B6-93A3-46DF-8EBB-4489436719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61494" y="43169"/>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4" name="Freeform 8">
              <a:extLst>
                <a:ext uri="{FF2B5EF4-FFF2-40B4-BE49-F238E27FC236}">
                  <a16:creationId xmlns:a16="http://schemas.microsoft.com/office/drawing/2014/main" id="{49E2A78F-5EF2-48FF-9F7B-F4F265DE34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7661" y="3532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5" name="Freeform 8">
              <a:extLst>
                <a:ext uri="{FF2B5EF4-FFF2-40B4-BE49-F238E27FC236}">
                  <a16:creationId xmlns:a16="http://schemas.microsoft.com/office/drawing/2014/main" id="{410802B9-9228-43C9-A27E-CB4CC0B50DC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87838" y="9752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6" name="Freeform 106">
              <a:extLst>
                <a:ext uri="{FF2B5EF4-FFF2-40B4-BE49-F238E27FC236}">
                  <a16:creationId xmlns:a16="http://schemas.microsoft.com/office/drawing/2014/main" id="{2EB97A80-0E3D-48D2-B0C2-E10739A39E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67088" y="1879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087" name="Freeform 38">
            <a:extLst>
              <a:ext uri="{FF2B5EF4-FFF2-40B4-BE49-F238E27FC236}">
                <a16:creationId xmlns:a16="http://schemas.microsoft.com/office/drawing/2014/main" id="{C7F15AEE-302F-4C4B-8669-7D196FA2C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471073" y="4900756"/>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088" name="Group 1087">
            <a:extLst>
              <a:ext uri="{FF2B5EF4-FFF2-40B4-BE49-F238E27FC236}">
                <a16:creationId xmlns:a16="http://schemas.microsoft.com/office/drawing/2014/main" id="{621CBB89-F05D-42D3-8CC5-B792E533F2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57803" y="5615076"/>
            <a:ext cx="1390914" cy="1230271"/>
            <a:chOff x="10557803" y="5615076"/>
            <a:chExt cx="1390914" cy="1230271"/>
          </a:xfrm>
        </p:grpSpPr>
        <p:sp>
          <p:nvSpPr>
            <p:cNvPr id="1089" name="Freeform 8">
              <a:extLst>
                <a:ext uri="{FF2B5EF4-FFF2-40B4-BE49-F238E27FC236}">
                  <a16:creationId xmlns:a16="http://schemas.microsoft.com/office/drawing/2014/main" id="{2DE640CE-132C-43BE-BCA3-8F0BE59F4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2963" y="6713537"/>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0" name="Freeform 55">
              <a:extLst>
                <a:ext uri="{FF2B5EF4-FFF2-40B4-BE49-F238E27FC236}">
                  <a16:creationId xmlns:a16="http://schemas.microsoft.com/office/drawing/2014/main" id="{19C481A9-3BCA-4C40-A323-E99C948131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90157" y="618792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1" name="Freeform 82">
              <a:extLst>
                <a:ext uri="{FF2B5EF4-FFF2-40B4-BE49-F238E27FC236}">
                  <a16:creationId xmlns:a16="http://schemas.microsoft.com/office/drawing/2014/main" id="{61CFC522-2DDE-41FE-A896-31FD81E75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9869" y="5756280"/>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2" name="Freeform 89">
              <a:extLst>
                <a:ext uri="{FF2B5EF4-FFF2-40B4-BE49-F238E27FC236}">
                  <a16:creationId xmlns:a16="http://schemas.microsoft.com/office/drawing/2014/main" id="{69EDD546-3725-4141-9AEE-446524F560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07550" y="565685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3" name="Freeform 105">
              <a:extLst>
                <a:ext uri="{FF2B5EF4-FFF2-40B4-BE49-F238E27FC236}">
                  <a16:creationId xmlns:a16="http://schemas.microsoft.com/office/drawing/2014/main" id="{C163A133-1361-488B-ACD1-7F6A6DE25E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9649" y="5935260"/>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4" name="Freeform 132">
              <a:extLst>
                <a:ext uri="{FF2B5EF4-FFF2-40B4-BE49-F238E27FC236}">
                  <a16:creationId xmlns:a16="http://schemas.microsoft.com/office/drawing/2014/main" id="{109B8939-2359-4AA5-BE84-D08AD6896C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04163" y="5894067"/>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5" name="Freeform 6">
              <a:extLst>
                <a:ext uri="{FF2B5EF4-FFF2-40B4-BE49-F238E27FC236}">
                  <a16:creationId xmlns:a16="http://schemas.microsoft.com/office/drawing/2014/main" id="{90469482-5E37-4BFE-9F83-760D56D2CA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69159" y="6739658"/>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6" name="Freeform 21">
              <a:extLst>
                <a:ext uri="{FF2B5EF4-FFF2-40B4-BE49-F238E27FC236}">
                  <a16:creationId xmlns:a16="http://schemas.microsoft.com/office/drawing/2014/main" id="{B84CD6CD-22DF-4D8A-9074-674F7B23D5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826857" y="5690738"/>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7" name="Freeform 25">
              <a:extLst>
                <a:ext uri="{FF2B5EF4-FFF2-40B4-BE49-F238E27FC236}">
                  <a16:creationId xmlns:a16="http://schemas.microsoft.com/office/drawing/2014/main" id="{6CAC2E54-038E-42E0-A5CA-7260279ABC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0615" y="6658415"/>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8" name="Freeform 29">
              <a:extLst>
                <a:ext uri="{FF2B5EF4-FFF2-40B4-BE49-F238E27FC236}">
                  <a16:creationId xmlns:a16="http://schemas.microsoft.com/office/drawing/2014/main" id="{9D859BA7-EA9B-49BC-BAB5-5AA5DD9628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55470" y="5919649"/>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9" name="Freeform 31">
              <a:extLst>
                <a:ext uri="{FF2B5EF4-FFF2-40B4-BE49-F238E27FC236}">
                  <a16:creationId xmlns:a16="http://schemas.microsoft.com/office/drawing/2014/main" id="{132A12C0-F9E0-402E-86BF-0CA6126455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744008" y="6352160"/>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0" name="Freeform 34">
              <a:extLst>
                <a:ext uri="{FF2B5EF4-FFF2-40B4-BE49-F238E27FC236}">
                  <a16:creationId xmlns:a16="http://schemas.microsoft.com/office/drawing/2014/main" id="{AB3D96EE-DFC5-4071-89B2-F5DB3ACD11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32480" y="656748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1" name="Freeform 36">
              <a:extLst>
                <a:ext uri="{FF2B5EF4-FFF2-40B4-BE49-F238E27FC236}">
                  <a16:creationId xmlns:a16="http://schemas.microsoft.com/office/drawing/2014/main" id="{934D274F-F47D-47DE-AF0F-A1939A3F2E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638" y="6047123"/>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2" name="Freeform 41">
              <a:extLst>
                <a:ext uri="{FF2B5EF4-FFF2-40B4-BE49-F238E27FC236}">
                  <a16:creationId xmlns:a16="http://schemas.microsoft.com/office/drawing/2014/main" id="{61660303-C328-4E3E-B718-FF16FE8082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638" y="627913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3" name="Freeform 42">
              <a:extLst>
                <a:ext uri="{FF2B5EF4-FFF2-40B4-BE49-F238E27FC236}">
                  <a16:creationId xmlns:a16="http://schemas.microsoft.com/office/drawing/2014/main" id="{889A903A-3978-4E46-8E90-C21B27B80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0961" y="5638745"/>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4" name="Freeform 45">
              <a:extLst>
                <a:ext uri="{FF2B5EF4-FFF2-40B4-BE49-F238E27FC236}">
                  <a16:creationId xmlns:a16="http://schemas.microsoft.com/office/drawing/2014/main" id="{D8AE04A9-F987-40C8-8324-54B6166397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1445" y="5837101"/>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5" name="Freeform 49">
              <a:extLst>
                <a:ext uri="{FF2B5EF4-FFF2-40B4-BE49-F238E27FC236}">
                  <a16:creationId xmlns:a16="http://schemas.microsoft.com/office/drawing/2014/main" id="{C77AD9C8-EFE2-459E-9D2D-6D3F9003561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2520" y="6508346"/>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6" name="Freeform 70">
              <a:extLst>
                <a:ext uri="{FF2B5EF4-FFF2-40B4-BE49-F238E27FC236}">
                  <a16:creationId xmlns:a16="http://schemas.microsoft.com/office/drawing/2014/main" id="{A0B8A69D-893C-4130-B6D9-EE7A415164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099" y="6187020"/>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7" name="Freeform 85">
              <a:extLst>
                <a:ext uri="{FF2B5EF4-FFF2-40B4-BE49-F238E27FC236}">
                  <a16:creationId xmlns:a16="http://schemas.microsoft.com/office/drawing/2014/main" id="{AD93045F-69E5-4B98-8A99-B093F9A43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6504" y="6435018"/>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8" name="Freeform 87">
              <a:extLst>
                <a:ext uri="{FF2B5EF4-FFF2-40B4-BE49-F238E27FC236}">
                  <a16:creationId xmlns:a16="http://schemas.microsoft.com/office/drawing/2014/main" id="{EE6C8149-2426-4883-A4E6-70F4CB0BF3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3983" y="665805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9" name="Freeform 117">
              <a:extLst>
                <a:ext uri="{FF2B5EF4-FFF2-40B4-BE49-F238E27FC236}">
                  <a16:creationId xmlns:a16="http://schemas.microsoft.com/office/drawing/2014/main" id="{AD2584B5-8D22-45BD-A767-26635B70D5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90501" y="587577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0" name="Freeform 118">
              <a:extLst>
                <a:ext uri="{FF2B5EF4-FFF2-40B4-BE49-F238E27FC236}">
                  <a16:creationId xmlns:a16="http://schemas.microsoft.com/office/drawing/2014/main" id="{21F6A307-936F-4618-8F06-A639C91C9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0865" y="6433515"/>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1" name="Freeform 119">
              <a:extLst>
                <a:ext uri="{FF2B5EF4-FFF2-40B4-BE49-F238E27FC236}">
                  <a16:creationId xmlns:a16="http://schemas.microsoft.com/office/drawing/2014/main" id="{4E79E3A2-3436-4935-AFA0-6D81A1F545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67932" y="617468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2" name="Freeform 139">
              <a:extLst>
                <a:ext uri="{FF2B5EF4-FFF2-40B4-BE49-F238E27FC236}">
                  <a16:creationId xmlns:a16="http://schemas.microsoft.com/office/drawing/2014/main" id="{88D3F1C3-57F7-4475-BE24-994E429A78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94855" y="6708647"/>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3" name="Freeform 144">
              <a:extLst>
                <a:ext uri="{FF2B5EF4-FFF2-40B4-BE49-F238E27FC236}">
                  <a16:creationId xmlns:a16="http://schemas.microsoft.com/office/drawing/2014/main" id="{15EE5509-C1EF-4CE6-8DFF-08F8CFF950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54987" y="6067649"/>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4" name="Freeform 145">
              <a:extLst>
                <a:ext uri="{FF2B5EF4-FFF2-40B4-BE49-F238E27FC236}">
                  <a16:creationId xmlns:a16="http://schemas.microsoft.com/office/drawing/2014/main" id="{4E19D03A-8D08-4A59-A8B8-E44825AD5F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72583" y="635706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5" name="Freeform 8">
              <a:extLst>
                <a:ext uri="{FF2B5EF4-FFF2-40B4-BE49-F238E27FC236}">
                  <a16:creationId xmlns:a16="http://schemas.microsoft.com/office/drawing/2014/main" id="{24C9664D-878C-4BAE-9D15-1B5F9222E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983" y="596321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6" name="Freeform 106">
              <a:extLst>
                <a:ext uri="{FF2B5EF4-FFF2-40B4-BE49-F238E27FC236}">
                  <a16:creationId xmlns:a16="http://schemas.microsoft.com/office/drawing/2014/main" id="{9C52230F-B5E5-40D3-8563-0914770C7D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0290" y="575918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17" name="Rectangle 1116">
            <a:extLst>
              <a:ext uri="{FF2B5EF4-FFF2-40B4-BE49-F238E27FC236}">
                <a16:creationId xmlns:a16="http://schemas.microsoft.com/office/drawing/2014/main" id="{B84EE3D2-B06F-47DE-AAC1-4DB46BF883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225" y="1378872"/>
            <a:ext cx="11113775" cy="4238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519CE5FB-52EC-5F9C-5FC7-F1DB1AB85620}"/>
              </a:ext>
            </a:extLst>
          </p:cNvPr>
          <p:cNvSpPr>
            <a:spLocks noGrp="1"/>
          </p:cNvSpPr>
          <p:nvPr>
            <p:ph type="title"/>
          </p:nvPr>
        </p:nvSpPr>
        <p:spPr>
          <a:xfrm>
            <a:off x="1605380" y="1883282"/>
            <a:ext cx="4776267" cy="2267351"/>
          </a:xfrm>
        </p:spPr>
        <p:txBody>
          <a:bodyPr vert="horz" lIns="91440" tIns="45720" rIns="91440" bIns="45720" rtlCol="0" anchor="ctr">
            <a:normAutofit/>
          </a:bodyPr>
          <a:lstStyle/>
          <a:p>
            <a:pPr algn="ctr"/>
            <a:r>
              <a:rPr lang="en-US" sz="4400" dirty="0">
                <a:latin typeface="+mn-lt"/>
              </a:rPr>
              <a:t>Grading Criteria:</a:t>
            </a:r>
          </a:p>
        </p:txBody>
      </p:sp>
      <p:sp>
        <p:nvSpPr>
          <p:cNvPr id="8" name="Slide Number Placeholder 81">
            <a:extLst>
              <a:ext uri="{FF2B5EF4-FFF2-40B4-BE49-F238E27FC236}">
                <a16:creationId xmlns:a16="http://schemas.microsoft.com/office/drawing/2014/main" id="{6EFDDC04-2481-4504-0C6C-41D91DD6C31E}"/>
              </a:ext>
            </a:extLst>
          </p:cNvPr>
          <p:cNvSpPr txBox="1">
            <a:spLocks/>
          </p:cNvSpPr>
          <p:nvPr/>
        </p:nvSpPr>
        <p:spPr>
          <a:xfrm>
            <a:off x="9615187" y="6279566"/>
            <a:ext cx="3572913" cy="531163"/>
          </a:xfrm>
          <a:prstGeom prst="rect">
            <a:avLst/>
          </a:prstGeom>
        </p:spPr>
        <p:txBody>
          <a:bodyPr vert="horz" lIns="91440" tIns="45720" rIns="91440" bIns="45720" rtlCol="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lnSpc>
                <a:spcPct val="150000"/>
              </a:lnSpc>
              <a:spcBef>
                <a:spcPts val="1000"/>
              </a:spcBef>
              <a:buClr>
                <a:schemeClr val="bg2">
                  <a:lumMod val="75000"/>
                </a:schemeClr>
              </a:buClr>
            </a:pPr>
            <a:fld id="{B5CEABB6-07DC-46E8-9B57-56EC44A396E5}" type="slidenum">
              <a:rPr lang="en-US" sz="1000" cap="all" spc="600">
                <a:solidFill>
                  <a:schemeClr val="tx2"/>
                </a:solidFill>
              </a:rPr>
              <a:pPr algn="ctr" defTabSz="914400">
                <a:lnSpc>
                  <a:spcPct val="150000"/>
                </a:lnSpc>
                <a:spcBef>
                  <a:spcPts val="1000"/>
                </a:spcBef>
                <a:buClr>
                  <a:schemeClr val="bg2">
                    <a:lumMod val="75000"/>
                  </a:schemeClr>
                </a:buClr>
              </a:pPr>
              <a:t>3</a:t>
            </a:fld>
            <a:endParaRPr lang="en-US" sz="1000" cap="all" spc="600" dirty="0">
              <a:solidFill>
                <a:schemeClr val="tx2"/>
              </a:solidFill>
            </a:endParaRPr>
          </a:p>
        </p:txBody>
      </p:sp>
      <p:pic>
        <p:nvPicPr>
          <p:cNvPr id="6" name="Picture 5" descr="A screenshot of a computer&#10;&#10;Description automatically generated">
            <a:extLst>
              <a:ext uri="{FF2B5EF4-FFF2-40B4-BE49-F238E27FC236}">
                <a16:creationId xmlns:a16="http://schemas.microsoft.com/office/drawing/2014/main" id="{40028F60-C39C-A56E-AF98-664D8373817F}"/>
              </a:ext>
            </a:extLst>
          </p:cNvPr>
          <p:cNvPicPr>
            <a:picLocks noChangeAspect="1"/>
          </p:cNvPicPr>
          <p:nvPr/>
        </p:nvPicPr>
        <p:blipFill rotWithShape="1">
          <a:blip r:embed="rId2">
            <a:extLst>
              <a:ext uri="{28A0092B-C50C-407E-A947-70E740481C1C}">
                <a14:useLocalDpi xmlns:a14="http://schemas.microsoft.com/office/drawing/2010/main" val="0"/>
              </a:ext>
            </a:extLst>
          </a:blip>
          <a:srcRect l="34596" t="41777" r="27438" b="29183"/>
          <a:stretch/>
        </p:blipFill>
        <p:spPr>
          <a:xfrm>
            <a:off x="6916689" y="2479824"/>
            <a:ext cx="4705986" cy="2024764"/>
          </a:xfrm>
          <a:prstGeom prst="rect">
            <a:avLst/>
          </a:prstGeom>
        </p:spPr>
      </p:pic>
    </p:spTree>
    <p:extLst>
      <p:ext uri="{BB962C8B-B14F-4D97-AF65-F5344CB8AC3E}">
        <p14:creationId xmlns:p14="http://schemas.microsoft.com/office/powerpoint/2010/main" val="349433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0B7ED827-06A5-4778-9BB3-74A28B33D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ECB6CE2-C26A-DA39-5FCB-8B3A72E3B2C2}"/>
              </a:ext>
            </a:extLst>
          </p:cNvPr>
          <p:cNvSpPr>
            <a:spLocks noGrp="1"/>
          </p:cNvSpPr>
          <p:nvPr>
            <p:ph type="title"/>
          </p:nvPr>
        </p:nvSpPr>
        <p:spPr>
          <a:xfrm>
            <a:off x="1073811" y="571500"/>
            <a:ext cx="8945952" cy="1148584"/>
          </a:xfrm>
        </p:spPr>
        <p:txBody>
          <a:bodyPr vert="horz" lIns="91440" tIns="45720" rIns="91440" bIns="45720" rtlCol="0" anchor="ctr">
            <a:normAutofit/>
          </a:bodyPr>
          <a:lstStyle/>
          <a:p>
            <a:r>
              <a:rPr lang="en-US" kern="1200" dirty="0">
                <a:solidFill>
                  <a:schemeClr val="tx2"/>
                </a:solidFill>
                <a:latin typeface="+mn-lt"/>
                <a:ea typeface="+mj-ea"/>
                <a:cs typeface="+mj-cs"/>
              </a:rPr>
              <a:t>PURPOSE</a:t>
            </a:r>
          </a:p>
        </p:txBody>
      </p:sp>
      <p:sp>
        <p:nvSpPr>
          <p:cNvPr id="80" name="Rectangle 79">
            <a:extLst>
              <a:ext uri="{FF2B5EF4-FFF2-40B4-BE49-F238E27FC236}">
                <a16:creationId xmlns:a16="http://schemas.microsoft.com/office/drawing/2014/main" id="{EABD46F8-DB46-4291-9AAA-77A9EDEEB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90012" y="1864828"/>
            <a:ext cx="7829689" cy="41118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B0789EDB-449D-21EA-8A83-12F5C157600C}"/>
              </a:ext>
            </a:extLst>
          </p:cNvPr>
          <p:cNvSpPr txBox="1">
            <a:spLocks/>
          </p:cNvSpPr>
          <p:nvPr/>
        </p:nvSpPr>
        <p:spPr>
          <a:xfrm>
            <a:off x="2384612" y="2521526"/>
            <a:ext cx="6557209" cy="301474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0000"/>
              </a:lnSpc>
            </a:pPr>
            <a:r>
              <a:rPr lang="en-US" sz="1400" b="1" dirty="0"/>
              <a:t>Electronics Store Our platform provides a seamless shopping experience, allowing users to browse, select, search</a:t>
            </a:r>
            <a:r>
              <a:rPr lang="ar-EG" sz="1400" b="1" dirty="0"/>
              <a:t>,</a:t>
            </a:r>
            <a:r>
              <a:rPr lang="en-US" sz="1400" b="1" dirty="0"/>
              <a:t> and order a wide range of products including phones, computer equipment</a:t>
            </a:r>
            <a:r>
              <a:rPr lang="ar-EG" sz="1400" b="1" dirty="0"/>
              <a:t>,</a:t>
            </a:r>
            <a:r>
              <a:rPr lang="en-US" sz="1400" b="1" dirty="0"/>
              <a:t> and more. With just a few simple steps, users can easily place orders, add the product to their cart, track shipments, and even cancel the order, ensuring maximum flexibility and convenience. In addition to that, there is an admin dashboard that enables the admin to add, update , or delete any product or user, and also add offers, track everything, and other things.</a:t>
            </a:r>
          </a:p>
        </p:txBody>
      </p:sp>
      <p:grpSp>
        <p:nvGrpSpPr>
          <p:cNvPr id="82" name="Group 81">
            <a:extLst>
              <a:ext uri="{FF2B5EF4-FFF2-40B4-BE49-F238E27FC236}">
                <a16:creationId xmlns:a16="http://schemas.microsoft.com/office/drawing/2014/main" id="{4D05F8F4-735B-49D1-A6E4-AA1632C49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678" y="-26102"/>
            <a:ext cx="1353570" cy="6884102"/>
            <a:chOff x="10245678" y="-26102"/>
            <a:chExt cx="1353570" cy="6884102"/>
          </a:xfrm>
        </p:grpSpPr>
        <p:sp>
          <p:nvSpPr>
            <p:cNvPr id="17" name="Freeform 10">
              <a:extLst>
                <a:ext uri="{FF2B5EF4-FFF2-40B4-BE49-F238E27FC236}">
                  <a16:creationId xmlns:a16="http://schemas.microsoft.com/office/drawing/2014/main" id="{FC761035-E33B-4031-8149-71FAD18659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6062" y="152662"/>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5">
              <a:extLst>
                <a:ext uri="{FF2B5EF4-FFF2-40B4-BE49-F238E27FC236}">
                  <a16:creationId xmlns:a16="http://schemas.microsoft.com/office/drawing/2014/main" id="{79BFF3ED-9C9F-4830-AD98-B8FB14E52B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9992" y="666859"/>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22">
              <a:extLst>
                <a:ext uri="{FF2B5EF4-FFF2-40B4-BE49-F238E27FC236}">
                  <a16:creationId xmlns:a16="http://schemas.microsoft.com/office/drawing/2014/main" id="{318C324D-735D-4AF9-A1B4-B3677F6AB6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7426" y="1124393"/>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23">
              <a:extLst>
                <a:ext uri="{FF2B5EF4-FFF2-40B4-BE49-F238E27FC236}">
                  <a16:creationId xmlns:a16="http://schemas.microsoft.com/office/drawing/2014/main" id="{CA7AB8D6-84A6-4769-B281-9613C472FB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113" y="911827"/>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26">
              <a:extLst>
                <a:ext uri="{FF2B5EF4-FFF2-40B4-BE49-F238E27FC236}">
                  <a16:creationId xmlns:a16="http://schemas.microsoft.com/office/drawing/2014/main" id="{FA339884-511E-44C2-9FD8-CD1A7F810F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8337" y="1395534"/>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27">
              <a:extLst>
                <a:ext uri="{FF2B5EF4-FFF2-40B4-BE49-F238E27FC236}">
                  <a16:creationId xmlns:a16="http://schemas.microsoft.com/office/drawing/2014/main" id="{DB165AB7-8D0A-4EE6-B54B-A4729008F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75400" y="628529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28">
              <a:extLst>
                <a:ext uri="{FF2B5EF4-FFF2-40B4-BE49-F238E27FC236}">
                  <a16:creationId xmlns:a16="http://schemas.microsoft.com/office/drawing/2014/main" id="{7A9C8AB8-5E02-4F22-A29C-0D2FA1A510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680" y="1684186"/>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30">
              <a:extLst>
                <a:ext uri="{FF2B5EF4-FFF2-40B4-BE49-F238E27FC236}">
                  <a16:creationId xmlns:a16="http://schemas.microsoft.com/office/drawing/2014/main" id="{C1FF341F-D425-43F9-B7BC-E402B873B0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1147" y="1153146"/>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43">
              <a:extLst>
                <a:ext uri="{FF2B5EF4-FFF2-40B4-BE49-F238E27FC236}">
                  <a16:creationId xmlns:a16="http://schemas.microsoft.com/office/drawing/2014/main" id="{5E28B171-2E71-4639-87DB-DCD1BEDE0D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5139" y="86103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51">
              <a:extLst>
                <a:ext uri="{FF2B5EF4-FFF2-40B4-BE49-F238E27FC236}">
                  <a16:creationId xmlns:a16="http://schemas.microsoft.com/office/drawing/2014/main" id="{5961C71A-41B1-47B7-B6D2-F6DC45E4F7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8108" y="1015451"/>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52">
              <a:extLst>
                <a:ext uri="{FF2B5EF4-FFF2-40B4-BE49-F238E27FC236}">
                  <a16:creationId xmlns:a16="http://schemas.microsoft.com/office/drawing/2014/main" id="{3BCF2E6D-B984-44D2-A12D-DFEBF8FCEB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5113" y="451020"/>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53">
              <a:extLst>
                <a:ext uri="{FF2B5EF4-FFF2-40B4-BE49-F238E27FC236}">
                  <a16:creationId xmlns:a16="http://schemas.microsoft.com/office/drawing/2014/main" id="{1AD1D1A9-43BE-4CAD-9B9F-2408476B3A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6194" y="1254224"/>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54">
              <a:extLst>
                <a:ext uri="{FF2B5EF4-FFF2-40B4-BE49-F238E27FC236}">
                  <a16:creationId xmlns:a16="http://schemas.microsoft.com/office/drawing/2014/main" id="{C899F5E7-A16E-47C9-9D5A-0DFBCE0D2F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2041" y="61464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55">
              <a:extLst>
                <a:ext uri="{FF2B5EF4-FFF2-40B4-BE49-F238E27FC236}">
                  <a16:creationId xmlns:a16="http://schemas.microsoft.com/office/drawing/2014/main" id="{92DA2575-194D-4828-9B8D-3C571281C7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6054" y="1463825"/>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57">
              <a:extLst>
                <a:ext uri="{FF2B5EF4-FFF2-40B4-BE49-F238E27FC236}">
                  <a16:creationId xmlns:a16="http://schemas.microsoft.com/office/drawing/2014/main" id="{4D106401-28FD-4DB9-9517-096A962DBB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2872" y="17275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59">
              <a:extLst>
                <a:ext uri="{FF2B5EF4-FFF2-40B4-BE49-F238E27FC236}">
                  <a16:creationId xmlns:a16="http://schemas.microsoft.com/office/drawing/2014/main" id="{2B352C24-658B-4612-A71D-6608DC4954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1653" y="255923"/>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60">
              <a:extLst>
                <a:ext uri="{FF2B5EF4-FFF2-40B4-BE49-F238E27FC236}">
                  <a16:creationId xmlns:a16="http://schemas.microsoft.com/office/drawing/2014/main" id="{720134AA-8649-4887-AEF1-3958130628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6617" y="6736895"/>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78">
              <a:extLst>
                <a:ext uri="{FF2B5EF4-FFF2-40B4-BE49-F238E27FC236}">
                  <a16:creationId xmlns:a16="http://schemas.microsoft.com/office/drawing/2014/main" id="{37C40023-71E9-4D82-952B-2279271B27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2419" y="721463"/>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79">
              <a:extLst>
                <a:ext uri="{FF2B5EF4-FFF2-40B4-BE49-F238E27FC236}">
                  <a16:creationId xmlns:a16="http://schemas.microsoft.com/office/drawing/2014/main" id="{882C4F8E-212D-4C8B-837B-564C87BF90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4791" y="952508"/>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0">
              <a:extLst>
                <a:ext uri="{FF2B5EF4-FFF2-40B4-BE49-F238E27FC236}">
                  <a16:creationId xmlns:a16="http://schemas.microsoft.com/office/drawing/2014/main" id="{E79AB689-B55B-42A8-B1C2-AB544C4C22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9450" y="1190303"/>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82">
              <a:extLst>
                <a:ext uri="{FF2B5EF4-FFF2-40B4-BE49-F238E27FC236}">
                  <a16:creationId xmlns:a16="http://schemas.microsoft.com/office/drawing/2014/main" id="{87995B76-912B-4B71-BAEC-3AD3440A7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11148" y="50833"/>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3">
              <a:extLst>
                <a:ext uri="{FF2B5EF4-FFF2-40B4-BE49-F238E27FC236}">
                  <a16:creationId xmlns:a16="http://schemas.microsoft.com/office/drawing/2014/main" id="{56F078EA-9BB5-49B0-9C11-1BBFD3B187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2893" y="1666116"/>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84">
              <a:extLst>
                <a:ext uri="{FF2B5EF4-FFF2-40B4-BE49-F238E27FC236}">
                  <a16:creationId xmlns:a16="http://schemas.microsoft.com/office/drawing/2014/main" id="{5AAFAE34-507A-4988-8673-E84AD31B60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93909" y="516877"/>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86">
              <a:extLst>
                <a:ext uri="{FF2B5EF4-FFF2-40B4-BE49-F238E27FC236}">
                  <a16:creationId xmlns:a16="http://schemas.microsoft.com/office/drawing/2014/main" id="{CEBCACAD-6BEA-45E7-93CC-CE382B09B5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795" y="209225"/>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89">
              <a:extLst>
                <a:ext uri="{FF2B5EF4-FFF2-40B4-BE49-F238E27FC236}">
                  <a16:creationId xmlns:a16="http://schemas.microsoft.com/office/drawing/2014/main" id="{0B74424A-FE1A-495D-BB66-700F57F931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58681" y="1453765"/>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90">
              <a:extLst>
                <a:ext uri="{FF2B5EF4-FFF2-40B4-BE49-F238E27FC236}">
                  <a16:creationId xmlns:a16="http://schemas.microsoft.com/office/drawing/2014/main" id="{84FBE729-D35E-4539-A94C-D1EC07FA3E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36533" y="207667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6">
              <a:extLst>
                <a:ext uri="{FF2B5EF4-FFF2-40B4-BE49-F238E27FC236}">
                  <a16:creationId xmlns:a16="http://schemas.microsoft.com/office/drawing/2014/main" id="{4B7CA784-1C4B-433A-8833-8228428A1C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39577" y="589486"/>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8">
              <a:extLst>
                <a:ext uri="{FF2B5EF4-FFF2-40B4-BE49-F238E27FC236}">
                  <a16:creationId xmlns:a16="http://schemas.microsoft.com/office/drawing/2014/main" id="{5772A6DC-433D-4C66-94CF-3B0BF4A78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37248" y="1199331"/>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9">
              <a:extLst>
                <a:ext uri="{FF2B5EF4-FFF2-40B4-BE49-F238E27FC236}">
                  <a16:creationId xmlns:a16="http://schemas.microsoft.com/office/drawing/2014/main" id="{9AEDDF38-28A5-4BE0-9D89-103D7B8560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09836" y="175474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10">
              <a:extLst>
                <a:ext uri="{FF2B5EF4-FFF2-40B4-BE49-F238E27FC236}">
                  <a16:creationId xmlns:a16="http://schemas.microsoft.com/office/drawing/2014/main" id="{3B3383B5-661F-41F1-B6B9-7D79343703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7301" y="341651"/>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11">
              <a:extLst>
                <a:ext uri="{FF2B5EF4-FFF2-40B4-BE49-F238E27FC236}">
                  <a16:creationId xmlns:a16="http://schemas.microsoft.com/office/drawing/2014/main" id="{89C0BBC9-9EF7-4CEC-941A-583449D8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8500" y="142915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2">
              <a:extLst>
                <a:ext uri="{FF2B5EF4-FFF2-40B4-BE49-F238E27FC236}">
                  <a16:creationId xmlns:a16="http://schemas.microsoft.com/office/drawing/2014/main" id="{4914B414-E31D-4FA7-AFFC-54126C26C9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28003" y="910497"/>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22">
              <a:extLst>
                <a:ext uri="{FF2B5EF4-FFF2-40B4-BE49-F238E27FC236}">
                  <a16:creationId xmlns:a16="http://schemas.microsoft.com/office/drawing/2014/main" id="{2117FC9E-CE63-4248-B2B8-7B98343CB6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90564" y="1636712"/>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23">
              <a:extLst>
                <a:ext uri="{FF2B5EF4-FFF2-40B4-BE49-F238E27FC236}">
                  <a16:creationId xmlns:a16="http://schemas.microsoft.com/office/drawing/2014/main" id="{0B63E4C0-854D-4279-9F72-FF6DA5C3E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99013" y="214054"/>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30">
              <a:extLst>
                <a:ext uri="{FF2B5EF4-FFF2-40B4-BE49-F238E27FC236}">
                  <a16:creationId xmlns:a16="http://schemas.microsoft.com/office/drawing/2014/main" id="{79093762-4747-4FAF-8EE1-CDE89390F8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72234" y="503303"/>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131">
              <a:extLst>
                <a:ext uri="{FF2B5EF4-FFF2-40B4-BE49-F238E27FC236}">
                  <a16:creationId xmlns:a16="http://schemas.microsoft.com/office/drawing/2014/main" id="{017A8210-111D-450F-9383-103589E20B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86052" y="1058290"/>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135">
              <a:extLst>
                <a:ext uri="{FF2B5EF4-FFF2-40B4-BE49-F238E27FC236}">
                  <a16:creationId xmlns:a16="http://schemas.microsoft.com/office/drawing/2014/main" id="{245740C8-042F-4E2E-BAB9-CD84ABFE51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73391" y="828632"/>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141">
              <a:extLst>
                <a:ext uri="{FF2B5EF4-FFF2-40B4-BE49-F238E27FC236}">
                  <a16:creationId xmlns:a16="http://schemas.microsoft.com/office/drawing/2014/main" id="{55E86D9A-DB24-4298-BBDA-BD9D90407D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98139" y="1292398"/>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31">
              <a:extLst>
                <a:ext uri="{FF2B5EF4-FFF2-40B4-BE49-F238E27FC236}">
                  <a16:creationId xmlns:a16="http://schemas.microsoft.com/office/drawing/2014/main" id="{33FD4970-3FA9-4E6C-BBD8-8B9687A510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8250" y="6260603"/>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41">
              <a:extLst>
                <a:ext uri="{FF2B5EF4-FFF2-40B4-BE49-F238E27FC236}">
                  <a16:creationId xmlns:a16="http://schemas.microsoft.com/office/drawing/2014/main" id="{FE3D2C4D-D2D5-4671-93F1-BC3893A7D2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6858" y="627913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49">
              <a:extLst>
                <a:ext uri="{FF2B5EF4-FFF2-40B4-BE49-F238E27FC236}">
                  <a16:creationId xmlns:a16="http://schemas.microsoft.com/office/drawing/2014/main" id="{B47651FA-3815-4ABD-91EF-AE2A66B922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7740" y="6508346"/>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70">
              <a:extLst>
                <a:ext uri="{FF2B5EF4-FFF2-40B4-BE49-F238E27FC236}">
                  <a16:creationId xmlns:a16="http://schemas.microsoft.com/office/drawing/2014/main" id="{5D9A1038-301A-4E50-8C33-BCF9A9D69F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98319" y="6092642"/>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85">
              <a:extLst>
                <a:ext uri="{FF2B5EF4-FFF2-40B4-BE49-F238E27FC236}">
                  <a16:creationId xmlns:a16="http://schemas.microsoft.com/office/drawing/2014/main" id="{6FD82931-556E-4A4D-B2A3-D42D891DFF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01724" y="6435018"/>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87">
              <a:extLst>
                <a:ext uri="{FF2B5EF4-FFF2-40B4-BE49-F238E27FC236}">
                  <a16:creationId xmlns:a16="http://schemas.microsoft.com/office/drawing/2014/main" id="{99FBB68C-08D3-4160-A767-E689788910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89203" y="665805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117">
              <a:extLst>
                <a:ext uri="{FF2B5EF4-FFF2-40B4-BE49-F238E27FC236}">
                  <a16:creationId xmlns:a16="http://schemas.microsoft.com/office/drawing/2014/main" id="{777DFD76-E5B3-4A82-8214-951FE459A1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95959" y="597737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118">
              <a:extLst>
                <a:ext uri="{FF2B5EF4-FFF2-40B4-BE49-F238E27FC236}">
                  <a16:creationId xmlns:a16="http://schemas.microsoft.com/office/drawing/2014/main" id="{CB909E68-8C7F-4E27-AEC1-6FBF9C96A0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86323" y="6535112"/>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119">
              <a:extLst>
                <a:ext uri="{FF2B5EF4-FFF2-40B4-BE49-F238E27FC236}">
                  <a16:creationId xmlns:a16="http://schemas.microsoft.com/office/drawing/2014/main" id="{1DF0F915-CD08-4629-9C3C-982B4B2C16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473390" y="627628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139">
              <a:extLst>
                <a:ext uri="{FF2B5EF4-FFF2-40B4-BE49-F238E27FC236}">
                  <a16:creationId xmlns:a16="http://schemas.microsoft.com/office/drawing/2014/main" id="{53A74448-7EA6-40C8-AA97-8939312792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60074" y="6694121"/>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144">
              <a:extLst>
                <a:ext uri="{FF2B5EF4-FFF2-40B4-BE49-F238E27FC236}">
                  <a16:creationId xmlns:a16="http://schemas.microsoft.com/office/drawing/2014/main" id="{D66A25B3-9238-4DC9-AFB2-77F1D9DB87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0075" y="622900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145">
              <a:extLst>
                <a:ext uri="{FF2B5EF4-FFF2-40B4-BE49-F238E27FC236}">
                  <a16:creationId xmlns:a16="http://schemas.microsoft.com/office/drawing/2014/main" id="{13FAE2DF-35F2-49A8-B36D-196F806DD4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37803" y="6466251"/>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106">
              <a:extLst>
                <a:ext uri="{FF2B5EF4-FFF2-40B4-BE49-F238E27FC236}">
                  <a16:creationId xmlns:a16="http://schemas.microsoft.com/office/drawing/2014/main" id="{1F8E6DDD-318D-4D56-9188-045E42CD96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1058" y="6536475"/>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85">
              <a:extLst>
                <a:ext uri="{FF2B5EF4-FFF2-40B4-BE49-F238E27FC236}">
                  <a16:creationId xmlns:a16="http://schemas.microsoft.com/office/drawing/2014/main" id="{EEF60F98-9D69-48CB-8D13-83775A9A79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22" y="6723023"/>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85">
              <a:extLst>
                <a:ext uri="{FF2B5EF4-FFF2-40B4-BE49-F238E27FC236}">
                  <a16:creationId xmlns:a16="http://schemas.microsoft.com/office/drawing/2014/main" id="{7E5FA394-55B5-4FE2-8437-73ED737EF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3068" y="6043526"/>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82">
              <a:extLst>
                <a:ext uri="{FF2B5EF4-FFF2-40B4-BE49-F238E27FC236}">
                  <a16:creationId xmlns:a16="http://schemas.microsoft.com/office/drawing/2014/main" id="{2D56A4DD-373C-41A8-A5AE-86F85A393E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703143" y="101224"/>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05">
              <a:extLst>
                <a:ext uri="{FF2B5EF4-FFF2-40B4-BE49-F238E27FC236}">
                  <a16:creationId xmlns:a16="http://schemas.microsoft.com/office/drawing/2014/main" id="{4A4D2841-D399-454B-A3F5-6AF57BE69E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373525" y="23937"/>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82">
              <a:extLst>
                <a:ext uri="{FF2B5EF4-FFF2-40B4-BE49-F238E27FC236}">
                  <a16:creationId xmlns:a16="http://schemas.microsoft.com/office/drawing/2014/main" id="{941DA266-4EE5-45A7-8EFF-629CF564CB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34629" y="45910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05">
              <a:extLst>
                <a:ext uri="{FF2B5EF4-FFF2-40B4-BE49-F238E27FC236}">
                  <a16:creationId xmlns:a16="http://schemas.microsoft.com/office/drawing/2014/main" id="{BC563464-9998-41FA-B377-960E25AC63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73012" y="-2165"/>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82">
              <a:extLst>
                <a:ext uri="{FF2B5EF4-FFF2-40B4-BE49-F238E27FC236}">
                  <a16:creationId xmlns:a16="http://schemas.microsoft.com/office/drawing/2014/main" id="{B27CADAC-3C29-43E1-8454-1F88FCD0E4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48429" y="6022278"/>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05">
              <a:extLst>
                <a:ext uri="{FF2B5EF4-FFF2-40B4-BE49-F238E27FC236}">
                  <a16:creationId xmlns:a16="http://schemas.microsoft.com/office/drawing/2014/main" id="{76D0E340-FD5B-4A3A-9149-9BD3660A3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951" y="605764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82">
              <a:extLst>
                <a:ext uri="{FF2B5EF4-FFF2-40B4-BE49-F238E27FC236}">
                  <a16:creationId xmlns:a16="http://schemas.microsoft.com/office/drawing/2014/main" id="{AC4758B4-E12E-46F6-A228-2A2C708A0E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226722" y="606456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05">
              <a:extLst>
                <a:ext uri="{FF2B5EF4-FFF2-40B4-BE49-F238E27FC236}">
                  <a16:creationId xmlns:a16="http://schemas.microsoft.com/office/drawing/2014/main" id="{0C6B8FDF-1F51-4AD0-AFB3-D112211C39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513257" y="674103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 name="Slide Number Placeholder 81">
            <a:extLst>
              <a:ext uri="{FF2B5EF4-FFF2-40B4-BE49-F238E27FC236}">
                <a16:creationId xmlns:a16="http://schemas.microsoft.com/office/drawing/2014/main" id="{E032E1B0-2FEC-529F-F969-36FD02C9CEF3}"/>
              </a:ext>
            </a:extLst>
          </p:cNvPr>
          <p:cNvSpPr txBox="1">
            <a:spLocks/>
          </p:cNvSpPr>
          <p:nvPr/>
        </p:nvSpPr>
        <p:spPr>
          <a:xfrm>
            <a:off x="8610600" y="6356350"/>
            <a:ext cx="2743200" cy="365125"/>
          </a:xfrm>
          <a:prstGeom prst="rect">
            <a:avLst/>
          </a:prstGeom>
        </p:spPr>
        <p:txBody>
          <a:bodyPr rtlCol="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B5CEABB6-07DC-46E8-9B57-56EC44A396E5}" type="slidenum">
              <a:rPr lang="en-GB" sz="900" smtClean="0"/>
              <a:pPr>
                <a:spcAft>
                  <a:spcPts val="600"/>
                </a:spcAft>
              </a:pPr>
              <a:t>4</a:t>
            </a:fld>
            <a:endParaRPr lang="en-GB" sz="900"/>
          </a:p>
        </p:txBody>
      </p:sp>
    </p:spTree>
    <p:extLst>
      <p:ext uri="{BB962C8B-B14F-4D97-AF65-F5344CB8AC3E}">
        <p14:creationId xmlns:p14="http://schemas.microsoft.com/office/powerpoint/2010/main" val="258974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8BCB4E3-5F29-642C-111D-DF51AE4018C9}"/>
              </a:ext>
            </a:extLst>
          </p:cNvPr>
          <p:cNvSpPr>
            <a:spLocks noGrp="1"/>
          </p:cNvSpPr>
          <p:nvPr>
            <p:ph type="sldNum" sz="quarter" idx="12"/>
          </p:nvPr>
        </p:nvSpPr>
        <p:spPr>
          <a:xfrm>
            <a:off x="8318770" y="6375805"/>
            <a:ext cx="2743200" cy="365125"/>
          </a:xfrm>
        </p:spPr>
        <p:txBody>
          <a:bodyPr rtlCol="0"/>
          <a:lstStyle/>
          <a:p>
            <a:pPr rtl="0"/>
            <a:fld id="{B5CEABB6-07DC-46E8-9B57-56EC44A396E5}" type="slidenum">
              <a:rPr lang="en-GB" smtClean="0">
                <a:solidFill>
                  <a:schemeClr val="accent5">
                    <a:lumMod val="75000"/>
                  </a:schemeClr>
                </a:solidFill>
              </a:rPr>
              <a:pPr rtl="0"/>
              <a:t>5</a:t>
            </a:fld>
            <a:endParaRPr lang="en-GB" dirty="0">
              <a:solidFill>
                <a:schemeClr val="accent5">
                  <a:lumMod val="75000"/>
                </a:schemeClr>
              </a:solidFill>
            </a:endParaRPr>
          </a:p>
        </p:txBody>
      </p:sp>
      <p:sp>
        <p:nvSpPr>
          <p:cNvPr id="5" name="TextBox 4">
            <a:extLst>
              <a:ext uri="{FF2B5EF4-FFF2-40B4-BE49-F238E27FC236}">
                <a16:creationId xmlns:a16="http://schemas.microsoft.com/office/drawing/2014/main" id="{CDF21357-2000-F6B3-758B-2157AC36496A}"/>
              </a:ext>
            </a:extLst>
          </p:cNvPr>
          <p:cNvSpPr txBox="1"/>
          <p:nvPr/>
        </p:nvSpPr>
        <p:spPr>
          <a:xfrm>
            <a:off x="285926" y="300294"/>
            <a:ext cx="4921988" cy="461665"/>
          </a:xfrm>
          <a:prstGeom prst="rect">
            <a:avLst/>
          </a:prstGeom>
          <a:noFill/>
        </p:spPr>
        <p:txBody>
          <a:bodyPr wrap="none" rtlCol="0">
            <a:spAutoFit/>
          </a:bodyPr>
          <a:lstStyle/>
          <a:p>
            <a:r>
              <a:rPr lang="en-US" sz="2400" b="1" dirty="0"/>
              <a:t>FUNCTIONAL REQUIREMENTS: </a:t>
            </a:r>
          </a:p>
        </p:txBody>
      </p:sp>
      <p:sp>
        <p:nvSpPr>
          <p:cNvPr id="6" name="Title 8">
            <a:extLst>
              <a:ext uri="{FF2B5EF4-FFF2-40B4-BE49-F238E27FC236}">
                <a16:creationId xmlns:a16="http://schemas.microsoft.com/office/drawing/2014/main" id="{02CAAD17-8101-E5BA-8202-B36EF063B208}"/>
              </a:ext>
            </a:extLst>
          </p:cNvPr>
          <p:cNvSpPr>
            <a:spLocks noGrp="1"/>
          </p:cNvSpPr>
          <p:nvPr>
            <p:ph type="title"/>
          </p:nvPr>
        </p:nvSpPr>
        <p:spPr>
          <a:xfrm>
            <a:off x="373784" y="886690"/>
            <a:ext cx="5111750" cy="585933"/>
          </a:xfrm>
        </p:spPr>
        <p:txBody>
          <a:bodyPr>
            <a:normAutofit fontScale="90000"/>
          </a:bodyPr>
          <a:lstStyle/>
          <a:p>
            <a:r>
              <a:rPr lang="en-GB" dirty="0">
                <a:solidFill>
                  <a:schemeClr val="accent5">
                    <a:lumMod val="75000"/>
                  </a:schemeClr>
                </a:solidFill>
                <a:latin typeface="+mn-lt"/>
              </a:rPr>
              <a:t>User module</a:t>
            </a:r>
          </a:p>
        </p:txBody>
      </p:sp>
      <p:sp>
        <p:nvSpPr>
          <p:cNvPr id="7" name="TextBox 6">
            <a:extLst>
              <a:ext uri="{FF2B5EF4-FFF2-40B4-BE49-F238E27FC236}">
                <a16:creationId xmlns:a16="http://schemas.microsoft.com/office/drawing/2014/main" id="{C2B60B85-4756-0E70-E2CB-FBBF06342400}"/>
              </a:ext>
            </a:extLst>
          </p:cNvPr>
          <p:cNvSpPr txBox="1"/>
          <p:nvPr/>
        </p:nvSpPr>
        <p:spPr>
          <a:xfrm>
            <a:off x="882330" y="1659466"/>
            <a:ext cx="9785628" cy="3970318"/>
          </a:xfrm>
          <a:prstGeom prst="rect">
            <a:avLst/>
          </a:prstGeom>
          <a:noFill/>
        </p:spPr>
        <p:txBody>
          <a:bodyPr wrap="none" rtlCol="0">
            <a:spAutoFit/>
          </a:bodyPr>
          <a:lstStyle/>
          <a:p>
            <a:pPr marL="285750" indent="-285750">
              <a:buFont typeface="Wingdings" panose="05000000000000000000" pitchFamily="2" charset="2"/>
              <a:buChar char="Ø"/>
            </a:pPr>
            <a:r>
              <a:rPr lang="en-GB" sz="1800" b="1" dirty="0"/>
              <a:t>User can login and register</a:t>
            </a:r>
          </a:p>
          <a:p>
            <a:pPr marL="285750" indent="-285750">
              <a:buFont typeface="Wingdings" panose="05000000000000000000" pitchFamily="2" charset="2"/>
              <a:buChar char="Ø"/>
            </a:pPr>
            <a:r>
              <a:rPr lang="en-GB" sz="1800" b="1" dirty="0"/>
              <a:t>User can handle his profile information (</a:t>
            </a:r>
            <a:r>
              <a:rPr lang="en-US" b="1" dirty="0"/>
              <a:t>name </a:t>
            </a:r>
            <a:r>
              <a:rPr lang="en-US" sz="1800" b="1" dirty="0"/>
              <a:t>, picture ,password , phone , address)</a:t>
            </a:r>
          </a:p>
          <a:p>
            <a:pPr marL="285750" indent="-285750">
              <a:buFont typeface="Wingdings" panose="05000000000000000000" pitchFamily="2" charset="2"/>
              <a:buChar char="Ø"/>
            </a:pPr>
            <a:r>
              <a:rPr lang="en-GB" sz="1800" b="1" dirty="0"/>
              <a:t>User  can search for products</a:t>
            </a:r>
          </a:p>
          <a:p>
            <a:pPr marL="285750" indent="-285750">
              <a:buFont typeface="Wingdings" panose="05000000000000000000" pitchFamily="2" charset="2"/>
              <a:buChar char="Ø"/>
            </a:pPr>
            <a:r>
              <a:rPr lang="en-GB" sz="1800" b="1" dirty="0"/>
              <a:t>User can filter /sort product after searching according price , rating</a:t>
            </a:r>
            <a:endParaRPr lang="en-US" sz="1800" b="1" dirty="0"/>
          </a:p>
          <a:p>
            <a:pPr marL="285750" indent="-285750">
              <a:buFont typeface="Wingdings" panose="05000000000000000000" pitchFamily="2" charset="2"/>
              <a:buChar char="Ø"/>
            </a:pPr>
            <a:r>
              <a:rPr lang="en-GB" sz="1800" b="1" dirty="0"/>
              <a:t>User can view orders</a:t>
            </a:r>
          </a:p>
          <a:p>
            <a:pPr marL="285750" indent="-285750">
              <a:buFont typeface="Wingdings" panose="05000000000000000000" pitchFamily="2" charset="2"/>
              <a:buChar char="Ø"/>
            </a:pPr>
            <a:r>
              <a:rPr lang="en-GB" sz="1800" b="1" dirty="0"/>
              <a:t>User can add product to cart </a:t>
            </a:r>
            <a:r>
              <a:rPr lang="en-US" b="1" dirty="0"/>
              <a:t>or favorite list </a:t>
            </a:r>
            <a:endParaRPr lang="en-GB" sz="1800" b="1" dirty="0"/>
          </a:p>
          <a:p>
            <a:pPr marL="285750" indent="-285750">
              <a:buFont typeface="Wingdings" panose="05000000000000000000" pitchFamily="2" charset="2"/>
              <a:buChar char="Ø"/>
            </a:pPr>
            <a:r>
              <a:rPr lang="en-GB" b="1" dirty="0"/>
              <a:t>User can order product(s) and also cancel it</a:t>
            </a:r>
          </a:p>
          <a:p>
            <a:pPr marL="285750" indent="-285750">
              <a:buFont typeface="Wingdings" panose="05000000000000000000" pitchFamily="2" charset="2"/>
              <a:buChar char="Ø"/>
            </a:pPr>
            <a:r>
              <a:rPr lang="en-GB" b="1" dirty="0"/>
              <a:t>User can add promo code (discount)</a:t>
            </a:r>
          </a:p>
          <a:p>
            <a:pPr marL="285750" indent="-285750">
              <a:buFont typeface="Wingdings" panose="05000000000000000000" pitchFamily="2" charset="2"/>
              <a:buChar char="Ø"/>
            </a:pPr>
            <a:r>
              <a:rPr lang="en-GB" sz="1800" b="1" dirty="0"/>
              <a:t>User can choose payment method cash/visa</a:t>
            </a:r>
            <a:endParaRPr lang="en-GB" b="1" dirty="0"/>
          </a:p>
          <a:p>
            <a:pPr marL="285750" indent="-285750">
              <a:buFont typeface="Wingdings" panose="05000000000000000000" pitchFamily="2" charset="2"/>
              <a:buChar char="Ø"/>
            </a:pPr>
            <a:r>
              <a:rPr lang="en-GB" b="1" dirty="0"/>
              <a:t>User can give feedback ,rate a product </a:t>
            </a:r>
            <a:endParaRPr lang="en-GB" sz="1800" b="1" dirty="0"/>
          </a:p>
          <a:p>
            <a:pPr marL="285750" indent="-285750">
              <a:buFont typeface="Wingdings" panose="05000000000000000000" pitchFamily="2" charset="2"/>
              <a:buChar char="Ø"/>
            </a:pPr>
            <a:r>
              <a:rPr lang="en-US" b="1" dirty="0"/>
              <a:t>User can change languages (Arabic / English)</a:t>
            </a:r>
          </a:p>
          <a:p>
            <a:pPr marL="285750" indent="-285750">
              <a:buFont typeface="Wingdings" panose="05000000000000000000" pitchFamily="2" charset="2"/>
              <a:buChar char="Ø"/>
            </a:pPr>
            <a:r>
              <a:rPr lang="en-GB" sz="1800" b="1" dirty="0"/>
              <a:t>User can log out </a:t>
            </a:r>
          </a:p>
          <a:p>
            <a:pPr marL="285750" indent="-285750">
              <a:buFont typeface="Wingdings" panose="05000000000000000000" pitchFamily="2" charset="2"/>
              <a:buChar char="Ø"/>
            </a:pPr>
            <a:endParaRPr lang="en-GB" sz="1800" b="1"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8012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97140420-28BB-0666-B327-2F0504AC8290}"/>
              </a:ext>
            </a:extLst>
          </p:cNvPr>
          <p:cNvSpPr>
            <a:spLocks noGrp="1"/>
          </p:cNvSpPr>
          <p:nvPr>
            <p:ph type="sldNum" sz="quarter" idx="12"/>
          </p:nvPr>
        </p:nvSpPr>
        <p:spPr>
          <a:xfrm>
            <a:off x="8610600" y="6366078"/>
            <a:ext cx="2743200" cy="365125"/>
          </a:xfrm>
        </p:spPr>
        <p:txBody>
          <a:bodyPr rtlCol="0"/>
          <a:lstStyle/>
          <a:p>
            <a:pPr rtl="0"/>
            <a:fld id="{B5CEABB6-07DC-46E8-9B57-56EC44A396E5}" type="slidenum">
              <a:rPr lang="en-GB" smtClean="0">
                <a:solidFill>
                  <a:schemeClr val="accent5">
                    <a:lumMod val="75000"/>
                  </a:schemeClr>
                </a:solidFill>
              </a:rPr>
              <a:pPr rtl="0"/>
              <a:t>6</a:t>
            </a:fld>
            <a:endParaRPr lang="en-GB" dirty="0">
              <a:solidFill>
                <a:schemeClr val="accent5">
                  <a:lumMod val="75000"/>
                </a:schemeClr>
              </a:solidFill>
            </a:endParaRPr>
          </a:p>
        </p:txBody>
      </p:sp>
      <p:sp>
        <p:nvSpPr>
          <p:cNvPr id="5" name="TextBox 4">
            <a:extLst>
              <a:ext uri="{FF2B5EF4-FFF2-40B4-BE49-F238E27FC236}">
                <a16:creationId xmlns:a16="http://schemas.microsoft.com/office/drawing/2014/main" id="{11A27847-F83D-A75D-AED2-F6BA5275046F}"/>
              </a:ext>
            </a:extLst>
          </p:cNvPr>
          <p:cNvSpPr txBox="1"/>
          <p:nvPr/>
        </p:nvSpPr>
        <p:spPr>
          <a:xfrm>
            <a:off x="285926" y="310022"/>
            <a:ext cx="4921988" cy="461665"/>
          </a:xfrm>
          <a:prstGeom prst="rect">
            <a:avLst/>
          </a:prstGeom>
          <a:noFill/>
        </p:spPr>
        <p:txBody>
          <a:bodyPr wrap="none" rtlCol="0">
            <a:spAutoFit/>
          </a:bodyPr>
          <a:lstStyle/>
          <a:p>
            <a:r>
              <a:rPr lang="en-US" sz="2400" b="1" dirty="0"/>
              <a:t>FUNCTIONAL REQUIREMENTS: </a:t>
            </a:r>
          </a:p>
        </p:txBody>
      </p:sp>
      <p:sp>
        <p:nvSpPr>
          <p:cNvPr id="6" name="Title 8">
            <a:extLst>
              <a:ext uri="{FF2B5EF4-FFF2-40B4-BE49-F238E27FC236}">
                <a16:creationId xmlns:a16="http://schemas.microsoft.com/office/drawing/2014/main" id="{DA027EB4-3FC2-A15F-0E1C-01BFDF70F0CF}"/>
              </a:ext>
            </a:extLst>
          </p:cNvPr>
          <p:cNvSpPr>
            <a:spLocks noGrp="1"/>
          </p:cNvSpPr>
          <p:nvPr>
            <p:ph type="title"/>
          </p:nvPr>
        </p:nvSpPr>
        <p:spPr>
          <a:xfrm>
            <a:off x="373784" y="896418"/>
            <a:ext cx="5111750" cy="585933"/>
          </a:xfrm>
        </p:spPr>
        <p:txBody>
          <a:bodyPr>
            <a:normAutofit fontScale="90000"/>
          </a:bodyPr>
          <a:lstStyle/>
          <a:p>
            <a:r>
              <a:rPr lang="en-GB" dirty="0">
                <a:solidFill>
                  <a:schemeClr val="accent5">
                    <a:lumMod val="75000"/>
                  </a:schemeClr>
                </a:solidFill>
                <a:latin typeface="+mn-lt"/>
              </a:rPr>
              <a:t>Admin  module</a:t>
            </a:r>
          </a:p>
        </p:txBody>
      </p:sp>
      <p:sp>
        <p:nvSpPr>
          <p:cNvPr id="8" name="TextBox 7">
            <a:extLst>
              <a:ext uri="{FF2B5EF4-FFF2-40B4-BE49-F238E27FC236}">
                <a16:creationId xmlns:a16="http://schemas.microsoft.com/office/drawing/2014/main" id="{ECDBBE57-8372-745C-2322-95D477A3F041}"/>
              </a:ext>
            </a:extLst>
          </p:cNvPr>
          <p:cNvSpPr txBox="1"/>
          <p:nvPr/>
        </p:nvSpPr>
        <p:spPr>
          <a:xfrm>
            <a:off x="931459" y="1607082"/>
            <a:ext cx="8157122" cy="2862322"/>
          </a:xfrm>
          <a:prstGeom prst="rect">
            <a:avLst/>
          </a:prstGeom>
          <a:noFill/>
        </p:spPr>
        <p:txBody>
          <a:bodyPr wrap="square" rtlCol="0">
            <a:spAutoFit/>
          </a:bodyPr>
          <a:lstStyle/>
          <a:p>
            <a:pPr marL="285750" indent="-285750">
              <a:buFont typeface="Wingdings" panose="05000000000000000000" pitchFamily="2" charset="2"/>
              <a:buChar char="Ø"/>
            </a:pPr>
            <a:r>
              <a:rPr lang="en-US" sz="1800" b="1" dirty="0"/>
              <a:t> </a:t>
            </a:r>
            <a:r>
              <a:rPr lang="en-GB" sz="1800" b="1" dirty="0"/>
              <a:t>Admin </a:t>
            </a:r>
            <a:r>
              <a:rPr lang="en-US" b="1" dirty="0"/>
              <a:t>e</a:t>
            </a:r>
            <a:r>
              <a:rPr lang="en-US" sz="1800" b="1" dirty="0"/>
              <a:t>dit profile system</a:t>
            </a:r>
          </a:p>
          <a:p>
            <a:pPr marL="285750" indent="-285750">
              <a:buFont typeface="Wingdings" panose="05000000000000000000" pitchFamily="2" charset="2"/>
              <a:buChar char="Ø"/>
            </a:pPr>
            <a:r>
              <a:rPr lang="en-US" b="1" dirty="0"/>
              <a:t> </a:t>
            </a:r>
            <a:r>
              <a:rPr lang="en-GB" sz="1800" b="1" dirty="0"/>
              <a:t>Admin</a:t>
            </a:r>
            <a:r>
              <a:rPr lang="en-US" b="1" dirty="0"/>
              <a:t> login and sign up</a:t>
            </a:r>
            <a:endParaRPr lang="en-US" dirty="0"/>
          </a:p>
          <a:p>
            <a:pPr marL="342900" indent="-342900">
              <a:buFont typeface="Wingdings" panose="05000000000000000000" pitchFamily="2" charset="2"/>
              <a:buChar char="Ø"/>
            </a:pPr>
            <a:r>
              <a:rPr lang="en-GB" sz="1800" b="1" dirty="0"/>
              <a:t>Admin </a:t>
            </a:r>
            <a:r>
              <a:rPr lang="en-US" b="1" dirty="0"/>
              <a:t>r</a:t>
            </a:r>
            <a:r>
              <a:rPr lang="en-US" sz="1800" b="1" dirty="0"/>
              <a:t>elease system update</a:t>
            </a:r>
          </a:p>
          <a:p>
            <a:pPr marL="342900" indent="-342900">
              <a:buFont typeface="Wingdings" panose="05000000000000000000" pitchFamily="2" charset="2"/>
              <a:buChar char="Ø"/>
            </a:pPr>
            <a:r>
              <a:rPr lang="en-GB" b="1" dirty="0"/>
              <a:t>Admin view users , products , orders of the system </a:t>
            </a:r>
            <a:endParaRPr lang="en-US" b="1" dirty="0"/>
          </a:p>
          <a:p>
            <a:pPr marL="342900" indent="-342900">
              <a:buFont typeface="Wingdings" panose="05000000000000000000" pitchFamily="2" charset="2"/>
              <a:buChar char="Ø"/>
            </a:pPr>
            <a:r>
              <a:rPr lang="en-GB" sz="1800" b="1" dirty="0"/>
              <a:t>Admin </a:t>
            </a:r>
            <a:r>
              <a:rPr lang="en-US" b="1" dirty="0"/>
              <a:t>add</a:t>
            </a:r>
            <a:r>
              <a:rPr lang="en-US" sz="1800" b="1" dirty="0"/>
              <a:t> users, products </a:t>
            </a:r>
          </a:p>
          <a:p>
            <a:pPr marL="342900" indent="-342900">
              <a:buFont typeface="Wingdings" panose="05000000000000000000" pitchFamily="2" charset="2"/>
              <a:buChar char="Ø"/>
            </a:pPr>
            <a:r>
              <a:rPr lang="en-GB" sz="1800" b="1" dirty="0"/>
              <a:t>Admin </a:t>
            </a:r>
            <a:r>
              <a:rPr lang="en-US" b="1" dirty="0"/>
              <a:t>update</a:t>
            </a:r>
            <a:r>
              <a:rPr lang="en-US" sz="1800" b="1" dirty="0"/>
              <a:t> user account, products ,orders</a:t>
            </a:r>
          </a:p>
          <a:p>
            <a:pPr marL="342900" indent="-342900">
              <a:buFont typeface="Wingdings" panose="05000000000000000000" pitchFamily="2" charset="2"/>
              <a:buChar char="Ø"/>
            </a:pPr>
            <a:r>
              <a:rPr lang="en-GB" sz="1800" b="1" dirty="0"/>
              <a:t>Admin </a:t>
            </a:r>
            <a:r>
              <a:rPr lang="en-US" b="1" dirty="0"/>
              <a:t>d</a:t>
            </a:r>
            <a:r>
              <a:rPr lang="en-US" sz="1800" b="1" dirty="0"/>
              <a:t>elete user account , products ,orders</a:t>
            </a:r>
          </a:p>
          <a:p>
            <a:pPr marL="342900" indent="-342900">
              <a:buFont typeface="Wingdings" panose="05000000000000000000" pitchFamily="2" charset="2"/>
              <a:buChar char="Ø"/>
            </a:pPr>
            <a:r>
              <a:rPr lang="en-US" sz="1800" b="1" dirty="0"/>
              <a:t>Admin</a:t>
            </a:r>
            <a:r>
              <a:rPr lang="en-GB" sz="1800" b="1" dirty="0"/>
              <a:t> modify the system according to feedback of users</a:t>
            </a:r>
          </a:p>
          <a:p>
            <a:pPr marL="342900" indent="-342900">
              <a:buFont typeface="Wingdings" panose="05000000000000000000" pitchFamily="2" charset="2"/>
              <a:buChar char="Ø"/>
            </a:pPr>
            <a:r>
              <a:rPr lang="en-GB" b="1" dirty="0"/>
              <a:t>Admin add </a:t>
            </a:r>
            <a:r>
              <a:rPr lang="en-US" b="1" dirty="0"/>
              <a:t>discount</a:t>
            </a:r>
            <a:r>
              <a:rPr lang="en-GB" b="1" dirty="0"/>
              <a:t> on product </a:t>
            </a:r>
            <a:endParaRPr lang="en-GB" sz="1800" b="1" dirty="0"/>
          </a:p>
          <a:p>
            <a:endParaRPr lang="en-US" dirty="0"/>
          </a:p>
        </p:txBody>
      </p:sp>
    </p:spTree>
    <p:extLst>
      <p:ext uri="{BB962C8B-B14F-4D97-AF65-F5344CB8AC3E}">
        <p14:creationId xmlns:p14="http://schemas.microsoft.com/office/powerpoint/2010/main" val="213325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AF8B38C-F9F7-65D8-0F67-F7BAA461DBE7}"/>
              </a:ext>
            </a:extLst>
          </p:cNvPr>
          <p:cNvSpPr txBox="1"/>
          <p:nvPr/>
        </p:nvSpPr>
        <p:spPr>
          <a:xfrm>
            <a:off x="0" y="182945"/>
            <a:ext cx="5649752" cy="461665"/>
          </a:xfrm>
          <a:prstGeom prst="rect">
            <a:avLst/>
          </a:prstGeom>
          <a:noFill/>
        </p:spPr>
        <p:txBody>
          <a:bodyPr wrap="none" rtlCol="0">
            <a:spAutoFit/>
          </a:bodyPr>
          <a:lstStyle/>
          <a:p>
            <a:r>
              <a:rPr lang="en-US" sz="2400" b="1" dirty="0"/>
              <a:t>Non-FUNCTIONAL REQUIREMENTS: </a:t>
            </a:r>
          </a:p>
        </p:txBody>
      </p:sp>
      <p:sp>
        <p:nvSpPr>
          <p:cNvPr id="15" name="Title 8">
            <a:extLst>
              <a:ext uri="{FF2B5EF4-FFF2-40B4-BE49-F238E27FC236}">
                <a16:creationId xmlns:a16="http://schemas.microsoft.com/office/drawing/2014/main" id="{16C94225-4A56-1828-8A36-AA17F1A4DBF9}"/>
              </a:ext>
            </a:extLst>
          </p:cNvPr>
          <p:cNvSpPr txBox="1">
            <a:spLocks/>
          </p:cNvSpPr>
          <p:nvPr/>
        </p:nvSpPr>
        <p:spPr>
          <a:xfrm>
            <a:off x="285926" y="882032"/>
            <a:ext cx="3935093" cy="6599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GB" sz="2400" dirty="0">
                <a:solidFill>
                  <a:schemeClr val="accent5"/>
                </a:solidFill>
                <a:latin typeface="+mn-lt"/>
              </a:rPr>
              <a:t>1-Performance</a:t>
            </a:r>
            <a:r>
              <a:rPr lang="en-GB" sz="2400" b="1" dirty="0">
                <a:solidFill>
                  <a:schemeClr val="accent5"/>
                </a:solidFill>
                <a:latin typeface="+mn-lt"/>
              </a:rPr>
              <a:t>:</a:t>
            </a:r>
          </a:p>
          <a:p>
            <a:endParaRPr lang="en-GB" sz="2400" dirty="0">
              <a:solidFill>
                <a:schemeClr val="accent5"/>
              </a:solidFill>
              <a:latin typeface="+mn-lt"/>
            </a:endParaRPr>
          </a:p>
        </p:txBody>
      </p:sp>
      <p:sp>
        <p:nvSpPr>
          <p:cNvPr id="16" name="Slide Number Placeholder 5">
            <a:extLst>
              <a:ext uri="{FF2B5EF4-FFF2-40B4-BE49-F238E27FC236}">
                <a16:creationId xmlns:a16="http://schemas.microsoft.com/office/drawing/2014/main" id="{8A8AB9EA-C6C2-86E9-0A8E-D7A4EF93FA1B}"/>
              </a:ext>
            </a:extLst>
          </p:cNvPr>
          <p:cNvSpPr txBox="1">
            <a:spLocks/>
          </p:cNvSpPr>
          <p:nvPr/>
        </p:nvSpPr>
        <p:spPr>
          <a:xfrm>
            <a:off x="8610600" y="6356350"/>
            <a:ext cx="2743200" cy="365125"/>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n-GB" sz="1050" smtClean="0">
                <a:solidFill>
                  <a:schemeClr val="accent5">
                    <a:lumMod val="75000"/>
                  </a:schemeClr>
                </a:solidFill>
              </a:rPr>
              <a:pPr/>
              <a:t>7</a:t>
            </a:fld>
            <a:endParaRPr lang="en-GB" dirty="0">
              <a:solidFill>
                <a:schemeClr val="accent5">
                  <a:lumMod val="75000"/>
                </a:schemeClr>
              </a:solidFill>
            </a:endParaRPr>
          </a:p>
        </p:txBody>
      </p:sp>
      <p:sp>
        <p:nvSpPr>
          <p:cNvPr id="18" name="TextBox 17">
            <a:extLst>
              <a:ext uri="{FF2B5EF4-FFF2-40B4-BE49-F238E27FC236}">
                <a16:creationId xmlns:a16="http://schemas.microsoft.com/office/drawing/2014/main" id="{8601408E-D1E0-64A5-9F0D-214106A516DA}"/>
              </a:ext>
            </a:extLst>
          </p:cNvPr>
          <p:cNvSpPr txBox="1"/>
          <p:nvPr/>
        </p:nvSpPr>
        <p:spPr>
          <a:xfrm>
            <a:off x="894513" y="1421865"/>
            <a:ext cx="9819669" cy="1200329"/>
          </a:xfrm>
          <a:prstGeom prst="rect">
            <a:avLst/>
          </a:prstGeom>
          <a:noFill/>
        </p:spPr>
        <p:txBody>
          <a:bodyPr wrap="square" rtlCol="0">
            <a:spAutoFit/>
          </a:bodyPr>
          <a:lstStyle/>
          <a:p>
            <a:pPr marL="285750" indent="-285750">
              <a:buFont typeface="Wingdings" panose="05000000000000000000" pitchFamily="2" charset="2"/>
              <a:buChar char="Ø"/>
            </a:pPr>
            <a:r>
              <a:rPr lang="en-GB" sz="1800" b="1" dirty="0"/>
              <a:t>The system shall respond to the request from the user in less than 3 seconds.</a:t>
            </a:r>
          </a:p>
          <a:p>
            <a:pPr marL="285750" indent="-285750">
              <a:buFont typeface="Wingdings" panose="05000000000000000000" pitchFamily="2" charset="2"/>
              <a:buChar char="Ø"/>
            </a:pPr>
            <a:r>
              <a:rPr lang="en-GB" sz="1800" b="1" dirty="0"/>
              <a:t>The system shall be reliable and </a:t>
            </a:r>
            <a:r>
              <a:rPr lang="en-GB" sz="1800" b="1" dirty="0" err="1"/>
              <a:t>fleaxible</a:t>
            </a:r>
            <a:r>
              <a:rPr lang="en-GB" sz="1800" b="1" dirty="0"/>
              <a:t>.</a:t>
            </a:r>
          </a:p>
          <a:p>
            <a:pPr marL="285750" indent="-285750">
              <a:buFont typeface="Wingdings" panose="05000000000000000000" pitchFamily="2" charset="2"/>
              <a:buChar char="Ø"/>
            </a:pPr>
            <a:r>
              <a:rPr lang="en-GB" sz="1800" b="1" dirty="0"/>
              <a:t>Application shall handle more than 1user simultaneously.</a:t>
            </a:r>
          </a:p>
          <a:p>
            <a:pPr marL="285750" indent="-285750">
              <a:buFont typeface="Wingdings" panose="05000000000000000000" pitchFamily="2" charset="2"/>
              <a:buChar char="Ø"/>
            </a:pPr>
            <a:r>
              <a:rPr lang="en-GB" sz="1800" b="1" dirty="0"/>
              <a:t>Application shall on average operate without failure for as long a time as possible</a:t>
            </a:r>
            <a:endParaRPr lang="en-US" dirty="0"/>
          </a:p>
        </p:txBody>
      </p:sp>
      <p:sp>
        <p:nvSpPr>
          <p:cNvPr id="19" name="Title 8">
            <a:extLst>
              <a:ext uri="{FF2B5EF4-FFF2-40B4-BE49-F238E27FC236}">
                <a16:creationId xmlns:a16="http://schemas.microsoft.com/office/drawing/2014/main" id="{1BFB5E0D-17A7-3D5C-829B-F7D1249E363E}"/>
              </a:ext>
            </a:extLst>
          </p:cNvPr>
          <p:cNvSpPr txBox="1">
            <a:spLocks/>
          </p:cNvSpPr>
          <p:nvPr/>
        </p:nvSpPr>
        <p:spPr>
          <a:xfrm>
            <a:off x="285926" y="2634784"/>
            <a:ext cx="3935093" cy="6599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GB" sz="2400" dirty="0">
                <a:solidFill>
                  <a:schemeClr val="accent5"/>
                </a:solidFill>
                <a:latin typeface="+mn-lt"/>
              </a:rPr>
              <a:t>2-Maintainability</a:t>
            </a:r>
            <a:r>
              <a:rPr lang="en-GB" sz="2400" b="1" dirty="0">
                <a:solidFill>
                  <a:schemeClr val="accent5"/>
                </a:solidFill>
                <a:latin typeface="+mn-lt"/>
              </a:rPr>
              <a:t>:</a:t>
            </a:r>
          </a:p>
          <a:p>
            <a:endParaRPr lang="en-GB" sz="2400" dirty="0">
              <a:solidFill>
                <a:schemeClr val="accent5"/>
              </a:solidFill>
              <a:latin typeface="+mn-lt"/>
            </a:endParaRPr>
          </a:p>
        </p:txBody>
      </p:sp>
      <p:sp>
        <p:nvSpPr>
          <p:cNvPr id="20" name="TextBox 19">
            <a:extLst>
              <a:ext uri="{FF2B5EF4-FFF2-40B4-BE49-F238E27FC236}">
                <a16:creationId xmlns:a16="http://schemas.microsoft.com/office/drawing/2014/main" id="{F8CB7F32-5F23-B29F-7F86-6DB4970F6B13}"/>
              </a:ext>
            </a:extLst>
          </p:cNvPr>
          <p:cNvSpPr txBox="1"/>
          <p:nvPr/>
        </p:nvSpPr>
        <p:spPr>
          <a:xfrm>
            <a:off x="894512" y="2957921"/>
            <a:ext cx="9819669" cy="369332"/>
          </a:xfrm>
          <a:prstGeom prst="rect">
            <a:avLst/>
          </a:prstGeom>
          <a:noFill/>
        </p:spPr>
        <p:txBody>
          <a:bodyPr wrap="square" rtlCol="0">
            <a:spAutoFit/>
          </a:bodyPr>
          <a:lstStyle/>
          <a:p>
            <a:pPr marL="285750" indent="-285750">
              <a:buFont typeface="Wingdings" panose="05000000000000000000" pitchFamily="2" charset="2"/>
              <a:buChar char="Ø"/>
            </a:pPr>
            <a:r>
              <a:rPr lang="en-GB" sz="1800" b="1" dirty="0"/>
              <a:t> system shall be easy to change/ update.</a:t>
            </a:r>
            <a:endParaRPr lang="en-US" dirty="0"/>
          </a:p>
        </p:txBody>
      </p:sp>
      <p:sp>
        <p:nvSpPr>
          <p:cNvPr id="24" name="Title 8">
            <a:extLst>
              <a:ext uri="{FF2B5EF4-FFF2-40B4-BE49-F238E27FC236}">
                <a16:creationId xmlns:a16="http://schemas.microsoft.com/office/drawing/2014/main" id="{8C5AA3DE-FACC-7089-0BC7-A8A93C28B688}"/>
              </a:ext>
            </a:extLst>
          </p:cNvPr>
          <p:cNvSpPr txBox="1">
            <a:spLocks/>
          </p:cNvSpPr>
          <p:nvPr/>
        </p:nvSpPr>
        <p:spPr>
          <a:xfrm>
            <a:off x="285925" y="3399449"/>
            <a:ext cx="3935093" cy="6599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GB" sz="2400" dirty="0">
                <a:solidFill>
                  <a:schemeClr val="accent5"/>
                </a:solidFill>
                <a:latin typeface="+mn-lt"/>
              </a:rPr>
              <a:t>3- Serviceability:</a:t>
            </a:r>
          </a:p>
        </p:txBody>
      </p:sp>
      <p:sp>
        <p:nvSpPr>
          <p:cNvPr id="26" name="TextBox 25">
            <a:extLst>
              <a:ext uri="{FF2B5EF4-FFF2-40B4-BE49-F238E27FC236}">
                <a16:creationId xmlns:a16="http://schemas.microsoft.com/office/drawing/2014/main" id="{CFE47194-2D7F-ADAF-BC26-BF80C5C480FE}"/>
              </a:ext>
            </a:extLst>
          </p:cNvPr>
          <p:cNvSpPr txBox="1"/>
          <p:nvPr/>
        </p:nvSpPr>
        <p:spPr>
          <a:xfrm>
            <a:off x="857119" y="4064370"/>
            <a:ext cx="9857062" cy="646331"/>
          </a:xfrm>
          <a:prstGeom prst="rect">
            <a:avLst/>
          </a:prstGeom>
          <a:noFill/>
        </p:spPr>
        <p:txBody>
          <a:bodyPr wrap="square" rtlCol="0">
            <a:spAutoFit/>
          </a:bodyPr>
          <a:lstStyle/>
          <a:p>
            <a:pPr marL="285750" indent="-285750">
              <a:buFont typeface="Wingdings" panose="05000000000000000000" pitchFamily="2" charset="2"/>
              <a:buChar char="Ø"/>
            </a:pPr>
            <a:r>
              <a:rPr lang="en-GB" sz="1800" b="1" dirty="0"/>
              <a:t>system shall be easy to maintain, including tasks such as monitoring the system, repairing problems that arise, adding and removing users from the system.</a:t>
            </a:r>
            <a:endParaRPr lang="en-US" dirty="0"/>
          </a:p>
        </p:txBody>
      </p:sp>
      <p:sp>
        <p:nvSpPr>
          <p:cNvPr id="27" name="Title 8">
            <a:extLst>
              <a:ext uri="{FF2B5EF4-FFF2-40B4-BE49-F238E27FC236}">
                <a16:creationId xmlns:a16="http://schemas.microsoft.com/office/drawing/2014/main" id="{5C046F17-4026-59F8-53A8-9BD678165044}"/>
              </a:ext>
            </a:extLst>
          </p:cNvPr>
          <p:cNvSpPr txBox="1">
            <a:spLocks/>
          </p:cNvSpPr>
          <p:nvPr/>
        </p:nvSpPr>
        <p:spPr>
          <a:xfrm>
            <a:off x="285924" y="4679854"/>
            <a:ext cx="3935093" cy="6599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GB" sz="2400" dirty="0">
                <a:solidFill>
                  <a:schemeClr val="accent5"/>
                </a:solidFill>
                <a:latin typeface="+mn-lt"/>
              </a:rPr>
              <a:t>4- Data integrity:</a:t>
            </a:r>
          </a:p>
        </p:txBody>
      </p:sp>
      <p:sp>
        <p:nvSpPr>
          <p:cNvPr id="28" name="TextBox 27">
            <a:extLst>
              <a:ext uri="{FF2B5EF4-FFF2-40B4-BE49-F238E27FC236}">
                <a16:creationId xmlns:a16="http://schemas.microsoft.com/office/drawing/2014/main" id="{2A5C5E13-A413-A9CA-0C1A-B19B71004930}"/>
              </a:ext>
            </a:extLst>
          </p:cNvPr>
          <p:cNvSpPr txBox="1"/>
          <p:nvPr/>
        </p:nvSpPr>
        <p:spPr>
          <a:xfrm>
            <a:off x="894512" y="5308913"/>
            <a:ext cx="9819669" cy="646331"/>
          </a:xfrm>
          <a:prstGeom prst="rect">
            <a:avLst/>
          </a:prstGeom>
          <a:noFill/>
        </p:spPr>
        <p:txBody>
          <a:bodyPr wrap="square" rtlCol="0">
            <a:spAutoFit/>
          </a:bodyPr>
          <a:lstStyle/>
          <a:p>
            <a:pPr marL="285750" indent="-285750">
              <a:buFont typeface="Wingdings" panose="05000000000000000000" pitchFamily="2" charset="2"/>
              <a:buChar char="Ø"/>
            </a:pPr>
            <a:r>
              <a:rPr lang="en-GB" sz="1800" b="1" dirty="0"/>
              <a:t>  system shall be described by accuracy, completeness, and consistency of data mean safety of data and security.</a:t>
            </a:r>
            <a:endParaRPr lang="en-US" dirty="0"/>
          </a:p>
        </p:txBody>
      </p:sp>
    </p:spTree>
    <p:extLst>
      <p:ext uri="{BB962C8B-B14F-4D97-AF65-F5344CB8AC3E}">
        <p14:creationId xmlns:p14="http://schemas.microsoft.com/office/powerpoint/2010/main" val="7077891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anim calcmode="lin" valueType="num">
                                      <p:cBhvr>
                                        <p:cTn id="30" dur="1000" fill="hold"/>
                                        <p:tgtEl>
                                          <p:spTgt spid="20"/>
                                        </p:tgtEl>
                                        <p:attrNameLst>
                                          <p:attrName>ppt_x</p:attrName>
                                        </p:attrNameLst>
                                      </p:cBhvr>
                                      <p:tavLst>
                                        <p:tav tm="0">
                                          <p:val>
                                            <p:strVal val="#ppt_x"/>
                                          </p:val>
                                        </p:tav>
                                        <p:tav tm="100000">
                                          <p:val>
                                            <p:strVal val="#ppt_x"/>
                                          </p:val>
                                        </p:tav>
                                      </p:tavLst>
                                    </p:anim>
                                    <p:anim calcmode="lin" valueType="num">
                                      <p:cBhvr>
                                        <p:cTn id="31"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6">
                                            <p:txEl>
                                              <p:pRg st="0" end="0"/>
                                            </p:txEl>
                                          </p:spTgt>
                                        </p:tgtEl>
                                        <p:attrNameLst>
                                          <p:attrName>style.visibility</p:attrName>
                                        </p:attrNameLst>
                                      </p:cBhvr>
                                      <p:to>
                                        <p:strVal val="visible"/>
                                      </p:to>
                                    </p:set>
                                    <p:animEffect transition="in" filter="fade">
                                      <p:cBhvr>
                                        <p:cTn id="41" dur="1000"/>
                                        <p:tgtEl>
                                          <p:spTgt spid="26">
                                            <p:txEl>
                                              <p:pRg st="0" end="0"/>
                                            </p:txEl>
                                          </p:spTgt>
                                        </p:tgtEl>
                                      </p:cBhvr>
                                    </p:animEffect>
                                    <p:anim calcmode="lin" valueType="num">
                                      <p:cBhvr>
                                        <p:cTn id="42" dur="1000" fill="hold"/>
                                        <p:tgtEl>
                                          <p:spTgt spid="26">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1000"/>
                                        <p:tgtEl>
                                          <p:spTgt spid="28"/>
                                        </p:tgtEl>
                                      </p:cBhvr>
                                    </p:animEffect>
                                    <p:anim calcmode="lin" valueType="num">
                                      <p:cBhvr>
                                        <p:cTn id="54" dur="1000" fill="hold"/>
                                        <p:tgtEl>
                                          <p:spTgt spid="28"/>
                                        </p:tgtEl>
                                        <p:attrNameLst>
                                          <p:attrName>ppt_x</p:attrName>
                                        </p:attrNameLst>
                                      </p:cBhvr>
                                      <p:tavLst>
                                        <p:tav tm="0">
                                          <p:val>
                                            <p:strVal val="#ppt_x"/>
                                          </p:val>
                                        </p:tav>
                                        <p:tav tm="100000">
                                          <p:val>
                                            <p:strVal val="#ppt_x"/>
                                          </p:val>
                                        </p:tav>
                                      </p:tavLst>
                                    </p:anim>
                                    <p:anim calcmode="lin" valueType="num">
                                      <p:cBhvr>
                                        <p:cTn id="5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8" grpId="0"/>
      <p:bldP spid="19" grpId="0"/>
      <p:bldP spid="20" grpId="0"/>
      <p:bldP spid="24" grpId="0"/>
      <p:bldP spid="27"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3EF20BFA-84A3-85CE-E7FE-18DB9D5852D5}"/>
              </a:ext>
            </a:extLst>
          </p:cNvPr>
          <p:cNvSpPr txBox="1"/>
          <p:nvPr/>
        </p:nvSpPr>
        <p:spPr>
          <a:xfrm>
            <a:off x="0" y="182945"/>
            <a:ext cx="5649752" cy="461665"/>
          </a:xfrm>
          <a:prstGeom prst="rect">
            <a:avLst/>
          </a:prstGeom>
          <a:noFill/>
        </p:spPr>
        <p:txBody>
          <a:bodyPr wrap="none" rtlCol="0">
            <a:spAutoFit/>
          </a:bodyPr>
          <a:lstStyle/>
          <a:p>
            <a:r>
              <a:rPr lang="en-US" sz="2400" b="1" dirty="0"/>
              <a:t>Non-FUNCTIONAL REQUIREMENTS: </a:t>
            </a:r>
          </a:p>
        </p:txBody>
      </p:sp>
      <p:sp>
        <p:nvSpPr>
          <p:cNvPr id="22" name="Title 8">
            <a:extLst>
              <a:ext uri="{FF2B5EF4-FFF2-40B4-BE49-F238E27FC236}">
                <a16:creationId xmlns:a16="http://schemas.microsoft.com/office/drawing/2014/main" id="{23D81135-4612-59D2-A208-FFB5F0EFF8DD}"/>
              </a:ext>
            </a:extLst>
          </p:cNvPr>
          <p:cNvSpPr txBox="1">
            <a:spLocks/>
          </p:cNvSpPr>
          <p:nvPr/>
        </p:nvSpPr>
        <p:spPr>
          <a:xfrm>
            <a:off x="285926" y="882032"/>
            <a:ext cx="3935093" cy="6599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GB" sz="2400" dirty="0">
                <a:solidFill>
                  <a:schemeClr val="accent5"/>
                </a:solidFill>
                <a:latin typeface="+mn-lt"/>
              </a:rPr>
              <a:t>5- Manageability:</a:t>
            </a:r>
          </a:p>
        </p:txBody>
      </p:sp>
      <p:sp>
        <p:nvSpPr>
          <p:cNvPr id="23" name="Slide Number Placeholder 5">
            <a:extLst>
              <a:ext uri="{FF2B5EF4-FFF2-40B4-BE49-F238E27FC236}">
                <a16:creationId xmlns:a16="http://schemas.microsoft.com/office/drawing/2014/main" id="{33A2FB17-2E39-6E5B-A717-995252423623}"/>
              </a:ext>
            </a:extLst>
          </p:cNvPr>
          <p:cNvSpPr txBox="1">
            <a:spLocks/>
          </p:cNvSpPr>
          <p:nvPr/>
        </p:nvSpPr>
        <p:spPr>
          <a:xfrm>
            <a:off x="8610600" y="6356350"/>
            <a:ext cx="2743200" cy="365125"/>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n-GB" sz="1050" smtClean="0">
                <a:solidFill>
                  <a:schemeClr val="accent5">
                    <a:lumMod val="75000"/>
                  </a:schemeClr>
                </a:solidFill>
              </a:rPr>
              <a:pPr/>
              <a:t>8</a:t>
            </a:fld>
            <a:endParaRPr lang="en-GB" dirty="0">
              <a:solidFill>
                <a:schemeClr val="accent5">
                  <a:lumMod val="75000"/>
                </a:schemeClr>
              </a:solidFill>
            </a:endParaRPr>
          </a:p>
        </p:txBody>
      </p:sp>
      <p:sp>
        <p:nvSpPr>
          <p:cNvPr id="32" name="TextBox 31">
            <a:extLst>
              <a:ext uri="{FF2B5EF4-FFF2-40B4-BE49-F238E27FC236}">
                <a16:creationId xmlns:a16="http://schemas.microsoft.com/office/drawing/2014/main" id="{D14F668D-CB3A-1C03-5EEB-CEF2E6D5FD04}"/>
              </a:ext>
            </a:extLst>
          </p:cNvPr>
          <p:cNvSpPr txBox="1"/>
          <p:nvPr/>
        </p:nvSpPr>
        <p:spPr>
          <a:xfrm>
            <a:off x="894513" y="1421865"/>
            <a:ext cx="9819669" cy="646331"/>
          </a:xfrm>
          <a:prstGeom prst="rect">
            <a:avLst/>
          </a:prstGeom>
          <a:noFill/>
        </p:spPr>
        <p:txBody>
          <a:bodyPr wrap="square" rtlCol="0">
            <a:spAutoFit/>
          </a:bodyPr>
          <a:lstStyle/>
          <a:p>
            <a:pPr marL="285750" indent="-285750">
              <a:buFont typeface="Wingdings" panose="05000000000000000000" pitchFamily="2" charset="2"/>
              <a:buChar char="Ø"/>
            </a:pPr>
            <a:r>
              <a:rPr lang="en-GB" sz="1800" b="1" dirty="0"/>
              <a:t>System shall be efficient and easy to monitor and maintain to keep the system performing, secure, and running smoothly.</a:t>
            </a:r>
            <a:endParaRPr lang="en-US" dirty="0"/>
          </a:p>
        </p:txBody>
      </p:sp>
      <p:sp>
        <p:nvSpPr>
          <p:cNvPr id="36" name="Title 8">
            <a:extLst>
              <a:ext uri="{FF2B5EF4-FFF2-40B4-BE49-F238E27FC236}">
                <a16:creationId xmlns:a16="http://schemas.microsoft.com/office/drawing/2014/main" id="{A71EB0D2-960C-557C-E4EF-3E59A79820C7}"/>
              </a:ext>
            </a:extLst>
          </p:cNvPr>
          <p:cNvSpPr txBox="1">
            <a:spLocks/>
          </p:cNvSpPr>
          <p:nvPr/>
        </p:nvSpPr>
        <p:spPr>
          <a:xfrm>
            <a:off x="285924" y="2196788"/>
            <a:ext cx="3935093" cy="6599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GB" sz="2400" dirty="0">
                <a:solidFill>
                  <a:schemeClr val="accent5"/>
                </a:solidFill>
                <a:latin typeface="+mn-lt"/>
              </a:rPr>
              <a:t>6- interface:</a:t>
            </a:r>
          </a:p>
        </p:txBody>
      </p:sp>
      <p:sp>
        <p:nvSpPr>
          <p:cNvPr id="37" name="TextBox 36">
            <a:extLst>
              <a:ext uri="{FF2B5EF4-FFF2-40B4-BE49-F238E27FC236}">
                <a16:creationId xmlns:a16="http://schemas.microsoft.com/office/drawing/2014/main" id="{7735D77F-D271-62DE-AAB5-7763514CE745}"/>
              </a:ext>
            </a:extLst>
          </p:cNvPr>
          <p:cNvSpPr txBox="1"/>
          <p:nvPr/>
        </p:nvSpPr>
        <p:spPr>
          <a:xfrm>
            <a:off x="894512" y="2813677"/>
            <a:ext cx="9819669" cy="369332"/>
          </a:xfrm>
          <a:prstGeom prst="rect">
            <a:avLst/>
          </a:prstGeom>
          <a:noFill/>
        </p:spPr>
        <p:txBody>
          <a:bodyPr wrap="square" rtlCol="0">
            <a:spAutoFit/>
          </a:bodyPr>
          <a:lstStyle/>
          <a:p>
            <a:pPr marL="285750" indent="-285750">
              <a:buFont typeface="Wingdings" panose="05000000000000000000" pitchFamily="2" charset="2"/>
              <a:buChar char="Ø"/>
            </a:pPr>
            <a:r>
              <a:rPr lang="en-GB" sz="1800" b="1" dirty="0"/>
              <a:t>The system must be with a good interface, any user can understand it.</a:t>
            </a:r>
            <a:endParaRPr lang="en-US" dirty="0"/>
          </a:p>
        </p:txBody>
      </p:sp>
      <p:sp>
        <p:nvSpPr>
          <p:cNvPr id="38" name="Title 8">
            <a:extLst>
              <a:ext uri="{FF2B5EF4-FFF2-40B4-BE49-F238E27FC236}">
                <a16:creationId xmlns:a16="http://schemas.microsoft.com/office/drawing/2014/main" id="{99F8A35E-02A6-FBC4-C7FA-2FE53C38377E}"/>
              </a:ext>
            </a:extLst>
          </p:cNvPr>
          <p:cNvSpPr txBox="1">
            <a:spLocks/>
          </p:cNvSpPr>
          <p:nvPr/>
        </p:nvSpPr>
        <p:spPr>
          <a:xfrm>
            <a:off x="285925" y="3399449"/>
            <a:ext cx="3935093" cy="6599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GB" sz="2400" dirty="0">
                <a:solidFill>
                  <a:schemeClr val="accent5"/>
                </a:solidFill>
                <a:latin typeface="+mn-lt"/>
              </a:rPr>
              <a:t>7- look and feel:</a:t>
            </a:r>
          </a:p>
        </p:txBody>
      </p:sp>
      <p:sp>
        <p:nvSpPr>
          <p:cNvPr id="39" name="TextBox 38">
            <a:extLst>
              <a:ext uri="{FF2B5EF4-FFF2-40B4-BE49-F238E27FC236}">
                <a16:creationId xmlns:a16="http://schemas.microsoft.com/office/drawing/2014/main" id="{316BD65D-569E-B568-7E6B-DD93A02A31FA}"/>
              </a:ext>
            </a:extLst>
          </p:cNvPr>
          <p:cNvSpPr txBox="1"/>
          <p:nvPr/>
        </p:nvSpPr>
        <p:spPr>
          <a:xfrm>
            <a:off x="857119" y="4064370"/>
            <a:ext cx="9857062" cy="369332"/>
          </a:xfrm>
          <a:prstGeom prst="rect">
            <a:avLst/>
          </a:prstGeom>
          <a:noFill/>
        </p:spPr>
        <p:txBody>
          <a:bodyPr wrap="square" rtlCol="0">
            <a:spAutoFit/>
          </a:bodyPr>
          <a:lstStyle/>
          <a:p>
            <a:pPr marL="285750" indent="-285750">
              <a:buFont typeface="Wingdings" panose="05000000000000000000" pitchFamily="2" charset="2"/>
              <a:buChar char="Ø"/>
            </a:pPr>
            <a:r>
              <a:rPr lang="en-GB" sz="1800" b="1" dirty="0"/>
              <a:t>The system shall be painted in comfortable </a:t>
            </a:r>
            <a:r>
              <a:rPr lang="en-GB" sz="1800" b="1" dirty="0" err="1"/>
              <a:t>colors</a:t>
            </a:r>
            <a:r>
              <a:rPr lang="en-GB" sz="1800" b="1" dirty="0"/>
              <a:t> for the eyes.</a:t>
            </a:r>
            <a:endParaRPr lang="en-US" dirty="0"/>
          </a:p>
        </p:txBody>
      </p:sp>
      <p:sp>
        <p:nvSpPr>
          <p:cNvPr id="40" name="Title 8">
            <a:extLst>
              <a:ext uri="{FF2B5EF4-FFF2-40B4-BE49-F238E27FC236}">
                <a16:creationId xmlns:a16="http://schemas.microsoft.com/office/drawing/2014/main" id="{DF05B569-31F7-06FA-FB4A-7D10572EB017}"/>
              </a:ext>
            </a:extLst>
          </p:cNvPr>
          <p:cNvSpPr txBox="1">
            <a:spLocks/>
          </p:cNvSpPr>
          <p:nvPr/>
        </p:nvSpPr>
        <p:spPr>
          <a:xfrm>
            <a:off x="285924" y="4679854"/>
            <a:ext cx="4498512" cy="6599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GB" sz="2400" dirty="0">
                <a:solidFill>
                  <a:schemeClr val="accent5"/>
                </a:solidFill>
                <a:latin typeface="+mn-lt"/>
              </a:rPr>
              <a:t>8- Safety and Security:</a:t>
            </a:r>
          </a:p>
        </p:txBody>
      </p:sp>
      <p:sp>
        <p:nvSpPr>
          <p:cNvPr id="41" name="TextBox 40">
            <a:extLst>
              <a:ext uri="{FF2B5EF4-FFF2-40B4-BE49-F238E27FC236}">
                <a16:creationId xmlns:a16="http://schemas.microsoft.com/office/drawing/2014/main" id="{6CD528D3-A142-838E-7B84-FF7DB97790FE}"/>
              </a:ext>
            </a:extLst>
          </p:cNvPr>
          <p:cNvSpPr txBox="1"/>
          <p:nvPr/>
        </p:nvSpPr>
        <p:spPr>
          <a:xfrm>
            <a:off x="894512" y="5308913"/>
            <a:ext cx="9819669" cy="646331"/>
          </a:xfrm>
          <a:prstGeom prst="rect">
            <a:avLst/>
          </a:prstGeom>
          <a:noFill/>
        </p:spPr>
        <p:txBody>
          <a:bodyPr wrap="square" rtlCol="0">
            <a:spAutoFit/>
          </a:bodyPr>
          <a:lstStyle/>
          <a:p>
            <a:pPr marL="285750" indent="-285750">
              <a:buFont typeface="Wingdings" panose="05000000000000000000" pitchFamily="2" charset="2"/>
              <a:buChar char="Ø"/>
            </a:pPr>
            <a:r>
              <a:rPr lang="en-GB" sz="1800" b="1" dirty="0"/>
              <a:t>The system shall ensure that only authorized users are able to gain access.</a:t>
            </a:r>
          </a:p>
          <a:p>
            <a:pPr marL="285750" indent="-285750">
              <a:buFont typeface="Wingdings" panose="05000000000000000000" pitchFamily="2" charset="2"/>
              <a:buChar char="Ø"/>
            </a:pPr>
            <a:r>
              <a:rPr lang="en-GB" sz="1800" b="1" dirty="0"/>
              <a:t>The system shall distinguish between authorized and non- authorized users.</a:t>
            </a:r>
            <a:endParaRPr lang="en-US" dirty="0"/>
          </a:p>
        </p:txBody>
      </p:sp>
    </p:spTree>
    <p:extLst>
      <p:ext uri="{BB962C8B-B14F-4D97-AF65-F5344CB8AC3E}">
        <p14:creationId xmlns:p14="http://schemas.microsoft.com/office/powerpoint/2010/main" val="20784965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000"/>
                                        <p:tgtEl>
                                          <p:spTgt spid="32"/>
                                        </p:tgtEl>
                                      </p:cBhvr>
                                    </p:animEffect>
                                    <p:anim calcmode="lin" valueType="num">
                                      <p:cBhvr>
                                        <p:cTn id="18" dur="1000" fill="hold"/>
                                        <p:tgtEl>
                                          <p:spTgt spid="32"/>
                                        </p:tgtEl>
                                        <p:attrNameLst>
                                          <p:attrName>ppt_x</p:attrName>
                                        </p:attrNameLst>
                                      </p:cBhvr>
                                      <p:tavLst>
                                        <p:tav tm="0">
                                          <p:val>
                                            <p:strVal val="#ppt_x"/>
                                          </p:val>
                                        </p:tav>
                                        <p:tav tm="100000">
                                          <p:val>
                                            <p:strVal val="#ppt_x"/>
                                          </p:val>
                                        </p:tav>
                                      </p:tavLst>
                                    </p:anim>
                                    <p:anim calcmode="lin" valueType="num">
                                      <p:cBhvr>
                                        <p:cTn id="1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1000"/>
                                        <p:tgtEl>
                                          <p:spTgt spid="37"/>
                                        </p:tgtEl>
                                      </p:cBhvr>
                                    </p:animEffect>
                                    <p:anim calcmode="lin" valueType="num">
                                      <p:cBhvr>
                                        <p:cTn id="30" dur="1000" fill="hold"/>
                                        <p:tgtEl>
                                          <p:spTgt spid="37"/>
                                        </p:tgtEl>
                                        <p:attrNameLst>
                                          <p:attrName>ppt_x</p:attrName>
                                        </p:attrNameLst>
                                      </p:cBhvr>
                                      <p:tavLst>
                                        <p:tav tm="0">
                                          <p:val>
                                            <p:strVal val="#ppt_x"/>
                                          </p:val>
                                        </p:tav>
                                        <p:tav tm="100000">
                                          <p:val>
                                            <p:strVal val="#ppt_x"/>
                                          </p:val>
                                        </p:tav>
                                      </p:tavLst>
                                    </p:anim>
                                    <p:anim calcmode="lin" valueType="num">
                                      <p:cBhvr>
                                        <p:cTn id="31"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1000"/>
                                        <p:tgtEl>
                                          <p:spTgt spid="39"/>
                                        </p:tgtEl>
                                      </p:cBhvr>
                                    </p:animEffect>
                                    <p:anim calcmode="lin" valueType="num">
                                      <p:cBhvr>
                                        <p:cTn id="42" dur="1000" fill="hold"/>
                                        <p:tgtEl>
                                          <p:spTgt spid="39"/>
                                        </p:tgtEl>
                                        <p:attrNameLst>
                                          <p:attrName>ppt_x</p:attrName>
                                        </p:attrNameLst>
                                      </p:cBhvr>
                                      <p:tavLst>
                                        <p:tav tm="0">
                                          <p:val>
                                            <p:strVal val="#ppt_x"/>
                                          </p:val>
                                        </p:tav>
                                        <p:tav tm="100000">
                                          <p:val>
                                            <p:strVal val="#ppt_x"/>
                                          </p:val>
                                        </p:tav>
                                      </p:tavLst>
                                    </p:anim>
                                    <p:anim calcmode="lin" valueType="num">
                                      <p:cBhvr>
                                        <p:cTn id="4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fade">
                                      <p:cBhvr>
                                        <p:cTn id="48" dur="500"/>
                                        <p:tgtEl>
                                          <p:spTgt spid="40"/>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1000"/>
                                        <p:tgtEl>
                                          <p:spTgt spid="41"/>
                                        </p:tgtEl>
                                      </p:cBhvr>
                                    </p:animEffect>
                                    <p:anim calcmode="lin" valueType="num">
                                      <p:cBhvr>
                                        <p:cTn id="54" dur="1000" fill="hold"/>
                                        <p:tgtEl>
                                          <p:spTgt spid="41"/>
                                        </p:tgtEl>
                                        <p:attrNameLst>
                                          <p:attrName>ppt_x</p:attrName>
                                        </p:attrNameLst>
                                      </p:cBhvr>
                                      <p:tavLst>
                                        <p:tav tm="0">
                                          <p:val>
                                            <p:strVal val="#ppt_x"/>
                                          </p:val>
                                        </p:tav>
                                        <p:tav tm="100000">
                                          <p:val>
                                            <p:strVal val="#ppt_x"/>
                                          </p:val>
                                        </p:tav>
                                      </p:tavLst>
                                    </p:anim>
                                    <p:anim calcmode="lin" valueType="num">
                                      <p:cBhvr>
                                        <p:cTn id="5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32" grpId="0"/>
      <p:bldP spid="36" grpId="0"/>
      <p:bldP spid="37" grpId="0"/>
      <p:bldP spid="38" grpId="0"/>
      <p:bldP spid="39" grpId="0"/>
      <p:bldP spid="40" grpId="0"/>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293C23B1-C0FD-903A-21BC-38530BC129EA}"/>
              </a:ext>
            </a:extLst>
          </p:cNvPr>
          <p:cNvSpPr txBox="1"/>
          <p:nvPr/>
        </p:nvSpPr>
        <p:spPr>
          <a:xfrm>
            <a:off x="0" y="182945"/>
            <a:ext cx="5649752" cy="461665"/>
          </a:xfrm>
          <a:prstGeom prst="rect">
            <a:avLst/>
          </a:prstGeom>
          <a:noFill/>
        </p:spPr>
        <p:txBody>
          <a:bodyPr wrap="none" rtlCol="0">
            <a:spAutoFit/>
          </a:bodyPr>
          <a:lstStyle/>
          <a:p>
            <a:r>
              <a:rPr lang="en-US" sz="2400" b="1" dirty="0"/>
              <a:t>Non-FUNCTIONAL REQUIREMENTS: </a:t>
            </a:r>
          </a:p>
        </p:txBody>
      </p:sp>
      <p:sp>
        <p:nvSpPr>
          <p:cNvPr id="26" name="Title 8">
            <a:extLst>
              <a:ext uri="{FF2B5EF4-FFF2-40B4-BE49-F238E27FC236}">
                <a16:creationId xmlns:a16="http://schemas.microsoft.com/office/drawing/2014/main" id="{1494CAD2-ACCB-3E94-71DA-7313400838E7}"/>
              </a:ext>
            </a:extLst>
          </p:cNvPr>
          <p:cNvSpPr txBox="1">
            <a:spLocks/>
          </p:cNvSpPr>
          <p:nvPr/>
        </p:nvSpPr>
        <p:spPr>
          <a:xfrm>
            <a:off x="285926" y="882032"/>
            <a:ext cx="3935093" cy="6599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GB" sz="2400" dirty="0">
                <a:solidFill>
                  <a:schemeClr val="accent5"/>
                </a:solidFill>
                <a:latin typeface="+mn-lt"/>
              </a:rPr>
              <a:t>9- Usability:</a:t>
            </a:r>
          </a:p>
        </p:txBody>
      </p:sp>
      <p:sp>
        <p:nvSpPr>
          <p:cNvPr id="27" name="Slide Number Placeholder 5">
            <a:extLst>
              <a:ext uri="{FF2B5EF4-FFF2-40B4-BE49-F238E27FC236}">
                <a16:creationId xmlns:a16="http://schemas.microsoft.com/office/drawing/2014/main" id="{8E8886C8-98D7-D4AA-89E6-7DEC68B7E8BD}"/>
              </a:ext>
            </a:extLst>
          </p:cNvPr>
          <p:cNvSpPr txBox="1">
            <a:spLocks/>
          </p:cNvSpPr>
          <p:nvPr/>
        </p:nvSpPr>
        <p:spPr>
          <a:xfrm>
            <a:off x="8610600" y="6356350"/>
            <a:ext cx="2743200" cy="365125"/>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n-GB" sz="1050" smtClean="0">
                <a:solidFill>
                  <a:schemeClr val="accent5">
                    <a:lumMod val="75000"/>
                  </a:schemeClr>
                </a:solidFill>
              </a:rPr>
              <a:pPr/>
              <a:t>9</a:t>
            </a:fld>
            <a:endParaRPr lang="en-GB" dirty="0">
              <a:solidFill>
                <a:schemeClr val="accent5">
                  <a:lumMod val="75000"/>
                </a:schemeClr>
              </a:solidFill>
            </a:endParaRPr>
          </a:p>
        </p:txBody>
      </p:sp>
      <p:sp>
        <p:nvSpPr>
          <p:cNvPr id="28" name="TextBox 27">
            <a:extLst>
              <a:ext uri="{FF2B5EF4-FFF2-40B4-BE49-F238E27FC236}">
                <a16:creationId xmlns:a16="http://schemas.microsoft.com/office/drawing/2014/main" id="{6D296CFB-8FC4-288A-95A4-57FA645ECADC}"/>
              </a:ext>
            </a:extLst>
          </p:cNvPr>
          <p:cNvSpPr txBox="1"/>
          <p:nvPr/>
        </p:nvSpPr>
        <p:spPr>
          <a:xfrm>
            <a:off x="894513" y="1421865"/>
            <a:ext cx="9819669" cy="646331"/>
          </a:xfrm>
          <a:prstGeom prst="rect">
            <a:avLst/>
          </a:prstGeom>
          <a:noFill/>
        </p:spPr>
        <p:txBody>
          <a:bodyPr wrap="square" rtlCol="0">
            <a:spAutoFit/>
          </a:bodyPr>
          <a:lstStyle/>
          <a:p>
            <a:pPr marL="285750" indent="-285750">
              <a:buFont typeface="Wingdings" panose="05000000000000000000" pitchFamily="2" charset="2"/>
              <a:buChar char="Ø"/>
            </a:pPr>
            <a:r>
              <a:rPr lang="en-GB" sz="1800" b="1" dirty="0"/>
              <a:t> The system shall have a user-friendly interface.</a:t>
            </a:r>
          </a:p>
          <a:p>
            <a:pPr marL="285750" indent="-285750">
              <a:buFont typeface="Wingdings" panose="05000000000000000000" pitchFamily="2" charset="2"/>
              <a:buChar char="Ø"/>
            </a:pPr>
            <a:r>
              <a:rPr lang="en-GB" sz="1800" b="1" dirty="0"/>
              <a:t>The system shall be easy to use by different users.</a:t>
            </a:r>
            <a:endParaRPr lang="en-US" dirty="0"/>
          </a:p>
        </p:txBody>
      </p:sp>
      <p:sp>
        <p:nvSpPr>
          <p:cNvPr id="29" name="Title 8">
            <a:extLst>
              <a:ext uri="{FF2B5EF4-FFF2-40B4-BE49-F238E27FC236}">
                <a16:creationId xmlns:a16="http://schemas.microsoft.com/office/drawing/2014/main" id="{7D0B994B-CB19-8B80-39B7-7811C5E31314}"/>
              </a:ext>
            </a:extLst>
          </p:cNvPr>
          <p:cNvSpPr txBox="1">
            <a:spLocks/>
          </p:cNvSpPr>
          <p:nvPr/>
        </p:nvSpPr>
        <p:spPr>
          <a:xfrm>
            <a:off x="285924" y="2196788"/>
            <a:ext cx="3935093" cy="6599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GB" sz="2400" dirty="0">
                <a:solidFill>
                  <a:schemeClr val="accent5"/>
                </a:solidFill>
                <a:latin typeface="+mn-lt"/>
              </a:rPr>
              <a:t>10- Availability:</a:t>
            </a:r>
          </a:p>
        </p:txBody>
      </p:sp>
      <p:sp>
        <p:nvSpPr>
          <p:cNvPr id="30" name="TextBox 29">
            <a:extLst>
              <a:ext uri="{FF2B5EF4-FFF2-40B4-BE49-F238E27FC236}">
                <a16:creationId xmlns:a16="http://schemas.microsoft.com/office/drawing/2014/main" id="{4886F892-A2EE-FA12-9F53-ABE09BA2D583}"/>
              </a:ext>
            </a:extLst>
          </p:cNvPr>
          <p:cNvSpPr txBox="1"/>
          <p:nvPr/>
        </p:nvSpPr>
        <p:spPr>
          <a:xfrm>
            <a:off x="894512" y="2856694"/>
            <a:ext cx="9819669" cy="369332"/>
          </a:xfrm>
          <a:prstGeom prst="rect">
            <a:avLst/>
          </a:prstGeom>
          <a:noFill/>
        </p:spPr>
        <p:txBody>
          <a:bodyPr wrap="square" rtlCol="0">
            <a:spAutoFit/>
          </a:bodyPr>
          <a:lstStyle/>
          <a:p>
            <a:pPr marL="285750" indent="-285750">
              <a:buFont typeface="Wingdings" panose="05000000000000000000" pitchFamily="2" charset="2"/>
              <a:buChar char="Ø"/>
            </a:pPr>
            <a:r>
              <a:rPr lang="en-GB" sz="1800" b="1" dirty="0"/>
              <a:t>The system shall be available 24 hours in a day.</a:t>
            </a:r>
            <a:endParaRPr lang="en-US" dirty="0"/>
          </a:p>
        </p:txBody>
      </p:sp>
      <p:sp>
        <p:nvSpPr>
          <p:cNvPr id="31" name="Title 8">
            <a:extLst>
              <a:ext uri="{FF2B5EF4-FFF2-40B4-BE49-F238E27FC236}">
                <a16:creationId xmlns:a16="http://schemas.microsoft.com/office/drawing/2014/main" id="{9A04C212-B8B0-4FDF-E85C-E24218FA2A37}"/>
              </a:ext>
            </a:extLst>
          </p:cNvPr>
          <p:cNvSpPr txBox="1">
            <a:spLocks/>
          </p:cNvSpPr>
          <p:nvPr/>
        </p:nvSpPr>
        <p:spPr>
          <a:xfrm>
            <a:off x="285923" y="3181591"/>
            <a:ext cx="3935093" cy="6599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GB" sz="2400" dirty="0">
                <a:solidFill>
                  <a:schemeClr val="accent5"/>
                </a:solidFill>
                <a:latin typeface="+mn-lt"/>
              </a:rPr>
              <a:t>11- Reliability:</a:t>
            </a:r>
          </a:p>
        </p:txBody>
      </p:sp>
      <p:sp>
        <p:nvSpPr>
          <p:cNvPr id="33" name="TextBox 32">
            <a:extLst>
              <a:ext uri="{FF2B5EF4-FFF2-40B4-BE49-F238E27FC236}">
                <a16:creationId xmlns:a16="http://schemas.microsoft.com/office/drawing/2014/main" id="{48EB5F19-2B79-D3C7-799C-483C51681DF4}"/>
              </a:ext>
            </a:extLst>
          </p:cNvPr>
          <p:cNvSpPr txBox="1"/>
          <p:nvPr/>
        </p:nvSpPr>
        <p:spPr>
          <a:xfrm>
            <a:off x="857119" y="3813087"/>
            <a:ext cx="9857062" cy="369332"/>
          </a:xfrm>
          <a:prstGeom prst="rect">
            <a:avLst/>
          </a:prstGeom>
          <a:noFill/>
        </p:spPr>
        <p:txBody>
          <a:bodyPr wrap="square" rtlCol="0">
            <a:spAutoFit/>
          </a:bodyPr>
          <a:lstStyle/>
          <a:p>
            <a:pPr marL="285750" indent="-285750">
              <a:buFont typeface="Wingdings" panose="05000000000000000000" pitchFamily="2" charset="2"/>
              <a:buChar char="Ø"/>
            </a:pPr>
            <a:r>
              <a:rPr lang="en-GB" sz="1800" b="1" dirty="0"/>
              <a:t>The system shall be reliable and do not have data validation failures.</a:t>
            </a:r>
            <a:endParaRPr lang="en-US" dirty="0"/>
          </a:p>
        </p:txBody>
      </p:sp>
    </p:spTree>
    <p:extLst>
      <p:ext uri="{BB962C8B-B14F-4D97-AF65-F5344CB8AC3E}">
        <p14:creationId xmlns:p14="http://schemas.microsoft.com/office/powerpoint/2010/main" val="16481941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1000"/>
                                        <p:tgtEl>
                                          <p:spTgt spid="30"/>
                                        </p:tgtEl>
                                      </p:cBhvr>
                                    </p:animEffect>
                                    <p:anim calcmode="lin" valueType="num">
                                      <p:cBhvr>
                                        <p:cTn id="30" dur="1000" fill="hold"/>
                                        <p:tgtEl>
                                          <p:spTgt spid="30"/>
                                        </p:tgtEl>
                                        <p:attrNameLst>
                                          <p:attrName>ppt_x</p:attrName>
                                        </p:attrNameLst>
                                      </p:cBhvr>
                                      <p:tavLst>
                                        <p:tav tm="0">
                                          <p:val>
                                            <p:strVal val="#ppt_x"/>
                                          </p:val>
                                        </p:tav>
                                        <p:tav tm="100000">
                                          <p:val>
                                            <p:strVal val="#ppt_x"/>
                                          </p:val>
                                        </p:tav>
                                      </p:tavLst>
                                    </p:anim>
                                    <p:anim calcmode="lin" valueType="num">
                                      <p:cBhvr>
                                        <p:cTn id="3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fade">
                                      <p:cBhvr>
                                        <p:cTn id="41" dur="1000"/>
                                        <p:tgtEl>
                                          <p:spTgt spid="33"/>
                                        </p:tgtEl>
                                      </p:cBhvr>
                                    </p:animEffect>
                                    <p:anim calcmode="lin" valueType="num">
                                      <p:cBhvr>
                                        <p:cTn id="42" dur="1000" fill="hold"/>
                                        <p:tgtEl>
                                          <p:spTgt spid="33"/>
                                        </p:tgtEl>
                                        <p:attrNameLst>
                                          <p:attrName>ppt_x</p:attrName>
                                        </p:attrNameLst>
                                      </p:cBhvr>
                                      <p:tavLst>
                                        <p:tav tm="0">
                                          <p:val>
                                            <p:strVal val="#ppt_x"/>
                                          </p:val>
                                        </p:tav>
                                        <p:tav tm="100000">
                                          <p:val>
                                            <p:strVal val="#ppt_x"/>
                                          </p:val>
                                        </p:tav>
                                      </p:tavLst>
                                    </p:anim>
                                    <p:anim calcmode="lin" valueType="num">
                                      <p:cBhvr>
                                        <p:cTn id="4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p:bldP spid="29" grpId="0"/>
      <p:bldP spid="30" grpId="0"/>
      <p:bldP spid="31" grpId="0"/>
      <p:bldP spid="33" grpId="0"/>
    </p:bldLst>
  </p:timing>
</p:sld>
</file>

<file path=ppt/theme/theme1.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TM03457503[[fn=Quotable]]</Template>
  <TotalTime>5126</TotalTime>
  <Words>1549</Words>
  <Application>Microsoft Office PowerPoint</Application>
  <PresentationFormat>Widescreen</PresentationFormat>
  <Paragraphs>187</Paragraphs>
  <Slides>26</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Aptos</vt:lpstr>
      <vt:lpstr>Arial</vt:lpstr>
      <vt:lpstr>Avenir Next LT Pro</vt:lpstr>
      <vt:lpstr>Courier New</vt:lpstr>
      <vt:lpstr>Modern Love</vt:lpstr>
      <vt:lpstr>Symbol</vt:lpstr>
      <vt:lpstr>Wingdings</vt:lpstr>
      <vt:lpstr>BohemianVTI</vt:lpstr>
      <vt:lpstr>PowerPoint Presentation</vt:lpstr>
      <vt:lpstr>Our team</vt:lpstr>
      <vt:lpstr>Grading Criteria:</vt:lpstr>
      <vt:lpstr>PURPOSE</vt:lpstr>
      <vt:lpstr>User module</vt:lpstr>
      <vt:lpstr>Admin  module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Yara 20211040</dc:creator>
  <cp:lastModifiedBy>Yara 20211040</cp:lastModifiedBy>
  <cp:revision>1</cp:revision>
  <dcterms:created xsi:type="dcterms:W3CDTF">2024-04-09T11:52:47Z</dcterms:created>
  <dcterms:modified xsi:type="dcterms:W3CDTF">2024-05-08T02:00:28Z</dcterms:modified>
</cp:coreProperties>
</file>