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E71-D6BC-FA91-9837-E7428098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00B06-2528-20D8-0304-93BE5B5A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3CB9-BDB4-2B61-3D2E-15B2E73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581A-0857-C1C6-7C4C-3AFC260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D692-5C1A-1340-7E51-204E9B5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8DDF-2A92-C2B9-DF98-77D786B2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2FD2-6220-1AC3-9EE1-335AA71D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C0F4-795B-B10A-28CC-7345BA03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3692-ADEF-86F5-7BC7-F4F84811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5B3-1C2D-ED32-915E-F5D096B2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C6639-4746-3459-14D0-D69007309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DB401-5298-580D-0581-1616A707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BD6B-945F-4519-2628-9D4A68EF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D27C-1F02-EED6-0F1B-76CEC60C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A7C8-1F2C-7451-09F2-E38C2B26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60F7-CCE7-4938-65C5-14AF732D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1CA5-3C52-62F6-2999-12C5E79D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AFFC-42D6-127D-D1F6-7930E0E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CAF-2A8E-F840-8E89-EDC9A24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AB2B-27C0-FF16-8605-AE27618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E8DD-C5B2-C9DE-F9EF-384BF627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5853-0DF5-C2BD-22A2-6B7B0828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465C-1B2A-40FC-70B5-B78CC25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016C-FC36-743A-282B-457D4639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E0F-E5D3-7BBA-5DB4-A3715254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A2E-085D-C7BF-DCF3-3F2A555E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3A23-17D4-44BB-A961-41F9A6E4C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1FF55-1DD1-244D-9878-80DFB908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79A8-7CA1-2953-8784-DAD98AE7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DF05-F0F8-5942-B76F-41E5D984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08E2-DCE4-3A0A-BC7C-2611726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6C-838E-7034-C32F-7BCCFBEC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24D0-D4A6-44DB-C4B5-6B4A8E4D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E0BB-2B16-D881-C777-248B821D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5B2DF-42C0-39E6-4B56-7068F505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1949-D63E-A2EF-4B25-48C57C639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8F271-DFD5-6672-BA21-779528F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68576-883E-8C28-E630-C1645BC0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3CE67-BD96-F466-89F1-E6C491A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C8C-55E6-2CA2-79FD-68AA6A67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B170E-298F-4509-A06E-23FAE13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B38CA-9CBE-A95A-6D55-A1A40523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259A-0A16-D21F-CA3E-D15A7E1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6051-2CE4-ED96-3551-AD983EB2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094D-5252-2A3C-1138-DDAC090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B1A0F-1285-D571-D344-C1436DC5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C04C-B02E-1E6A-8B97-DCDE8F3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BC4-7BDD-B52E-1E0F-34BA0001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032A-5BE6-84CE-9C55-B947431C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FE0C-3A56-D916-F0B1-F25EB6B7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DF1C-9D58-53B0-9200-705E5144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1A65-28EA-1734-CC11-2170A6D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CEFA-A11D-CB20-70D4-98314A58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A80B-7E7A-1E85-F234-E9D2D8C2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88BA-4895-5C7A-5C23-374BDF5B6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1738-9D54-DF26-99EE-FB5A3DFF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DC78-D23F-AE04-5A42-1F6863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DE33-0937-1419-2574-C2C0C44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F27C-79D4-CD00-B8DA-15459E5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43EE-E6E6-1B9F-60F7-B578D87A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34D-2B44-AE1A-C34A-FF92370B9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CA39-0DB6-4159-8DA0-F36A9B636D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6CF0-3838-32DF-9553-8DFFAE6F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0F45-7D0F-2387-7A03-0375EEB9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760C-AD30-4188-B817-8AFD71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E31A-1547-DBF4-B459-BD506A1D8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Operating systems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E23D-EF40-BA76-352B-E107A104B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2 Word Statistics </a:t>
            </a:r>
          </a:p>
        </p:txBody>
      </p:sp>
    </p:spTree>
    <p:extLst>
      <p:ext uri="{BB962C8B-B14F-4D97-AF65-F5344CB8AC3E}">
        <p14:creationId xmlns:p14="http://schemas.microsoft.com/office/powerpoint/2010/main" val="195370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4D1-8E50-3053-4252-C68961FB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532C-40CC-A55C-A329-579B4722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OOP &amp; Functions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احمد عبد النبي عبد المعطي عبد العزيز</a:t>
            </a:r>
          </a:p>
          <a:p>
            <a:pPr marL="457200" lvl="1" indent="0" algn="just">
              <a:buNone/>
            </a:pPr>
            <a:r>
              <a:rPr lang="ar-EG" dirty="0"/>
              <a:t> </a:t>
            </a:r>
            <a:r>
              <a:rPr lang="en-US" dirty="0"/>
              <a:t>			</a:t>
            </a:r>
            <a:r>
              <a:rPr lang="ar-EG" dirty="0"/>
              <a:t>ولاء اسامه عبدالقادر مصطفي</a:t>
            </a:r>
            <a:r>
              <a:rPr lang="en-US" dirty="0"/>
              <a:t>/</a:t>
            </a:r>
            <a:r>
              <a:rPr lang="ar-EG" dirty="0"/>
              <a:t>هادي محمد عبدالهادي</a:t>
            </a:r>
            <a:r>
              <a:rPr lang="en-US" dirty="0"/>
              <a:t>/</a:t>
            </a:r>
            <a:r>
              <a:rPr lang="ar-EG" dirty="0"/>
              <a:t>مريم ربيع دياب السيد</a:t>
            </a:r>
          </a:p>
          <a:p>
            <a:pPr marL="457200" lvl="1" indent="0" algn="just">
              <a:buNone/>
            </a:pPr>
            <a:r>
              <a:rPr lang="en-US" dirty="0"/>
              <a:t>			</a:t>
            </a:r>
            <a:r>
              <a:rPr lang="ar-EG" dirty="0"/>
              <a:t>احمد عبدالرحمن محمد عبدالرحمن</a:t>
            </a:r>
            <a:r>
              <a:rPr lang="en-US" dirty="0"/>
              <a:t>/</a:t>
            </a:r>
            <a:r>
              <a:rPr lang="ar-EG" dirty="0"/>
              <a:t>زينب عماد محمود إبراهيم </a:t>
            </a:r>
            <a:endParaRPr lang="en-US" dirty="0"/>
          </a:p>
          <a:p>
            <a:pPr marL="457200" lvl="1" indent="0" algn="just">
              <a:buNone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GUI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احمد عبد النبي عبد المعطي عبد العزيز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Real 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احمد عبد النبي عبد المعطي عبد العزيز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Documentation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ar-EG" dirty="0"/>
              <a:t>يارا عماد درويش يوسف</a:t>
            </a:r>
            <a:r>
              <a:rPr lang="en-US" dirty="0"/>
              <a:t>/</a:t>
            </a:r>
            <a:r>
              <a:rPr lang="ar-EG" dirty="0"/>
              <a:t> ولاء اسامه عبدالقادر مصطفي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  <a:p>
            <a:pPr marL="457200" lvl="1" indent="0" algn="just">
              <a:buNone/>
            </a:pPr>
            <a:endParaRPr lang="ar-EG" dirty="0"/>
          </a:p>
          <a:p>
            <a:pPr marL="457200" lvl="1" indent="0" algn="just">
              <a:buNone/>
            </a:pPr>
            <a:endParaRPr lang="ar-EG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250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4D1-8E50-3053-4252-C68961FB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description: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532C-40CC-A55C-A329-579B4722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Write a program that reads all text files form a specific directory and return word statistics (number of words per file/directory, longest word, shortest word, number of “is”, “are” and “you”).-The program should have a simple GUI-The input of the program is a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directoryoIt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should then search for all text files that reside in that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directoryoThere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should be an option to check for text files in subdirectories 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Whilethe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program is processing text files, it should display them (file names) and the up-to-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datestatistics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Statisticsshould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be updated in run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F436-C8C7-C14E-9BFC-A49DBE06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3646"/>
            <a:ext cx="532594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we Did?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30486-DCF8-2820-29D4-0D92A4E8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962" y="2831833"/>
            <a:ext cx="4262437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OUR GUI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E8EDC0-4D18-4E02-508D-CA3AF0BE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85" y="1681568"/>
            <a:ext cx="8251272" cy="44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C184-437A-0CF3-BC71-681286CD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327"/>
            <a:ext cx="10515600" cy="4366636"/>
          </a:xfrm>
        </p:spPr>
        <p:txBody>
          <a:bodyPr/>
          <a:lstStyle/>
          <a:p>
            <a:r>
              <a:rPr lang="en-US" dirty="0"/>
              <a:t>Browse Button </a:t>
            </a:r>
          </a:p>
          <a:p>
            <a:pPr marL="0" indent="0">
              <a:buNone/>
            </a:pPr>
            <a:r>
              <a:rPr lang="en-US" dirty="0"/>
              <a:t>	this button is to select the directory from the computer </a:t>
            </a:r>
          </a:p>
          <a:p>
            <a:r>
              <a:rPr lang="en-US" dirty="0"/>
              <a:t>Start Processing </a:t>
            </a:r>
          </a:p>
          <a:p>
            <a:pPr marL="0" indent="0">
              <a:buNone/>
            </a:pPr>
            <a:r>
              <a:rPr lang="en-US" dirty="0"/>
              <a:t>	this button is to show the result of the project</a:t>
            </a:r>
          </a:p>
          <a:p>
            <a:r>
              <a:rPr lang="en-US" dirty="0"/>
              <a:t>Include Sub Directories checkbox</a:t>
            </a:r>
          </a:p>
          <a:p>
            <a:pPr marL="0" indent="0">
              <a:buNone/>
            </a:pPr>
            <a:r>
              <a:rPr lang="en-US" dirty="0"/>
              <a:t>	this is for if the directory contain a sub-directory on it if you want 	to process it press the checkbox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7C00AF-71B7-478C-BF78-C6B23828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281"/>
            <a:ext cx="5325940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 Guide </a:t>
            </a:r>
          </a:p>
        </p:txBody>
      </p:sp>
    </p:spTree>
    <p:extLst>
      <p:ext uri="{BB962C8B-B14F-4D97-AF65-F5344CB8AC3E}">
        <p14:creationId xmlns:p14="http://schemas.microsoft.com/office/powerpoint/2010/main" val="8495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58" y="0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281"/>
            <a:ext cx="5325940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Path_get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60B26B06-77BF-33B0-239A-1BAE3513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445" y="4379651"/>
            <a:ext cx="4995861" cy="2478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4" y="1451124"/>
            <a:ext cx="63546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allFiles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List&lt;String&gt; used to store the paths of all files added during the directory browsing. 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crawlFold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Takes a directory path as input and crawls through it to collect file paths. It checks if the provided path is a directory and not empty. If so, it iterates through the files in that directory. For each file, if it's a regular file, its absolute path is added to the </a:t>
            </a:r>
            <a:r>
              <a:rPr lang="en-US" dirty="0" err="1"/>
              <a:t>allFiles</a:t>
            </a:r>
            <a:r>
              <a:rPr lang="en-US" dirty="0"/>
              <a:t> list. If it's a directory and (</a:t>
            </a:r>
            <a:r>
              <a:rPr lang="en-US" dirty="0" err="1"/>
              <a:t>GUI.Checked</a:t>
            </a:r>
            <a:r>
              <a:rPr lang="en-US" dirty="0"/>
              <a:t> == 1) “that is for including </a:t>
            </a:r>
            <a:r>
              <a:rPr lang="en-US" dirty="0" err="1"/>
              <a:t>subDirectory</a:t>
            </a:r>
            <a:r>
              <a:rPr lang="en-US" dirty="0"/>
              <a:t>” it recursively crawls through that subdirectory.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533525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6719313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thread_creation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111827"/>
            <a:ext cx="6354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createThreads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This method takes a directory path as input from </a:t>
            </a:r>
            <a:r>
              <a:rPr lang="en-US" dirty="0" err="1"/>
              <a:t>path_get</a:t>
            </a:r>
            <a:r>
              <a:rPr lang="en-US" dirty="0"/>
              <a:t> class . It initializes a object </a:t>
            </a:r>
            <a:r>
              <a:rPr lang="en-US" dirty="0" err="1"/>
              <a:t>wordStatRunnable</a:t>
            </a:r>
            <a:r>
              <a:rPr lang="en-US" dirty="0"/>
              <a:t> to null . It creates an object of </a:t>
            </a:r>
            <a:r>
              <a:rPr lang="en-US" dirty="0" err="1"/>
              <a:t>Path_get</a:t>
            </a:r>
            <a:r>
              <a:rPr lang="en-US" dirty="0"/>
              <a:t> named </a:t>
            </a:r>
            <a:r>
              <a:rPr lang="en-US" dirty="0" err="1"/>
              <a:t>folderCrawler</a:t>
            </a:r>
            <a:r>
              <a:rPr lang="en-US" dirty="0"/>
              <a:t> . The </a:t>
            </a:r>
            <a:r>
              <a:rPr lang="en-US" dirty="0" err="1"/>
              <a:t>crawlFold</a:t>
            </a:r>
            <a:r>
              <a:rPr lang="en-US" dirty="0"/>
              <a:t> method of </a:t>
            </a:r>
            <a:r>
              <a:rPr lang="en-US" dirty="0" err="1"/>
              <a:t>Path_get</a:t>
            </a:r>
            <a:r>
              <a:rPr lang="en-US" dirty="0"/>
              <a:t> is called with the provided directory path, which populates the </a:t>
            </a:r>
            <a:r>
              <a:rPr lang="en-US" dirty="0" err="1"/>
              <a:t>folderCrawler</a:t>
            </a:r>
            <a:r>
              <a:rPr lang="en-US" dirty="0"/>
              <a:t> object with the file paths found in the directory . It then iterates through each file path obtained from </a:t>
            </a:r>
            <a:r>
              <a:rPr lang="en-US" dirty="0" err="1"/>
              <a:t>folderCrawler.getFiles</a:t>
            </a:r>
            <a:r>
              <a:rPr lang="en-US" dirty="0"/>
              <a:t>(): For each file, it creates a new </a:t>
            </a:r>
            <a:r>
              <a:rPr lang="en-US" dirty="0" err="1"/>
              <a:t>WordStatRunnable</a:t>
            </a:r>
            <a:r>
              <a:rPr lang="en-US" dirty="0"/>
              <a:t> object (t) initialized with the file path. It creates a new thread associated with t and adds it to the “</a:t>
            </a:r>
            <a:r>
              <a:rPr lang="en-US" dirty="0" err="1"/>
              <a:t>threadOfFiles</a:t>
            </a:r>
            <a:r>
              <a:rPr lang="en-US" dirty="0"/>
              <a:t>” list. During each iteration, it updates the </a:t>
            </a:r>
            <a:r>
              <a:rPr lang="en-US" dirty="0" err="1"/>
              <a:t>wordStatRunnable</a:t>
            </a:r>
            <a:r>
              <a:rPr lang="en-US" dirty="0"/>
              <a:t> object to hold the last created thread After creating all threads, it starts each thread using the start() method. it returns the last </a:t>
            </a:r>
            <a:r>
              <a:rPr lang="en-US" dirty="0" err="1"/>
              <a:t>WordStatRunnable</a:t>
            </a:r>
            <a:r>
              <a:rPr lang="en-US" dirty="0"/>
              <a:t> object which represents the last file's processing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111827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342103"/>
            <a:ext cx="63546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path: Stores the path of the file to be 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longest: Tracks the longest word encountered in 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global_longest</a:t>
            </a:r>
            <a:r>
              <a:rPr lang="en-US" dirty="0"/>
              <a:t>: the longest word in the directory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shortest: Tracks the shortest word encountered in 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global_shortest</a:t>
            </a:r>
            <a:r>
              <a:rPr lang="en-US" dirty="0"/>
              <a:t>: the shortest word in the directory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totalWords</a:t>
            </a:r>
            <a:r>
              <a:rPr lang="en-US" dirty="0"/>
              <a:t>: Counts the total number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countIs</a:t>
            </a:r>
            <a:r>
              <a:rPr lang="en-US" dirty="0"/>
              <a:t>, </a:t>
            </a:r>
            <a:r>
              <a:rPr lang="en-US" dirty="0" err="1"/>
              <a:t>countAre</a:t>
            </a:r>
            <a:r>
              <a:rPr lang="en-US" dirty="0"/>
              <a:t>, </a:t>
            </a:r>
            <a:r>
              <a:rPr lang="en-US" dirty="0" err="1"/>
              <a:t>countYou</a:t>
            </a:r>
            <a:r>
              <a:rPr lang="en-US" dirty="0"/>
              <a:t>: Counts occurrences of specific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WordStatRunnable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Constructor that initializes the path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 uses synchronized methods to ensure that shared variables (</a:t>
            </a:r>
            <a:r>
              <a:rPr lang="en-US" dirty="0" err="1"/>
              <a:t>global_longest</a:t>
            </a:r>
            <a:r>
              <a:rPr lang="en-US" dirty="0"/>
              <a:t>, </a:t>
            </a:r>
            <a:r>
              <a:rPr lang="en-US" dirty="0" err="1"/>
              <a:t>global_shortest</a:t>
            </a:r>
            <a:r>
              <a:rPr lang="en-US" dirty="0"/>
              <a:t>, </a:t>
            </a:r>
            <a:r>
              <a:rPr lang="en-US" dirty="0" err="1"/>
              <a:t>totalWords</a:t>
            </a:r>
            <a:r>
              <a:rPr lang="en-US" dirty="0"/>
              <a:t>, </a:t>
            </a:r>
            <a:r>
              <a:rPr lang="en-US" dirty="0" err="1"/>
              <a:t>countIs</a:t>
            </a:r>
            <a:r>
              <a:rPr lang="en-US" dirty="0"/>
              <a:t>, </a:t>
            </a:r>
            <a:r>
              <a:rPr lang="en-US" dirty="0" err="1"/>
              <a:t>countAre</a:t>
            </a:r>
            <a:r>
              <a:rPr lang="en-US" dirty="0"/>
              <a:t>, </a:t>
            </a:r>
            <a:r>
              <a:rPr lang="en-US" dirty="0" err="1"/>
              <a:t>countYou</a:t>
            </a:r>
            <a:r>
              <a:rPr lang="en-US" dirty="0"/>
              <a:t>) are accessed safely in a multi-threaded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Semaphore (</a:t>
            </a:r>
            <a:r>
              <a:rPr lang="en-US" dirty="0" err="1"/>
              <a:t>sem</a:t>
            </a:r>
            <a:r>
              <a:rPr lang="en-US" dirty="0"/>
              <a:t>) is employed to control access to shared resources, ensuring that multiple threads don't concurrently modify the statistics variables..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3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312" y="1148773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3BA7-BB96-E684-355E-5A1064E30A86}"/>
              </a:ext>
            </a:extLst>
          </p:cNvPr>
          <p:cNvSpPr txBox="1"/>
          <p:nvPr/>
        </p:nvSpPr>
        <p:spPr>
          <a:xfrm>
            <a:off x="364693" y="1859339"/>
            <a:ext cx="6354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run(): Overrides the run() method of the Runnable interface. This method is executed when a thread is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Opens the file specified by path and reads it line by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each line into words using whitespace as a regular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Computes statistics like total words, counts occurrences of certain words, and identifies the longest and shortest words. Acquires a semaphore (</a:t>
            </a:r>
            <a:r>
              <a:rPr lang="en-US" dirty="0" err="1"/>
              <a:t>sem</a:t>
            </a:r>
            <a:r>
              <a:rPr lang="en-US" dirty="0"/>
              <a:t>) to synchronize access to shared variables across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0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4C0CA-6C83-8518-F0A6-6AFF28C6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003" y="84142"/>
            <a:ext cx="5405437" cy="432434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BCD50E-D164-9EC8-89AF-66A7C0A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9281"/>
            <a:ext cx="7379856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WordStatRunnable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Class Description 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71FF1AD-8199-216C-F4EE-4077B873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0003" y="4285582"/>
            <a:ext cx="5405437" cy="2572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39604-013A-35D1-7FAB-51A776739276}"/>
              </a:ext>
            </a:extLst>
          </p:cNvPr>
          <p:cNvSpPr txBox="1"/>
          <p:nvPr/>
        </p:nvSpPr>
        <p:spPr>
          <a:xfrm>
            <a:off x="364693" y="1859339"/>
            <a:ext cx="635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the statistics for the processed file to a </a:t>
            </a:r>
            <a:r>
              <a:rPr lang="en-US" dirty="0" err="1"/>
              <a:t>mainList</a:t>
            </a:r>
            <a:r>
              <a:rPr lang="en-US" dirty="0"/>
              <a:t> shared among all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Resets statistics variables and releases the semaphore after a delay of 3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Prints the longest and shortest words encountered in the file.</a:t>
            </a:r>
          </a:p>
        </p:txBody>
      </p:sp>
    </p:spTree>
    <p:extLst>
      <p:ext uri="{BB962C8B-B14F-4D97-AF65-F5344CB8AC3E}">
        <p14:creationId xmlns:p14="http://schemas.microsoft.com/office/powerpoint/2010/main" val="5045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Office Theme</vt:lpstr>
      <vt:lpstr>Operating systems 2 project</vt:lpstr>
      <vt:lpstr>Project description: </vt:lpstr>
      <vt:lpstr>What we Did?</vt:lpstr>
      <vt:lpstr>GUI Guide </vt:lpstr>
      <vt:lpstr>Path_get Class Description </vt:lpstr>
      <vt:lpstr>thread_creation Class Description </vt:lpstr>
      <vt:lpstr>WordStatRunnable Class Description </vt:lpstr>
      <vt:lpstr>WordStatRunnable Class Description </vt:lpstr>
      <vt:lpstr>WordStatRunnable Class Description </vt:lpstr>
      <vt:lpstr>Team Members 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2 project</dc:title>
  <dc:creator>Yara 20211040</dc:creator>
  <cp:lastModifiedBy>Yara 20211040</cp:lastModifiedBy>
  <cp:revision>1</cp:revision>
  <dcterms:created xsi:type="dcterms:W3CDTF">2023-12-16T17:25:31Z</dcterms:created>
  <dcterms:modified xsi:type="dcterms:W3CDTF">2023-12-16T19:56:52Z</dcterms:modified>
</cp:coreProperties>
</file>