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1"/>
  </p:notesMasterIdLst>
  <p:sldIdLst>
    <p:sldId id="256" r:id="rId2"/>
    <p:sldId id="257" r:id="rId3"/>
    <p:sldId id="259" r:id="rId4"/>
    <p:sldId id="261" r:id="rId5"/>
    <p:sldId id="315" r:id="rId6"/>
    <p:sldId id="316" r:id="rId7"/>
    <p:sldId id="317" r:id="rId8"/>
    <p:sldId id="318" r:id="rId9"/>
    <p:sldId id="326" r:id="rId10"/>
    <p:sldId id="323" r:id="rId11"/>
    <p:sldId id="320" r:id="rId12"/>
    <p:sldId id="321" r:id="rId13"/>
    <p:sldId id="322" r:id="rId14"/>
    <p:sldId id="324" r:id="rId15"/>
    <p:sldId id="312" r:id="rId16"/>
    <p:sldId id="313" r:id="rId17"/>
    <p:sldId id="288" r:id="rId18"/>
    <p:sldId id="262" r:id="rId19"/>
    <p:sldId id="269" r:id="rId20"/>
  </p:sldIdLst>
  <p:sldSz cx="9144000" cy="5143500" type="screen16x9"/>
  <p:notesSz cx="6858000" cy="9144000"/>
  <p:embeddedFontLst>
    <p:embeddedFont>
      <p:font typeface="Bebas Neue" panose="020B0604020202020204" charset="0"/>
      <p:regular r:id="rId22"/>
    </p:embeddedFont>
    <p:embeddedFont>
      <p:font typeface="Russo One" panose="020B0604020202020204" charset="0"/>
      <p:regular r:id="rId23"/>
    </p:embeddedFont>
    <p:embeddedFont>
      <p:font typeface="Inconsolata" panose="020B0604020202020204" charset="0"/>
      <p:regular r:id="rId24"/>
      <p:bold r:id="rId25"/>
    </p:embeddedFon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3C8232-001A-4D68-8B8B-7C403661CEC0}">
  <a:tblStyle styleId="{AF3C8232-001A-4D68-8B8B-7C403661CE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93" d="100"/>
          <a:sy n="93" d="100"/>
        </p:scale>
        <p:origin x="2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25758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33f970efa5_7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33f970efa5_7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3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a:extLst>
            <a:ext uri="{FF2B5EF4-FFF2-40B4-BE49-F238E27FC236}">
              <a16:creationId xmlns:a16="http://schemas.microsoft.com/office/drawing/2014/main" xmlns="" id="{575E8C59-B58D-2792-EBC9-588F696D6B91}"/>
            </a:ext>
          </a:extLst>
        </p:cNvPr>
        <p:cNvGrpSpPr/>
        <p:nvPr/>
      </p:nvGrpSpPr>
      <p:grpSpPr>
        <a:xfrm>
          <a:off x="0" y="0"/>
          <a:ext cx="0" cy="0"/>
          <a:chOff x="0" y="0"/>
          <a:chExt cx="0" cy="0"/>
        </a:xfrm>
      </p:grpSpPr>
      <p:sp>
        <p:nvSpPr>
          <p:cNvPr id="381" name="Google Shape;381;gd362d286f3_1_18:notes">
            <a:extLst>
              <a:ext uri="{FF2B5EF4-FFF2-40B4-BE49-F238E27FC236}">
                <a16:creationId xmlns:a16="http://schemas.microsoft.com/office/drawing/2014/main" xmlns="" id="{30227BB4-E0C8-6B7B-73B0-DB046E925B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362d286f3_1_18:notes">
            <a:extLst>
              <a:ext uri="{FF2B5EF4-FFF2-40B4-BE49-F238E27FC236}">
                <a16:creationId xmlns:a16="http://schemas.microsoft.com/office/drawing/2014/main" xmlns="" id="{6A130AE4-5219-4E91-9616-7072F2E09D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08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313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26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063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a:extLst>
            <a:ext uri="{FF2B5EF4-FFF2-40B4-BE49-F238E27FC236}">
              <a16:creationId xmlns:a16="http://schemas.microsoft.com/office/drawing/2014/main" xmlns="" id="{EF8EB722-9116-9DA6-6696-80B8462FEA66}"/>
            </a:ext>
          </a:extLst>
        </p:cNvPr>
        <p:cNvGrpSpPr/>
        <p:nvPr/>
      </p:nvGrpSpPr>
      <p:grpSpPr>
        <a:xfrm>
          <a:off x="0" y="0"/>
          <a:ext cx="0" cy="0"/>
          <a:chOff x="0" y="0"/>
          <a:chExt cx="0" cy="0"/>
        </a:xfrm>
      </p:grpSpPr>
      <p:sp>
        <p:nvSpPr>
          <p:cNvPr id="381" name="Google Shape;381;gd362d286f3_1_18:notes">
            <a:extLst>
              <a:ext uri="{FF2B5EF4-FFF2-40B4-BE49-F238E27FC236}">
                <a16:creationId xmlns:a16="http://schemas.microsoft.com/office/drawing/2014/main" xmlns="" id="{D3B9B131-1DB5-C32B-3BAB-59CED8B795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362d286f3_1_18:notes">
            <a:extLst>
              <a:ext uri="{FF2B5EF4-FFF2-40B4-BE49-F238E27FC236}">
                <a16:creationId xmlns:a16="http://schemas.microsoft.com/office/drawing/2014/main" xmlns="" id="{6F9D4BA7-87F0-314E-20B7-B90FE870A0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77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a:extLst>
            <a:ext uri="{FF2B5EF4-FFF2-40B4-BE49-F238E27FC236}">
              <a16:creationId xmlns:a16="http://schemas.microsoft.com/office/drawing/2014/main" xmlns="" id="{1B004CAF-1C4A-285D-A050-5CE733F70F62}"/>
            </a:ext>
          </a:extLst>
        </p:cNvPr>
        <p:cNvGrpSpPr/>
        <p:nvPr/>
      </p:nvGrpSpPr>
      <p:grpSpPr>
        <a:xfrm>
          <a:off x="0" y="0"/>
          <a:ext cx="0" cy="0"/>
          <a:chOff x="0" y="0"/>
          <a:chExt cx="0" cy="0"/>
        </a:xfrm>
      </p:grpSpPr>
      <p:sp>
        <p:nvSpPr>
          <p:cNvPr id="1722" name="Google Shape;1722;g1215e4c9146_0_38:notes">
            <a:extLst>
              <a:ext uri="{FF2B5EF4-FFF2-40B4-BE49-F238E27FC236}">
                <a16:creationId xmlns:a16="http://schemas.microsoft.com/office/drawing/2014/main" xmlns="" id="{236501CB-1F85-0106-CED8-A57D42BD3A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1215e4c9146_0_38:notes">
            <a:extLst>
              <a:ext uri="{FF2B5EF4-FFF2-40B4-BE49-F238E27FC236}">
                <a16:creationId xmlns:a16="http://schemas.microsoft.com/office/drawing/2014/main" xmlns="" id="{D578372B-5E38-72F6-B57F-BE95692C42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98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a:extLst>
            <a:ext uri="{FF2B5EF4-FFF2-40B4-BE49-F238E27FC236}">
              <a16:creationId xmlns:a16="http://schemas.microsoft.com/office/drawing/2014/main" xmlns="" id="{8C592BC0-9867-50E6-CA0C-4ADCE03BFB13}"/>
            </a:ext>
          </a:extLst>
        </p:cNvPr>
        <p:cNvGrpSpPr/>
        <p:nvPr/>
      </p:nvGrpSpPr>
      <p:grpSpPr>
        <a:xfrm>
          <a:off x="0" y="0"/>
          <a:ext cx="0" cy="0"/>
          <a:chOff x="0" y="0"/>
          <a:chExt cx="0" cy="0"/>
        </a:xfrm>
      </p:grpSpPr>
      <p:sp>
        <p:nvSpPr>
          <p:cNvPr id="1722" name="Google Shape;1722;g1215e4c9146_0_38:notes">
            <a:extLst>
              <a:ext uri="{FF2B5EF4-FFF2-40B4-BE49-F238E27FC236}">
                <a16:creationId xmlns:a16="http://schemas.microsoft.com/office/drawing/2014/main" xmlns="" id="{714855AB-9C4D-1D3F-4F26-98DB95CA6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1215e4c9146_0_38:notes">
            <a:extLst>
              <a:ext uri="{FF2B5EF4-FFF2-40B4-BE49-F238E27FC236}">
                <a16:creationId xmlns:a16="http://schemas.microsoft.com/office/drawing/2014/main" xmlns="" id="{6DDD7144-8507-33FF-CB0A-912DF639B3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65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d362d286f3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d362d286f3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5221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007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04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27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362d286f3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362d286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9468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92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0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07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362d286f3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362d286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737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ecc7082a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ecc7082a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801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d362d286f3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d362d286f3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08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C1C1C"/>
            </a:gs>
            <a:gs pos="100000">
              <a:srgbClr val="426B6A"/>
            </a:gs>
          </a:gsLst>
          <a:lin ang="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33300" y="1036963"/>
            <a:ext cx="6469500" cy="1958100"/>
          </a:xfrm>
          <a:prstGeom prst="rect">
            <a:avLst/>
          </a:prstGeom>
          <a:noFill/>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300">
                <a:solidFill>
                  <a:srgbClr val="F3F3F3"/>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33300" y="3306875"/>
            <a:ext cx="5473800" cy="443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ldNum" idx="12"/>
          </p:nvPr>
        </p:nvSpPr>
        <p:spPr>
          <a:xfrm>
            <a:off x="7875300" y="4434050"/>
            <a:ext cx="548700" cy="170400"/>
          </a:xfrm>
          <a:prstGeom prst="rect">
            <a:avLst/>
          </a:prstGeom>
        </p:spPr>
        <p:txBody>
          <a:bodyPr spcFirstLastPara="1" wrap="square" lIns="91425" tIns="91425" rIns="91425" bIns="91425" anchor="ctr" anchorCtr="0">
            <a:noAutofit/>
          </a:bodyPr>
          <a:lstStyle>
            <a:lvl1pPr lvl="0">
              <a:buNone/>
              <a:defRPr sz="1600"/>
            </a:lvl1pPr>
            <a:lvl2pPr lvl="1">
              <a:buNone/>
              <a:defRPr sz="1600"/>
            </a:lvl2pPr>
            <a:lvl3pPr lvl="2">
              <a:buNone/>
              <a:defRPr sz="1600"/>
            </a:lvl3pPr>
            <a:lvl4pPr lvl="3">
              <a:buNone/>
              <a:defRPr sz="1600"/>
            </a:lvl4pPr>
            <a:lvl5pPr lvl="4">
              <a:buNone/>
              <a:defRPr sz="1600"/>
            </a:lvl5pPr>
            <a:lvl6pPr lvl="5">
              <a:buNone/>
              <a:defRPr sz="1600"/>
            </a:lvl6pPr>
            <a:lvl7pPr lvl="6">
              <a:buNone/>
              <a:defRPr sz="1600"/>
            </a:lvl7pPr>
            <a:lvl8pPr lvl="7">
              <a:buNone/>
              <a:defRPr sz="1600"/>
            </a:lvl8pPr>
            <a:lvl9pPr lvl="8">
              <a:buNone/>
              <a:defRPr sz="1600"/>
            </a:lvl9pPr>
          </a:lstStyle>
          <a:p>
            <a:pPr marL="0" lvl="0" indent="0" algn="r" rtl="0">
              <a:spcBef>
                <a:spcPts val="0"/>
              </a:spcBef>
              <a:spcAft>
                <a:spcPts val="0"/>
              </a:spcAft>
              <a:buNone/>
            </a:pPr>
            <a:r>
              <a:rPr lang="en"/>
              <a:t>00</a:t>
            </a:r>
            <a:fld id="{00000000-1234-1234-1234-123412341234}" type="slidenum">
              <a:rPr lang="en"/>
              <a:t>‹#›</a:t>
            </a:fld>
            <a:endParaRPr/>
          </a:p>
        </p:txBody>
      </p:sp>
      <p:sp>
        <p:nvSpPr>
          <p:cNvPr id="13" name="Google Shape;13;p2"/>
          <p:cNvSpPr/>
          <p:nvPr/>
        </p:nvSpPr>
        <p:spPr>
          <a:xfrm>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801078" y="621971"/>
            <a:ext cx="2125029" cy="403038"/>
            <a:chOff x="6787353" y="621971"/>
            <a:chExt cx="2125029" cy="403038"/>
          </a:xfrm>
        </p:grpSpPr>
        <p:sp>
          <p:nvSpPr>
            <p:cNvPr id="15" name="Google Shape;15;p2"/>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1_1_1">
    <p:bg>
      <p:bgPr>
        <a:gradFill>
          <a:gsLst>
            <a:gs pos="0">
              <a:srgbClr val="1C1C1C"/>
            </a:gs>
            <a:gs pos="100000">
              <a:srgbClr val="426B6A"/>
            </a:gs>
          </a:gsLst>
          <a:lin ang="0" scaled="0"/>
        </a:gradFill>
        <a:effectLst/>
      </p:bgPr>
    </p:bg>
    <p:spTree>
      <p:nvGrpSpPr>
        <p:cNvPr id="1" name="Shape 169"/>
        <p:cNvGrpSpPr/>
        <p:nvPr/>
      </p:nvGrpSpPr>
      <p:grpSpPr>
        <a:xfrm>
          <a:off x="0" y="0"/>
          <a:ext cx="0" cy="0"/>
          <a:chOff x="0" y="0"/>
          <a:chExt cx="0" cy="0"/>
        </a:xfrm>
      </p:grpSpPr>
      <p:sp>
        <p:nvSpPr>
          <p:cNvPr id="170" name="Google Shape;170;p25"/>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Arial"/>
              <a:buChar char="●"/>
              <a:defRPr sz="1250">
                <a:solidFill>
                  <a:schemeClr val="lt1"/>
                </a:solidFill>
              </a:defRPr>
            </a:lvl1pPr>
            <a:lvl2pPr marL="914400" lvl="1" indent="-317500" rtl="0">
              <a:lnSpc>
                <a:spcPct val="115000"/>
              </a:lnSpc>
              <a:spcBef>
                <a:spcPts val="0"/>
              </a:spcBef>
              <a:spcAft>
                <a:spcPts val="0"/>
              </a:spcAft>
              <a:buClr>
                <a:schemeClr val="lt1"/>
              </a:buClr>
              <a:buSzPts val="1400"/>
              <a:buFont typeface="Arial"/>
              <a:buChar char="○"/>
              <a:defRPr>
                <a:solidFill>
                  <a:schemeClr val="lt1"/>
                </a:solidFill>
              </a:defRPr>
            </a:lvl2pPr>
            <a:lvl3pPr marL="1371600" lvl="2" indent="-317500" rtl="0">
              <a:lnSpc>
                <a:spcPct val="115000"/>
              </a:lnSpc>
              <a:spcBef>
                <a:spcPts val="0"/>
              </a:spcBef>
              <a:spcAft>
                <a:spcPts val="0"/>
              </a:spcAft>
              <a:buClr>
                <a:schemeClr val="lt1"/>
              </a:buClr>
              <a:buSzPts val="1400"/>
              <a:buFont typeface="Arial"/>
              <a:buChar char="■"/>
              <a:defRPr>
                <a:solidFill>
                  <a:schemeClr val="lt1"/>
                </a:solidFill>
              </a:defRPr>
            </a:lvl3pPr>
            <a:lvl4pPr marL="1828800" lvl="3" indent="-317500" rtl="0">
              <a:lnSpc>
                <a:spcPct val="115000"/>
              </a:lnSpc>
              <a:spcBef>
                <a:spcPts val="0"/>
              </a:spcBef>
              <a:spcAft>
                <a:spcPts val="0"/>
              </a:spcAft>
              <a:buClr>
                <a:schemeClr val="lt1"/>
              </a:buClr>
              <a:buSzPts val="1400"/>
              <a:buFont typeface="Arial"/>
              <a:buChar char="●"/>
              <a:defRPr>
                <a:solidFill>
                  <a:schemeClr val="lt1"/>
                </a:solidFill>
              </a:defRPr>
            </a:lvl4pPr>
            <a:lvl5pPr marL="2286000" lvl="4" indent="-317500" rtl="0">
              <a:lnSpc>
                <a:spcPct val="115000"/>
              </a:lnSpc>
              <a:spcBef>
                <a:spcPts val="0"/>
              </a:spcBef>
              <a:spcAft>
                <a:spcPts val="0"/>
              </a:spcAft>
              <a:buClr>
                <a:schemeClr val="lt1"/>
              </a:buClr>
              <a:buSzPts val="1400"/>
              <a:buFont typeface="Arial"/>
              <a:buChar char="○"/>
              <a:defRPr>
                <a:solidFill>
                  <a:schemeClr val="lt1"/>
                </a:solidFill>
              </a:defRPr>
            </a:lvl5pPr>
            <a:lvl6pPr marL="2743200" lvl="5" indent="-317500" rtl="0">
              <a:lnSpc>
                <a:spcPct val="115000"/>
              </a:lnSpc>
              <a:spcBef>
                <a:spcPts val="0"/>
              </a:spcBef>
              <a:spcAft>
                <a:spcPts val="0"/>
              </a:spcAft>
              <a:buClr>
                <a:schemeClr val="lt1"/>
              </a:buClr>
              <a:buSzPts val="1400"/>
              <a:buFont typeface="Arial"/>
              <a:buChar char="■"/>
              <a:defRPr>
                <a:solidFill>
                  <a:schemeClr val="lt1"/>
                </a:solidFill>
              </a:defRPr>
            </a:lvl6pPr>
            <a:lvl7pPr marL="3200400" lvl="6" indent="-317500" rtl="0">
              <a:lnSpc>
                <a:spcPct val="115000"/>
              </a:lnSpc>
              <a:spcBef>
                <a:spcPts val="0"/>
              </a:spcBef>
              <a:spcAft>
                <a:spcPts val="0"/>
              </a:spcAft>
              <a:buClr>
                <a:schemeClr val="lt1"/>
              </a:buClr>
              <a:buSzPts val="1400"/>
              <a:buFont typeface="Arial"/>
              <a:buChar char="●"/>
              <a:defRPr>
                <a:solidFill>
                  <a:schemeClr val="lt1"/>
                </a:solidFill>
              </a:defRPr>
            </a:lvl7pPr>
            <a:lvl8pPr marL="3657600" lvl="7" indent="-317500" rtl="0">
              <a:lnSpc>
                <a:spcPct val="115000"/>
              </a:lnSpc>
              <a:spcBef>
                <a:spcPts val="0"/>
              </a:spcBef>
              <a:spcAft>
                <a:spcPts val="0"/>
              </a:spcAft>
              <a:buClr>
                <a:schemeClr val="lt1"/>
              </a:buClr>
              <a:buSzPts val="1400"/>
              <a:buFont typeface="Arial"/>
              <a:buChar char="○"/>
              <a:defRPr>
                <a:solidFill>
                  <a:schemeClr val="lt1"/>
                </a:solidFill>
              </a:defRPr>
            </a:lvl8pPr>
            <a:lvl9pPr marL="4114800" lvl="8" indent="-317500" rtl="0">
              <a:lnSpc>
                <a:spcPct val="115000"/>
              </a:lnSpc>
              <a:spcBef>
                <a:spcPts val="0"/>
              </a:spcBef>
              <a:spcAft>
                <a:spcPts val="0"/>
              </a:spcAft>
              <a:buClr>
                <a:schemeClr val="lt1"/>
              </a:buClr>
              <a:buSzPts val="1400"/>
              <a:buFont typeface="Arial"/>
              <a:buChar char="■"/>
              <a:defRPr>
                <a:solidFill>
                  <a:schemeClr val="lt1"/>
                </a:solidFill>
              </a:defRPr>
            </a:lvl9pPr>
          </a:lstStyle>
          <a:p>
            <a:endParaRPr/>
          </a:p>
        </p:txBody>
      </p:sp>
      <p:sp>
        <p:nvSpPr>
          <p:cNvPr id="171" name="Google Shape;171;p25"/>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2" name="Google Shape;172;p25"/>
          <p:cNvGrpSpPr/>
          <p:nvPr/>
        </p:nvGrpSpPr>
        <p:grpSpPr>
          <a:xfrm rot="5400000">
            <a:off x="-577123" y="4241717"/>
            <a:ext cx="1672852" cy="143201"/>
            <a:chOff x="7239530" y="753659"/>
            <a:chExt cx="1672852" cy="143201"/>
          </a:xfrm>
        </p:grpSpPr>
        <p:sp>
          <p:nvSpPr>
            <p:cNvPr id="173" name="Google Shape;173;p25"/>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5"/>
          <p:cNvSpPr/>
          <p:nvPr/>
        </p:nvSpPr>
        <p:spPr>
          <a:xfrm>
            <a:off x="223211" y="230163"/>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rgbClr val="1C1C1C"/>
            </a:gs>
            <a:gs pos="100000">
              <a:srgbClr val="426B6A"/>
            </a:gs>
          </a:gsLst>
          <a:lin ang="0" scaled="0"/>
        </a:gradFill>
        <a:effectLst/>
      </p:bgPr>
    </p:bg>
    <p:spTree>
      <p:nvGrpSpPr>
        <p:cNvPr id="1" name="Shape 293"/>
        <p:cNvGrpSpPr/>
        <p:nvPr/>
      </p:nvGrpSpPr>
      <p:grpSpPr>
        <a:xfrm>
          <a:off x="0" y="0"/>
          <a:ext cx="0" cy="0"/>
          <a:chOff x="0" y="0"/>
          <a:chExt cx="0" cy="0"/>
        </a:xfrm>
      </p:grpSpPr>
      <p:sp>
        <p:nvSpPr>
          <p:cNvPr id="294" name="Google Shape;294;p36"/>
          <p:cNvSpPr/>
          <p:nvPr/>
        </p:nvSpPr>
        <p:spPr>
          <a:xfrm rot="10800000" flipH="1">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36"/>
          <p:cNvGrpSpPr/>
          <p:nvPr/>
        </p:nvGrpSpPr>
        <p:grpSpPr>
          <a:xfrm rot="5400000" flipH="1">
            <a:off x="-577123" y="764951"/>
            <a:ext cx="1672852" cy="143201"/>
            <a:chOff x="7239530" y="753659"/>
            <a:chExt cx="1672852" cy="143201"/>
          </a:xfrm>
        </p:grpSpPr>
        <p:sp>
          <p:nvSpPr>
            <p:cNvPr id="296" name="Google Shape;296;p3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rgbClr val="1C1C1C"/>
            </a:gs>
            <a:gs pos="100000">
              <a:srgbClr val="426B6A"/>
            </a:gs>
          </a:gsLst>
          <a:lin ang="0" scaled="0"/>
        </a:gradFill>
        <a:effectLst/>
      </p:bgPr>
    </p:bg>
    <p:spTree>
      <p:nvGrpSpPr>
        <p:cNvPr id="1" name="Shape 298"/>
        <p:cNvGrpSpPr/>
        <p:nvPr/>
      </p:nvGrpSpPr>
      <p:grpSpPr>
        <a:xfrm>
          <a:off x="0" y="0"/>
          <a:ext cx="0" cy="0"/>
          <a:chOff x="0" y="0"/>
          <a:chExt cx="0" cy="0"/>
        </a:xfrm>
      </p:grpSpPr>
      <p:sp>
        <p:nvSpPr>
          <p:cNvPr id="299" name="Google Shape;299;p37"/>
          <p:cNvSpPr/>
          <p:nvPr/>
        </p:nvSpPr>
        <p:spPr>
          <a:xfrm>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37"/>
          <p:cNvGrpSpPr/>
          <p:nvPr/>
        </p:nvGrpSpPr>
        <p:grpSpPr>
          <a:xfrm rot="5400000">
            <a:off x="-577123" y="4241717"/>
            <a:ext cx="1672852" cy="143201"/>
            <a:chOff x="7239530" y="753659"/>
            <a:chExt cx="1672852" cy="143201"/>
          </a:xfrm>
        </p:grpSpPr>
        <p:sp>
          <p:nvSpPr>
            <p:cNvPr id="301" name="Google Shape;301;p37"/>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1C1C1C"/>
            </a:gs>
            <a:gs pos="100000">
              <a:srgbClr val="426B6A"/>
            </a:gs>
          </a:gsLst>
          <a:lin ang="0" scaled="0"/>
        </a:grad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1372963" y="2571175"/>
            <a:ext cx="2743200" cy="31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500">
                <a:solidFill>
                  <a:schemeClr val="lt1"/>
                </a:solidFill>
                <a:latin typeface="Russo One"/>
                <a:ea typeface="Russo One"/>
                <a:cs typeface="Russo One"/>
                <a:sym typeface="Russo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5027838" y="2571175"/>
            <a:ext cx="2743200" cy="31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5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6" name="Google Shape;36;p5"/>
          <p:cNvSpPr txBox="1">
            <a:spLocks noGrp="1"/>
          </p:cNvSpPr>
          <p:nvPr>
            <p:ph type="subTitle" idx="3"/>
          </p:nvPr>
        </p:nvSpPr>
        <p:spPr>
          <a:xfrm>
            <a:off x="1372963" y="2883677"/>
            <a:ext cx="2743200" cy="7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4"/>
          </p:nvPr>
        </p:nvSpPr>
        <p:spPr>
          <a:xfrm>
            <a:off x="5027838" y="2883677"/>
            <a:ext cx="2743200" cy="7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5"/>
          <p:cNvSpPr/>
          <p:nvPr/>
        </p:nvSpPr>
        <p:spPr>
          <a:xfrm>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5"/>
          <p:cNvGrpSpPr/>
          <p:nvPr/>
        </p:nvGrpSpPr>
        <p:grpSpPr>
          <a:xfrm rot="5400000">
            <a:off x="-577123" y="4241717"/>
            <a:ext cx="1672852" cy="143201"/>
            <a:chOff x="7239530" y="753659"/>
            <a:chExt cx="1672852" cy="143201"/>
          </a:xfrm>
        </p:grpSpPr>
        <p:sp>
          <p:nvSpPr>
            <p:cNvPr id="41" name="Google Shape;41;p5"/>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153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gradFill>
          <a:gsLst>
            <a:gs pos="0">
              <a:srgbClr val="1C1C1C"/>
            </a:gs>
            <a:gs pos="100000">
              <a:srgbClr val="426B6A"/>
            </a:gs>
          </a:gsLst>
          <a:lin ang="0" scaled="0"/>
        </a:gradFill>
        <a:effectLst/>
      </p:bgPr>
    </p:bg>
    <p:spTree>
      <p:nvGrpSpPr>
        <p:cNvPr id="1" name="Shape 148"/>
        <p:cNvGrpSpPr/>
        <p:nvPr/>
      </p:nvGrpSpPr>
      <p:grpSpPr>
        <a:xfrm>
          <a:off x="0" y="0"/>
          <a:ext cx="0" cy="0"/>
          <a:chOff x="0" y="0"/>
          <a:chExt cx="0" cy="0"/>
        </a:xfrm>
      </p:grpSpPr>
      <p:sp>
        <p:nvSpPr>
          <p:cNvPr id="149" name="Google Shape;149;p22"/>
          <p:cNvSpPr txBox="1">
            <a:spLocks noGrp="1"/>
          </p:cNvSpPr>
          <p:nvPr>
            <p:ph type="subTitle" idx="1"/>
          </p:nvPr>
        </p:nvSpPr>
        <p:spPr>
          <a:xfrm>
            <a:off x="988025" y="1997050"/>
            <a:ext cx="3076500" cy="132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2"/>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1" name="Google Shape;151;p22"/>
          <p:cNvGrpSpPr/>
          <p:nvPr/>
        </p:nvGrpSpPr>
        <p:grpSpPr>
          <a:xfrm rot="5400000">
            <a:off x="-577123" y="4241717"/>
            <a:ext cx="1672852" cy="143201"/>
            <a:chOff x="7239530" y="753659"/>
            <a:chExt cx="1672852" cy="143201"/>
          </a:xfrm>
        </p:grpSpPr>
        <p:sp>
          <p:nvSpPr>
            <p:cNvPr id="152" name="Google Shape;152;p2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22"/>
          <p:cNvSpPr/>
          <p:nvPr/>
        </p:nvSpPr>
        <p:spPr>
          <a:xfrm>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963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 point">
    <p:bg>
      <p:bgPr>
        <a:gradFill>
          <a:gsLst>
            <a:gs pos="0">
              <a:srgbClr val="1C1C1C"/>
            </a:gs>
            <a:gs pos="100000">
              <a:srgbClr val="426B6A"/>
            </a:gs>
          </a:gsLst>
          <a:lin ang="0" scaled="0"/>
        </a:gradFill>
        <a:effectLst/>
      </p:bgPr>
    </p:bg>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SzPts val="6000"/>
              <a:buNone/>
              <a:defRPr sz="80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58" name="Google Shape;58;p8"/>
          <p:cNvSpPr txBox="1">
            <a:spLocks noGrp="1"/>
          </p:cNvSpPr>
          <p:nvPr>
            <p:ph type="sldNum" idx="12"/>
          </p:nvPr>
        </p:nvSpPr>
        <p:spPr>
          <a:xfrm>
            <a:off x="7875300" y="4438415"/>
            <a:ext cx="548700" cy="1704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lvl1pPr lvl="0" rtl="0">
              <a:buNone/>
              <a:defRPr sz="1600"/>
            </a:lvl1pPr>
            <a:lvl2pPr lvl="1" rtl="0">
              <a:buNone/>
              <a:defRPr sz="1600"/>
            </a:lvl2pPr>
            <a:lvl3pPr lvl="2" rtl="0">
              <a:buNone/>
              <a:defRPr sz="1600"/>
            </a:lvl3pPr>
            <a:lvl4pPr lvl="3" rtl="0">
              <a:buNone/>
              <a:defRPr sz="1600"/>
            </a:lvl4pPr>
            <a:lvl5pPr lvl="4" rtl="0">
              <a:buNone/>
              <a:defRPr sz="1600"/>
            </a:lvl5pPr>
            <a:lvl6pPr lvl="5" rtl="0">
              <a:buNone/>
              <a:defRPr sz="1600"/>
            </a:lvl6pPr>
            <a:lvl7pPr lvl="6" rtl="0">
              <a:buNone/>
              <a:defRPr sz="1600"/>
            </a:lvl7pPr>
            <a:lvl8pPr lvl="7" rtl="0">
              <a:buNone/>
              <a:defRPr sz="1600"/>
            </a:lvl8pPr>
            <a:lvl9pPr lvl="8" rtl="0">
              <a:buNone/>
              <a:defRPr sz="1600"/>
            </a:lvl9pPr>
          </a:lstStyle>
          <a:p>
            <a:pPr marL="0" lvl="0" indent="0" algn="r" rtl="0">
              <a:spcBef>
                <a:spcPts val="0"/>
              </a:spcBef>
              <a:spcAft>
                <a:spcPts val="0"/>
              </a:spcAft>
              <a:buNone/>
            </a:pPr>
            <a:r>
              <a:rPr lang="en"/>
              <a:t>0</a:t>
            </a:r>
            <a:fld id="{00000000-1234-1234-1234-123412341234}" type="slidenum">
              <a:rPr lang="en"/>
              <a:t>‹#›</a:t>
            </a:fld>
            <a:endParaRPr/>
          </a:p>
        </p:txBody>
      </p:sp>
      <p:sp>
        <p:nvSpPr>
          <p:cNvPr id="59" name="Google Shape;59;p8"/>
          <p:cNvSpPr/>
          <p:nvPr/>
        </p:nvSpPr>
        <p:spPr>
          <a:xfrm rot="10800000">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74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1C1C1C"/>
            </a:gs>
            <a:gs pos="100000">
              <a:srgbClr val="426B6A"/>
            </a:gs>
          </a:gsLst>
          <a:lin ang="0" scaled="0"/>
        </a:gra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362488" y="1551223"/>
            <a:ext cx="3835800" cy="887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6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1487763" y="1834950"/>
            <a:ext cx="1406700" cy="10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3362468" y="2438323"/>
            <a:ext cx="38358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lvl1pPr lvl="0" rtl="0">
              <a:buNone/>
              <a:defRPr sz="1600">
                <a:solidFill>
                  <a:schemeClr val="accent2"/>
                </a:solidFill>
              </a:defRPr>
            </a:lvl1pPr>
            <a:lvl2pPr lvl="1" rtl="0">
              <a:buNone/>
              <a:defRPr sz="1600">
                <a:solidFill>
                  <a:schemeClr val="accent2"/>
                </a:solidFill>
              </a:defRPr>
            </a:lvl2pPr>
            <a:lvl3pPr lvl="2" rtl="0">
              <a:buNone/>
              <a:defRPr sz="1600">
                <a:solidFill>
                  <a:schemeClr val="accent2"/>
                </a:solidFill>
              </a:defRPr>
            </a:lvl3pPr>
            <a:lvl4pPr lvl="3" rtl="0">
              <a:buNone/>
              <a:defRPr sz="1600">
                <a:solidFill>
                  <a:schemeClr val="accent2"/>
                </a:solidFill>
              </a:defRPr>
            </a:lvl4pPr>
            <a:lvl5pPr lvl="4" rtl="0">
              <a:buNone/>
              <a:defRPr sz="1600">
                <a:solidFill>
                  <a:schemeClr val="accent2"/>
                </a:solidFill>
              </a:defRPr>
            </a:lvl5pPr>
            <a:lvl6pPr lvl="5" rtl="0">
              <a:buNone/>
              <a:defRPr sz="1600">
                <a:solidFill>
                  <a:schemeClr val="accent2"/>
                </a:solidFill>
              </a:defRPr>
            </a:lvl6pPr>
            <a:lvl7pPr lvl="6" rtl="0">
              <a:buNone/>
              <a:defRPr sz="1600">
                <a:solidFill>
                  <a:schemeClr val="accent2"/>
                </a:solidFill>
              </a:defRPr>
            </a:lvl7pPr>
            <a:lvl8pPr lvl="7" rtl="0">
              <a:buNone/>
              <a:defRPr sz="1600">
                <a:solidFill>
                  <a:schemeClr val="accent2"/>
                </a:solidFill>
              </a:defRPr>
            </a:lvl8pPr>
            <a:lvl9pPr lvl="8" rtl="0">
              <a:buNone/>
              <a:defRPr sz="1600">
                <a:solidFill>
                  <a:schemeClr val="accent2"/>
                </a:solidFill>
              </a:defRPr>
            </a:lvl9pPr>
          </a:lstStyle>
          <a:p>
            <a:pPr marL="0" lvl="0" indent="0" algn="r" rtl="0">
              <a:spcBef>
                <a:spcPts val="0"/>
              </a:spcBef>
              <a:spcAft>
                <a:spcPts val="0"/>
              </a:spcAft>
              <a:buNone/>
            </a:pPr>
            <a:r>
              <a:rPr lang="en"/>
              <a:t>00</a:t>
            </a:r>
            <a:fld id="{00000000-1234-1234-1234-123412341234}" type="slidenum">
              <a:rPr lang="en"/>
              <a:t>‹#›</a:t>
            </a:fld>
            <a:endParaRPr/>
          </a:p>
        </p:txBody>
      </p:sp>
      <p:sp>
        <p:nvSpPr>
          <p:cNvPr id="26" name="Google Shape;26;p3"/>
          <p:cNvSpPr/>
          <p:nvPr/>
        </p:nvSpPr>
        <p:spPr>
          <a:xfrm rot="10800000" flipH="1">
            <a:off x="223205"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rot="-5400000">
            <a:off x="-577123" y="764817"/>
            <a:ext cx="1672852" cy="143201"/>
            <a:chOff x="7239530" y="753659"/>
            <a:chExt cx="1672852" cy="143201"/>
          </a:xfrm>
        </p:grpSpPr>
        <p:sp>
          <p:nvSpPr>
            <p:cNvPr id="28" name="Google Shape;28;p3"/>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rgbClr val="1C1C1C"/>
            </a:gs>
            <a:gs pos="100000">
              <a:srgbClr val="426B6A"/>
            </a:gs>
          </a:gsLst>
          <a:lin ang="0" scaled="0"/>
        </a:gradFill>
        <a:effectLst/>
      </p:bgPr>
    </p:bg>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831925" y="1152475"/>
            <a:ext cx="74802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50">
                <a:solidFill>
                  <a:schemeClr val="lt1"/>
                </a:solidFill>
              </a:defRPr>
            </a:lvl1pPr>
            <a:lvl2pPr marL="914400" lvl="1" indent="-317500" rtl="0">
              <a:lnSpc>
                <a:spcPct val="115000"/>
              </a:lnSpc>
              <a:spcBef>
                <a:spcPts val="0"/>
              </a:spcBef>
              <a:spcAft>
                <a:spcPts val="0"/>
              </a:spcAft>
              <a:buClr>
                <a:schemeClr val="lt1"/>
              </a:buClr>
              <a:buSzPts val="1400"/>
              <a:buFont typeface="Arial"/>
              <a:buChar char="○"/>
              <a:defRPr>
                <a:solidFill>
                  <a:schemeClr val="lt1"/>
                </a:solidFill>
              </a:defRPr>
            </a:lvl2pPr>
            <a:lvl3pPr marL="1371600" lvl="2" indent="-317500" rtl="0">
              <a:lnSpc>
                <a:spcPct val="115000"/>
              </a:lnSpc>
              <a:spcBef>
                <a:spcPts val="0"/>
              </a:spcBef>
              <a:spcAft>
                <a:spcPts val="0"/>
              </a:spcAft>
              <a:buClr>
                <a:schemeClr val="lt1"/>
              </a:buClr>
              <a:buSzPts val="1400"/>
              <a:buFont typeface="Arial"/>
              <a:buChar char="■"/>
              <a:defRPr>
                <a:solidFill>
                  <a:schemeClr val="lt1"/>
                </a:solidFill>
              </a:defRPr>
            </a:lvl3pPr>
            <a:lvl4pPr marL="1828800" lvl="3" indent="-317500" rtl="0">
              <a:lnSpc>
                <a:spcPct val="115000"/>
              </a:lnSpc>
              <a:spcBef>
                <a:spcPts val="0"/>
              </a:spcBef>
              <a:spcAft>
                <a:spcPts val="0"/>
              </a:spcAft>
              <a:buClr>
                <a:schemeClr val="lt1"/>
              </a:buClr>
              <a:buSzPts val="1400"/>
              <a:buFont typeface="Arial"/>
              <a:buChar char="●"/>
              <a:defRPr>
                <a:solidFill>
                  <a:schemeClr val="lt1"/>
                </a:solidFill>
              </a:defRPr>
            </a:lvl4pPr>
            <a:lvl5pPr marL="2286000" lvl="4" indent="-317500" rtl="0">
              <a:lnSpc>
                <a:spcPct val="115000"/>
              </a:lnSpc>
              <a:spcBef>
                <a:spcPts val="0"/>
              </a:spcBef>
              <a:spcAft>
                <a:spcPts val="0"/>
              </a:spcAft>
              <a:buClr>
                <a:schemeClr val="lt1"/>
              </a:buClr>
              <a:buSzPts val="1400"/>
              <a:buFont typeface="Arial"/>
              <a:buChar char="○"/>
              <a:defRPr>
                <a:solidFill>
                  <a:schemeClr val="lt1"/>
                </a:solidFill>
              </a:defRPr>
            </a:lvl5pPr>
            <a:lvl6pPr marL="2743200" lvl="5" indent="-317500" rtl="0">
              <a:lnSpc>
                <a:spcPct val="115000"/>
              </a:lnSpc>
              <a:spcBef>
                <a:spcPts val="0"/>
              </a:spcBef>
              <a:spcAft>
                <a:spcPts val="0"/>
              </a:spcAft>
              <a:buClr>
                <a:schemeClr val="lt1"/>
              </a:buClr>
              <a:buSzPts val="1400"/>
              <a:buFont typeface="Arial"/>
              <a:buChar char="■"/>
              <a:defRPr>
                <a:solidFill>
                  <a:schemeClr val="lt1"/>
                </a:solidFill>
              </a:defRPr>
            </a:lvl6pPr>
            <a:lvl7pPr marL="3200400" lvl="6" indent="-317500" rtl="0">
              <a:lnSpc>
                <a:spcPct val="115000"/>
              </a:lnSpc>
              <a:spcBef>
                <a:spcPts val="0"/>
              </a:spcBef>
              <a:spcAft>
                <a:spcPts val="0"/>
              </a:spcAft>
              <a:buClr>
                <a:schemeClr val="lt1"/>
              </a:buClr>
              <a:buSzPts val="1400"/>
              <a:buFont typeface="Arial"/>
              <a:buChar char="●"/>
              <a:defRPr>
                <a:solidFill>
                  <a:schemeClr val="lt1"/>
                </a:solidFill>
              </a:defRPr>
            </a:lvl7pPr>
            <a:lvl8pPr marL="3657600" lvl="7" indent="-317500" rtl="0">
              <a:lnSpc>
                <a:spcPct val="115000"/>
              </a:lnSpc>
              <a:spcBef>
                <a:spcPts val="0"/>
              </a:spcBef>
              <a:spcAft>
                <a:spcPts val="0"/>
              </a:spcAft>
              <a:buClr>
                <a:schemeClr val="lt1"/>
              </a:buClr>
              <a:buSzPts val="1400"/>
              <a:buFont typeface="Arial"/>
              <a:buChar char="○"/>
              <a:defRPr>
                <a:solidFill>
                  <a:schemeClr val="lt1"/>
                </a:solidFill>
              </a:defRPr>
            </a:lvl8pPr>
            <a:lvl9pPr marL="4114800" lvl="8" indent="-317500" rtl="0">
              <a:lnSpc>
                <a:spcPct val="115000"/>
              </a:lnSpc>
              <a:spcBef>
                <a:spcPts val="0"/>
              </a:spcBef>
              <a:spcAft>
                <a:spcPts val="0"/>
              </a:spcAft>
              <a:buClr>
                <a:schemeClr val="lt1"/>
              </a:buClr>
              <a:buSzPts val="1400"/>
              <a:buFont typeface="Arial"/>
              <a:buChar char="■"/>
              <a:defRPr>
                <a:solidFill>
                  <a:schemeClr val="lt1"/>
                </a:solidFill>
              </a:defRPr>
            </a:lvl9pPr>
          </a:lstStyle>
          <a:p>
            <a:endParaRPr/>
          </a:p>
        </p:txBody>
      </p:sp>
      <p:sp>
        <p:nvSpPr>
          <p:cNvPr id="32" name="Google Shape;32;p4"/>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1C1C1C"/>
            </a:gs>
            <a:gs pos="100000">
              <a:srgbClr val="426B6A"/>
            </a:gs>
          </a:gsLst>
          <a:lin ang="0" scaled="0"/>
        </a:gradFill>
        <a:effectLst/>
      </p:bgPr>
    </p:bg>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6"/>
          <p:cNvSpPr/>
          <p:nvPr/>
        </p:nvSpPr>
        <p:spPr>
          <a:xfrm>
            <a:off x="223205" y="230151"/>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rot="5400000">
            <a:off x="-577123" y="4241717"/>
            <a:ext cx="1672852" cy="143201"/>
            <a:chOff x="7239530" y="753659"/>
            <a:chExt cx="1672852" cy="143201"/>
          </a:xfrm>
        </p:grpSpPr>
        <p:sp>
          <p:nvSpPr>
            <p:cNvPr id="47" name="Google Shape;47;p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1C1C1C"/>
            </a:gs>
            <a:gs pos="100000">
              <a:srgbClr val="426B6A"/>
            </a:gs>
          </a:gsLst>
          <a:lin ang="0" scaled="0"/>
        </a:gradFill>
        <a:effectLst/>
      </p:bgPr>
    </p:bg>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053050" y="1406900"/>
            <a:ext cx="4302900" cy="25185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lt1"/>
              </a:buClr>
              <a:buSzPts val="800"/>
              <a:buChar char="●"/>
              <a:defRPr sz="1400">
                <a:solidFill>
                  <a:schemeClr val="lt1"/>
                </a:solidFill>
              </a:defRPr>
            </a:lvl1pPr>
            <a:lvl2pPr marL="914400" lvl="1" indent="-279400" rtl="0">
              <a:lnSpc>
                <a:spcPct val="100000"/>
              </a:lnSpc>
              <a:spcBef>
                <a:spcPts val="0"/>
              </a:spcBef>
              <a:spcAft>
                <a:spcPts val="0"/>
              </a:spcAft>
              <a:buClr>
                <a:schemeClr val="lt1"/>
              </a:buClr>
              <a:buSzPts val="800"/>
              <a:buFont typeface="Open Sans"/>
              <a:buChar char="○"/>
              <a:defRPr>
                <a:solidFill>
                  <a:schemeClr val="lt1"/>
                </a:solidFill>
              </a:defRPr>
            </a:lvl2pPr>
            <a:lvl3pPr marL="1371600" lvl="2" indent="-279400" rtl="0">
              <a:lnSpc>
                <a:spcPct val="100000"/>
              </a:lnSpc>
              <a:spcBef>
                <a:spcPts val="0"/>
              </a:spcBef>
              <a:spcAft>
                <a:spcPts val="0"/>
              </a:spcAft>
              <a:buClr>
                <a:schemeClr val="lt1"/>
              </a:buClr>
              <a:buSzPts val="800"/>
              <a:buFont typeface="Open Sans"/>
              <a:buChar char="■"/>
              <a:defRPr>
                <a:solidFill>
                  <a:schemeClr val="lt1"/>
                </a:solidFill>
              </a:defRPr>
            </a:lvl3pPr>
            <a:lvl4pPr marL="1828800" lvl="3" indent="-279400" rtl="0">
              <a:lnSpc>
                <a:spcPct val="100000"/>
              </a:lnSpc>
              <a:spcBef>
                <a:spcPts val="0"/>
              </a:spcBef>
              <a:spcAft>
                <a:spcPts val="0"/>
              </a:spcAft>
              <a:buClr>
                <a:schemeClr val="lt1"/>
              </a:buClr>
              <a:buSzPts val="800"/>
              <a:buFont typeface="Open Sans"/>
              <a:buChar char="●"/>
              <a:defRPr>
                <a:solidFill>
                  <a:schemeClr val="lt1"/>
                </a:solidFill>
              </a:defRPr>
            </a:lvl4pPr>
            <a:lvl5pPr marL="2286000" lvl="4" indent="-304800" rtl="0">
              <a:lnSpc>
                <a:spcPct val="100000"/>
              </a:lnSpc>
              <a:spcBef>
                <a:spcPts val="0"/>
              </a:spcBef>
              <a:spcAft>
                <a:spcPts val="0"/>
              </a:spcAft>
              <a:buClr>
                <a:schemeClr val="lt1"/>
              </a:buClr>
              <a:buSzPts val="1200"/>
              <a:buFont typeface="Open Sans"/>
              <a:buChar char="○"/>
              <a:defRPr>
                <a:solidFill>
                  <a:schemeClr val="lt1"/>
                </a:solidFill>
              </a:defRPr>
            </a:lvl5pPr>
            <a:lvl6pPr marL="2743200" lvl="5" indent="-304800" rtl="0">
              <a:lnSpc>
                <a:spcPct val="100000"/>
              </a:lnSpc>
              <a:spcBef>
                <a:spcPts val="0"/>
              </a:spcBef>
              <a:spcAft>
                <a:spcPts val="0"/>
              </a:spcAft>
              <a:buClr>
                <a:schemeClr val="lt1"/>
              </a:buClr>
              <a:buSzPts val="1200"/>
              <a:buFont typeface="Open Sans"/>
              <a:buChar char="■"/>
              <a:defRPr>
                <a:solidFill>
                  <a:schemeClr val="lt1"/>
                </a:solidFill>
              </a:defRPr>
            </a:lvl6pPr>
            <a:lvl7pPr marL="3200400" lvl="6" indent="-273050" rtl="0">
              <a:lnSpc>
                <a:spcPct val="100000"/>
              </a:lnSpc>
              <a:spcBef>
                <a:spcPts val="0"/>
              </a:spcBef>
              <a:spcAft>
                <a:spcPts val="0"/>
              </a:spcAft>
              <a:buClr>
                <a:schemeClr val="lt1"/>
              </a:buClr>
              <a:buSzPts val="700"/>
              <a:buFont typeface="Open Sans"/>
              <a:buChar char="●"/>
              <a:defRPr>
                <a:solidFill>
                  <a:schemeClr val="lt1"/>
                </a:solidFill>
              </a:defRPr>
            </a:lvl7pPr>
            <a:lvl8pPr marL="3657600" lvl="7" indent="-273050" rtl="0">
              <a:lnSpc>
                <a:spcPct val="100000"/>
              </a:lnSpc>
              <a:spcBef>
                <a:spcPts val="0"/>
              </a:spcBef>
              <a:spcAft>
                <a:spcPts val="0"/>
              </a:spcAft>
              <a:buClr>
                <a:schemeClr val="lt1"/>
              </a:buClr>
              <a:buSzPts val="700"/>
              <a:buFont typeface="Open Sans"/>
              <a:buChar char="○"/>
              <a:defRPr>
                <a:solidFill>
                  <a:schemeClr val="lt1"/>
                </a:solidFill>
              </a:defRPr>
            </a:lvl8pPr>
            <a:lvl9pPr marL="4114800" lvl="8" indent="-266700" rtl="0">
              <a:lnSpc>
                <a:spcPct val="100000"/>
              </a:lnSpc>
              <a:spcBef>
                <a:spcPts val="0"/>
              </a:spcBef>
              <a:spcAft>
                <a:spcPts val="0"/>
              </a:spcAft>
              <a:buClr>
                <a:schemeClr val="lt1"/>
              </a:buClr>
              <a:buSzPts val="600"/>
              <a:buFont typeface="Open Sans"/>
              <a:buChar char="■"/>
              <a:defRPr>
                <a:solidFill>
                  <a:schemeClr val="lt1"/>
                </a:solidFill>
              </a:defRPr>
            </a:lvl9pPr>
          </a:lstStyle>
          <a:p>
            <a:endParaRPr/>
          </a:p>
        </p:txBody>
      </p:sp>
      <p:sp>
        <p:nvSpPr>
          <p:cNvPr id="51" name="Google Shape;51;p7"/>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7"/>
          <p:cNvSpPr/>
          <p:nvPr/>
        </p:nvSpPr>
        <p:spPr>
          <a:xfrm flipH="1">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rot="5400000">
            <a:off x="8131976" y="4241717"/>
            <a:ext cx="1672852" cy="143201"/>
            <a:chOff x="7239530" y="753659"/>
            <a:chExt cx="1672852" cy="143201"/>
          </a:xfrm>
        </p:grpSpPr>
        <p:sp>
          <p:nvSpPr>
            <p:cNvPr id="54" name="Google Shape;54;p7"/>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p:nvPr/>
        </p:nvSpPr>
        <p:spPr>
          <a:xfrm rot="10800000" flipH="1">
            <a:off x="-125" y="0"/>
            <a:ext cx="9144000" cy="5143500"/>
          </a:xfrm>
          <a:prstGeom prst="rect">
            <a:avLst/>
          </a:prstGeom>
          <a:solidFill>
            <a:srgbClr val="426B6A">
              <a:alpha val="42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1541025" y="1943750"/>
            <a:ext cx="6062100" cy="125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500"/>
              <a:buNone/>
              <a:defRPr sz="5000">
                <a:solidFill>
                  <a:schemeClr val="accent3"/>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1" name="Google Shape;71;p10"/>
          <p:cNvSpPr/>
          <p:nvPr/>
        </p:nvSpPr>
        <p:spPr>
          <a:xfrm rot="10800000">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lt1"/>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gradFill>
          <a:gsLst>
            <a:gs pos="0">
              <a:srgbClr val="1C1C1C"/>
            </a:gs>
            <a:gs pos="100000">
              <a:srgbClr val="426B6A"/>
            </a:gs>
          </a:gsLst>
          <a:lin ang="0" scaled="0"/>
        </a:gra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subTitle" idx="1"/>
          </p:nvPr>
        </p:nvSpPr>
        <p:spPr>
          <a:xfrm>
            <a:off x="1978961" y="1412350"/>
            <a:ext cx="51861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6" name="Google Shape;96;p15"/>
          <p:cNvSpPr txBox="1">
            <a:spLocks noGrp="1"/>
          </p:cNvSpPr>
          <p:nvPr>
            <p:ph type="subTitle" idx="2"/>
          </p:nvPr>
        </p:nvSpPr>
        <p:spPr>
          <a:xfrm>
            <a:off x="1978961" y="2870675"/>
            <a:ext cx="5186100" cy="45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5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7" name="Google Shape;97;p15"/>
          <p:cNvSpPr txBox="1">
            <a:spLocks noGrp="1"/>
          </p:cNvSpPr>
          <p:nvPr>
            <p:ph type="subTitle" idx="3"/>
          </p:nvPr>
        </p:nvSpPr>
        <p:spPr>
          <a:xfrm>
            <a:off x="1978939" y="1869550"/>
            <a:ext cx="51861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subTitle" idx="4"/>
          </p:nvPr>
        </p:nvSpPr>
        <p:spPr>
          <a:xfrm>
            <a:off x="1978939" y="3327875"/>
            <a:ext cx="5186100" cy="6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15"/>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 name="Google Shape;100;p15"/>
          <p:cNvSpPr/>
          <p:nvPr/>
        </p:nvSpPr>
        <p:spPr>
          <a:xfrm>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rgbClr val="1C1C1C"/>
            </a:gs>
            <a:gs pos="100000">
              <a:srgbClr val="426B6A"/>
            </a:gs>
          </a:gsLst>
          <a:lin ang="0" scaled="0"/>
        </a:gra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1797416" y="1361775"/>
            <a:ext cx="24690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18"/>
          <p:cNvSpPr txBox="1">
            <a:spLocks noGrp="1"/>
          </p:cNvSpPr>
          <p:nvPr>
            <p:ph type="title" idx="2" hasCustomPrompt="1"/>
          </p:nvPr>
        </p:nvSpPr>
        <p:spPr>
          <a:xfrm>
            <a:off x="969400" y="1593369"/>
            <a:ext cx="633600" cy="70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8"/>
          <p:cNvSpPr txBox="1">
            <a:spLocks noGrp="1"/>
          </p:cNvSpPr>
          <p:nvPr>
            <p:ph type="subTitle" idx="1"/>
          </p:nvPr>
        </p:nvSpPr>
        <p:spPr>
          <a:xfrm>
            <a:off x="1797416" y="1891900"/>
            <a:ext cx="2469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7" name="Google Shape;117;p18"/>
          <p:cNvSpPr txBox="1">
            <a:spLocks noGrp="1"/>
          </p:cNvSpPr>
          <p:nvPr>
            <p:ph type="title" idx="3"/>
          </p:nvPr>
        </p:nvSpPr>
        <p:spPr>
          <a:xfrm>
            <a:off x="1797416" y="2972205"/>
            <a:ext cx="24723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8"/>
          <p:cNvSpPr txBox="1">
            <a:spLocks noGrp="1"/>
          </p:cNvSpPr>
          <p:nvPr>
            <p:ph type="title" idx="4" hasCustomPrompt="1"/>
          </p:nvPr>
        </p:nvSpPr>
        <p:spPr>
          <a:xfrm>
            <a:off x="969400" y="3201113"/>
            <a:ext cx="633600" cy="70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8"/>
          <p:cNvSpPr txBox="1">
            <a:spLocks noGrp="1"/>
          </p:cNvSpPr>
          <p:nvPr>
            <p:ph type="subTitle" idx="5"/>
          </p:nvPr>
        </p:nvSpPr>
        <p:spPr>
          <a:xfrm>
            <a:off x="1797416" y="3499900"/>
            <a:ext cx="2472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0" name="Google Shape;120;p18"/>
          <p:cNvSpPr txBox="1">
            <a:spLocks noGrp="1"/>
          </p:cNvSpPr>
          <p:nvPr>
            <p:ph type="title" idx="6"/>
          </p:nvPr>
        </p:nvSpPr>
        <p:spPr>
          <a:xfrm>
            <a:off x="5768000" y="1359358"/>
            <a:ext cx="24723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18"/>
          <p:cNvSpPr txBox="1">
            <a:spLocks noGrp="1"/>
          </p:cNvSpPr>
          <p:nvPr>
            <p:ph type="title" idx="7" hasCustomPrompt="1"/>
          </p:nvPr>
        </p:nvSpPr>
        <p:spPr>
          <a:xfrm>
            <a:off x="4931800" y="1593369"/>
            <a:ext cx="633600" cy="70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8"/>
          <p:cNvSpPr txBox="1">
            <a:spLocks noGrp="1"/>
          </p:cNvSpPr>
          <p:nvPr>
            <p:ph type="subTitle" idx="8"/>
          </p:nvPr>
        </p:nvSpPr>
        <p:spPr>
          <a:xfrm>
            <a:off x="5768000" y="1889487"/>
            <a:ext cx="2472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9"/>
          </p:nvPr>
        </p:nvSpPr>
        <p:spPr>
          <a:xfrm>
            <a:off x="5768000" y="2972205"/>
            <a:ext cx="24723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4" name="Google Shape;124;p18"/>
          <p:cNvSpPr txBox="1">
            <a:spLocks noGrp="1"/>
          </p:cNvSpPr>
          <p:nvPr>
            <p:ph type="title" idx="13" hasCustomPrompt="1"/>
          </p:nvPr>
        </p:nvSpPr>
        <p:spPr>
          <a:xfrm>
            <a:off x="4931800" y="3201113"/>
            <a:ext cx="633600" cy="70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8"/>
          <p:cNvSpPr txBox="1">
            <a:spLocks noGrp="1"/>
          </p:cNvSpPr>
          <p:nvPr>
            <p:ph type="subTitle" idx="14"/>
          </p:nvPr>
        </p:nvSpPr>
        <p:spPr>
          <a:xfrm>
            <a:off x="5768000" y="3499900"/>
            <a:ext cx="2472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8"/>
          <p:cNvSpPr txBox="1">
            <a:spLocks noGrp="1"/>
          </p:cNvSpPr>
          <p:nvPr>
            <p:ph type="title" idx="15"/>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18"/>
          <p:cNvSpPr txBox="1">
            <a:spLocks noGrp="1"/>
          </p:cNvSpPr>
          <p:nvPr>
            <p:ph type="sldNum" idx="12"/>
          </p:nvPr>
        </p:nvSpPr>
        <p:spPr>
          <a:xfrm>
            <a:off x="7875300" y="4438415"/>
            <a:ext cx="548700" cy="1704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lvl1pPr lvl="0" rtl="0">
              <a:buNone/>
              <a:defRPr sz="1600"/>
            </a:lvl1pPr>
            <a:lvl2pPr lvl="1" rtl="0">
              <a:buNone/>
              <a:defRPr sz="1600"/>
            </a:lvl2pPr>
            <a:lvl3pPr lvl="2" rtl="0">
              <a:buNone/>
              <a:defRPr sz="1600"/>
            </a:lvl3pPr>
            <a:lvl4pPr lvl="3" rtl="0">
              <a:buNone/>
              <a:defRPr sz="1600"/>
            </a:lvl4pPr>
            <a:lvl5pPr lvl="4" rtl="0">
              <a:buNone/>
              <a:defRPr sz="1600"/>
            </a:lvl5pPr>
            <a:lvl6pPr lvl="5" rtl="0">
              <a:buNone/>
              <a:defRPr sz="1600"/>
            </a:lvl6pPr>
            <a:lvl7pPr lvl="6" rtl="0">
              <a:buNone/>
              <a:defRPr sz="1600"/>
            </a:lvl7pPr>
            <a:lvl8pPr lvl="7" rtl="0">
              <a:buNone/>
              <a:defRPr sz="1600"/>
            </a:lvl8pPr>
            <a:lvl9pPr lvl="8" rtl="0">
              <a:buNone/>
              <a:defRPr sz="1600"/>
            </a:lvl9pPr>
          </a:lstStyle>
          <a:p>
            <a:pPr marL="0" lvl="0" indent="0" algn="r" rtl="0">
              <a:spcBef>
                <a:spcPts val="0"/>
              </a:spcBef>
              <a:spcAft>
                <a:spcPts val="0"/>
              </a:spcAft>
              <a:buNone/>
            </a:pPr>
            <a:r>
              <a:rPr lang="en"/>
              <a:t>00</a:t>
            </a:r>
            <a:fld id="{00000000-1234-1234-1234-123412341234}" type="slidenum">
              <a:rPr lang="en"/>
              <a:t>‹#›</a:t>
            </a:fld>
            <a:endParaRPr/>
          </a:p>
        </p:txBody>
      </p:sp>
      <p:sp>
        <p:nvSpPr>
          <p:cNvPr id="128" name="Google Shape;128;p18"/>
          <p:cNvSpPr/>
          <p:nvPr/>
        </p:nvSpPr>
        <p:spPr>
          <a:xfrm>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31645"/>
            <a:ext cx="7704000" cy="64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1pPr>
            <a:lvl2pPr marL="914400" lvl="1"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marL="1371600" lvl="2"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marL="1828800" lvl="3"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marL="2286000" lvl="4"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marL="2743200" lvl="5"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marL="3200400" lvl="6"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marL="3657600" lvl="7"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marL="4114800" lvl="8" indent="-317500">
              <a:lnSpc>
                <a:spcPct val="100000"/>
              </a:lnSpc>
              <a:spcBef>
                <a:spcPts val="1600"/>
              </a:spcBef>
              <a:spcAft>
                <a:spcPts val="1600"/>
              </a:spcAft>
              <a:buClr>
                <a:schemeClr val="dk1"/>
              </a:buClr>
              <a:buSzPts val="1400"/>
              <a:buFont typeface="Inconsolata"/>
              <a:buChar char="■"/>
              <a:defRPr>
                <a:solidFill>
                  <a:schemeClr val="dk1"/>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accent2"/>
                </a:solidFill>
                <a:latin typeface="Inconsolata"/>
                <a:ea typeface="Inconsolata"/>
                <a:cs typeface="Inconsolata"/>
                <a:sym typeface="Inconsolata"/>
              </a:defRPr>
            </a:lvl1pPr>
            <a:lvl2pPr lvl="1" algn="r" rtl="0">
              <a:buNone/>
              <a:defRPr sz="1300">
                <a:solidFill>
                  <a:schemeClr val="accent2"/>
                </a:solidFill>
                <a:latin typeface="Inconsolata"/>
                <a:ea typeface="Inconsolata"/>
                <a:cs typeface="Inconsolata"/>
                <a:sym typeface="Inconsolata"/>
              </a:defRPr>
            </a:lvl2pPr>
            <a:lvl3pPr lvl="2" algn="r" rtl="0">
              <a:buNone/>
              <a:defRPr sz="1300">
                <a:solidFill>
                  <a:schemeClr val="accent2"/>
                </a:solidFill>
                <a:latin typeface="Inconsolata"/>
                <a:ea typeface="Inconsolata"/>
                <a:cs typeface="Inconsolata"/>
                <a:sym typeface="Inconsolata"/>
              </a:defRPr>
            </a:lvl3pPr>
            <a:lvl4pPr lvl="3" algn="r" rtl="0">
              <a:buNone/>
              <a:defRPr sz="1300">
                <a:solidFill>
                  <a:schemeClr val="accent2"/>
                </a:solidFill>
                <a:latin typeface="Inconsolata"/>
                <a:ea typeface="Inconsolata"/>
                <a:cs typeface="Inconsolata"/>
                <a:sym typeface="Inconsolata"/>
              </a:defRPr>
            </a:lvl4pPr>
            <a:lvl5pPr lvl="4" algn="r" rtl="0">
              <a:buNone/>
              <a:defRPr sz="1300">
                <a:solidFill>
                  <a:schemeClr val="accent2"/>
                </a:solidFill>
                <a:latin typeface="Inconsolata"/>
                <a:ea typeface="Inconsolata"/>
                <a:cs typeface="Inconsolata"/>
                <a:sym typeface="Inconsolata"/>
              </a:defRPr>
            </a:lvl5pPr>
            <a:lvl6pPr lvl="5" algn="r" rtl="0">
              <a:buNone/>
              <a:defRPr sz="1300">
                <a:solidFill>
                  <a:schemeClr val="accent2"/>
                </a:solidFill>
                <a:latin typeface="Inconsolata"/>
                <a:ea typeface="Inconsolata"/>
                <a:cs typeface="Inconsolata"/>
                <a:sym typeface="Inconsolata"/>
              </a:defRPr>
            </a:lvl6pPr>
            <a:lvl7pPr lvl="6" algn="r" rtl="0">
              <a:buNone/>
              <a:defRPr sz="1300">
                <a:solidFill>
                  <a:schemeClr val="accent2"/>
                </a:solidFill>
                <a:latin typeface="Inconsolata"/>
                <a:ea typeface="Inconsolata"/>
                <a:cs typeface="Inconsolata"/>
                <a:sym typeface="Inconsolata"/>
              </a:defRPr>
            </a:lvl7pPr>
            <a:lvl8pPr lvl="7" algn="r" rtl="0">
              <a:buNone/>
              <a:defRPr sz="1300">
                <a:solidFill>
                  <a:schemeClr val="accent2"/>
                </a:solidFill>
                <a:latin typeface="Inconsolata"/>
                <a:ea typeface="Inconsolata"/>
                <a:cs typeface="Inconsolata"/>
                <a:sym typeface="Inconsolata"/>
              </a:defRPr>
            </a:lvl8pPr>
            <a:lvl9pPr lvl="8" algn="r" rtl="0">
              <a:buNone/>
              <a:defRPr sz="1300">
                <a:solidFill>
                  <a:schemeClr val="accent2"/>
                </a:solidFill>
                <a:latin typeface="Inconsolata"/>
                <a:ea typeface="Inconsolata"/>
                <a:cs typeface="Inconsolata"/>
                <a:sym typeface="Inconsolat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8" r:id="rId7"/>
    <p:sldLayoutId id="2147483661" r:id="rId8"/>
    <p:sldLayoutId id="2147483664" r:id="rId9"/>
    <p:sldLayoutId id="2147483671" r:id="rId10"/>
    <p:sldLayoutId id="2147483682" r:id="rId11"/>
    <p:sldLayoutId id="2147483683" r:id="rId12"/>
    <p:sldLayoutId id="2147483687" r:id="rId13"/>
    <p:sldLayoutId id="2147483688" r:id="rId14"/>
    <p:sldLayoutId id="214748368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idea/"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312"/>
        <p:cNvGrpSpPr/>
        <p:nvPr/>
      </p:nvGrpSpPr>
      <p:grpSpPr>
        <a:xfrm>
          <a:off x="0" y="0"/>
          <a:ext cx="0" cy="0"/>
          <a:chOff x="0" y="0"/>
          <a:chExt cx="0" cy="0"/>
        </a:xfrm>
      </p:grpSpPr>
      <p:sp>
        <p:nvSpPr>
          <p:cNvPr id="313" name="Google Shape;313;p41"/>
          <p:cNvSpPr txBox="1">
            <a:spLocks noGrp="1"/>
          </p:cNvSpPr>
          <p:nvPr>
            <p:ph type="ctrTitle"/>
          </p:nvPr>
        </p:nvSpPr>
        <p:spPr>
          <a:xfrm>
            <a:off x="1133300" y="1036963"/>
            <a:ext cx="7147100" cy="19581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dirty="0" err="1"/>
              <a:t>Depi</a:t>
            </a:r>
            <a:r>
              <a:rPr lang="en-US" dirty="0"/>
              <a:t> Graduation Project</a:t>
            </a:r>
            <a:endParaRPr dirty="0">
              <a:solidFill>
                <a:schemeClr val="lt1"/>
              </a:solidFill>
            </a:endParaRPr>
          </a:p>
        </p:txBody>
      </p:sp>
      <p:sp>
        <p:nvSpPr>
          <p:cNvPr id="314" name="Google Shape;314;p41"/>
          <p:cNvSpPr txBox="1">
            <a:spLocks noGrp="1"/>
          </p:cNvSpPr>
          <p:nvPr>
            <p:ph type="subTitle" idx="1"/>
          </p:nvPr>
        </p:nvSpPr>
        <p:spPr>
          <a:xfrm>
            <a:off x="1133300" y="2995063"/>
            <a:ext cx="5411525" cy="1111474"/>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dirty="0"/>
              <a:t>By: Peter </a:t>
            </a:r>
            <a:r>
              <a:rPr lang="en-US" dirty="0" err="1"/>
              <a:t>Beshay</a:t>
            </a:r>
            <a:r>
              <a:rPr lang="en-US" dirty="0"/>
              <a:t> &amp; Yara Khalid &amp; Ali </a:t>
            </a:r>
            <a:r>
              <a:rPr lang="en-US" dirty="0" err="1"/>
              <a:t>Dahy</a:t>
            </a:r>
            <a:r>
              <a:rPr lang="en-US" dirty="0"/>
              <a:t/>
            </a:r>
            <a:br>
              <a:rPr lang="en-US" dirty="0"/>
            </a:br>
            <a:r>
              <a:rPr lang="en-US" dirty="0"/>
              <a:t>Track: Software Tester</a:t>
            </a:r>
            <a:br>
              <a:rPr lang="en-US" dirty="0"/>
            </a:br>
            <a:r>
              <a:rPr lang="en-US" dirty="0"/>
              <a:t>Supervisor: Mohamed </a:t>
            </a:r>
            <a:r>
              <a:rPr lang="en-US" dirty="0" err="1"/>
              <a:t>ElShafey</a:t>
            </a:r>
            <a:r>
              <a:rPr lang="en-US" dirty="0"/>
              <a:t> </a:t>
            </a:r>
          </a:p>
          <a:p>
            <a:pPr marL="0" lvl="0" indent="0" algn="l" rtl="0">
              <a:spcBef>
                <a:spcPts val="0"/>
              </a:spcBef>
              <a:spcAft>
                <a:spcPts val="0"/>
              </a:spcAft>
              <a:buNone/>
            </a:pPr>
            <a:r>
              <a:rPr lang="en-US" dirty="0"/>
              <a:t>Date : 25/10/2024</a:t>
            </a:r>
            <a:endParaRPr dirty="0"/>
          </a:p>
        </p:txBody>
      </p:sp>
      <p:sp>
        <p:nvSpPr>
          <p:cNvPr id="315" name="Google Shape;315;p41"/>
          <p:cNvSpPr txBox="1">
            <a:spLocks noGrp="1"/>
          </p:cNvSpPr>
          <p:nvPr>
            <p:ph type="sldNum" idx="12"/>
          </p:nvPr>
        </p:nvSpPr>
        <p:spPr>
          <a:xfrm>
            <a:off x="7875300" y="4434050"/>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2"/>
                </a:solidFill>
              </a:rPr>
              <a:t>00</a:t>
            </a:r>
            <a:fld id="{00000000-1234-1234-1234-123412341234}" type="slidenum">
              <a:rPr lang="en">
                <a:solidFill>
                  <a:schemeClr val="accent2"/>
                </a:solidFill>
              </a:rPr>
              <a:t>1</a:t>
            </a:fld>
            <a:endParaRPr dirty="0">
              <a:solidFill>
                <a:schemeClr val="accent2"/>
              </a:solidFill>
            </a:endParaRPr>
          </a:p>
        </p:txBody>
      </p:sp>
      <p:sp>
        <p:nvSpPr>
          <p:cNvPr id="316" name="Google Shape;316;p41"/>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a:extLst>
            <a:ext uri="{FF2B5EF4-FFF2-40B4-BE49-F238E27FC236}">
              <a16:creationId xmlns:a16="http://schemas.microsoft.com/office/drawing/2014/main" xmlns="" id="{5C046491-2BB8-E62C-3022-CE9F92E5ED79}"/>
            </a:ext>
          </a:extLst>
        </p:cNvPr>
        <p:cNvGrpSpPr/>
        <p:nvPr/>
      </p:nvGrpSpPr>
      <p:grpSpPr>
        <a:xfrm>
          <a:off x="0" y="0"/>
          <a:ext cx="0" cy="0"/>
          <a:chOff x="0" y="0"/>
          <a:chExt cx="0" cy="0"/>
        </a:xfrm>
      </p:grpSpPr>
      <p:sp>
        <p:nvSpPr>
          <p:cNvPr id="384" name="Google Shape;384;p45">
            <a:extLst>
              <a:ext uri="{FF2B5EF4-FFF2-40B4-BE49-F238E27FC236}">
                <a16:creationId xmlns:a16="http://schemas.microsoft.com/office/drawing/2014/main" xmlns="" id="{FC12FBE4-9200-E3E4-3FAB-DBA9D60F8E70}"/>
              </a:ext>
            </a:extLst>
          </p:cNvPr>
          <p:cNvSpPr txBox="1">
            <a:spLocks noGrp="1"/>
          </p:cNvSpPr>
          <p:nvPr>
            <p:ph type="title"/>
          </p:nvPr>
        </p:nvSpPr>
        <p:spPr>
          <a:xfrm>
            <a:off x="2995342" y="1984193"/>
            <a:ext cx="5555018" cy="88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Automation</a:t>
            </a:r>
            <a:br>
              <a:rPr lang="en-US" dirty="0"/>
            </a:br>
            <a:r>
              <a:rPr lang="en" dirty="0"/>
              <a:t>Testing Part</a:t>
            </a:r>
            <a:endParaRPr dirty="0"/>
          </a:p>
        </p:txBody>
      </p:sp>
      <p:sp>
        <p:nvSpPr>
          <p:cNvPr id="386" name="Google Shape;386;p45">
            <a:extLst>
              <a:ext uri="{FF2B5EF4-FFF2-40B4-BE49-F238E27FC236}">
                <a16:creationId xmlns:a16="http://schemas.microsoft.com/office/drawing/2014/main" xmlns="" id="{739CF8E6-EEEA-B819-E288-EDF187CDCDA4}"/>
              </a:ext>
            </a:extLst>
          </p:cNvPr>
          <p:cNvSpPr txBox="1">
            <a:spLocks noGrp="1"/>
          </p:cNvSpPr>
          <p:nvPr>
            <p:ph type="title" idx="2"/>
          </p:nvPr>
        </p:nvSpPr>
        <p:spPr>
          <a:xfrm>
            <a:off x="1487763" y="1834950"/>
            <a:ext cx="1406700" cy="1048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87" name="Google Shape;387;p45">
            <a:extLst>
              <a:ext uri="{FF2B5EF4-FFF2-40B4-BE49-F238E27FC236}">
                <a16:creationId xmlns:a16="http://schemas.microsoft.com/office/drawing/2014/main" xmlns="" id="{DE446B31-8C1C-4BF2-0153-1CFD29C2243C}"/>
              </a:ext>
            </a:extLst>
          </p:cNvPr>
          <p:cNvSpPr/>
          <p:nvPr/>
        </p:nvSpPr>
        <p:spPr>
          <a:xfrm>
            <a:off x="1487763" y="1655700"/>
            <a:ext cx="1406700" cy="1406700"/>
          </a:xfrm>
          <a:prstGeom prst="donut">
            <a:avLst>
              <a:gd name="adj" fmla="val 1777"/>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45">
            <a:extLst>
              <a:ext uri="{FF2B5EF4-FFF2-40B4-BE49-F238E27FC236}">
                <a16:creationId xmlns:a16="http://schemas.microsoft.com/office/drawing/2014/main" xmlns="" id="{C04C3C18-B293-51AE-8E3D-D36AF028FE4E}"/>
              </a:ext>
            </a:extLst>
          </p:cNvPr>
          <p:cNvGrpSpPr/>
          <p:nvPr/>
        </p:nvGrpSpPr>
        <p:grpSpPr>
          <a:xfrm>
            <a:off x="6792477" y="890912"/>
            <a:ext cx="2125029" cy="403038"/>
            <a:chOff x="6787353" y="621971"/>
            <a:chExt cx="2125029" cy="403038"/>
          </a:xfrm>
        </p:grpSpPr>
        <p:sp>
          <p:nvSpPr>
            <p:cNvPr id="389" name="Google Shape;389;p45">
              <a:extLst>
                <a:ext uri="{FF2B5EF4-FFF2-40B4-BE49-F238E27FC236}">
                  <a16:creationId xmlns:a16="http://schemas.microsoft.com/office/drawing/2014/main" xmlns="" id="{F9F874EC-E588-8998-3225-E8EF9C94538A}"/>
                </a:ext>
              </a:extLst>
            </p:cNvPr>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a:extLst>
                <a:ext uri="{FF2B5EF4-FFF2-40B4-BE49-F238E27FC236}">
                  <a16:creationId xmlns:a16="http://schemas.microsoft.com/office/drawing/2014/main" xmlns="" id="{0CC66843-E397-83D3-1C1B-309EBBC5ECE0}"/>
                </a:ext>
              </a:extLst>
            </p:cNvPr>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a:extLst>
                <a:ext uri="{FF2B5EF4-FFF2-40B4-BE49-F238E27FC236}">
                  <a16:creationId xmlns:a16="http://schemas.microsoft.com/office/drawing/2014/main" xmlns="" id="{708D8642-0C9D-0DED-2409-B875ACDA1F30}"/>
                </a:ext>
              </a:extLst>
            </p:cNvPr>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a:extLst>
                <a:ext uri="{FF2B5EF4-FFF2-40B4-BE49-F238E27FC236}">
                  <a16:creationId xmlns:a16="http://schemas.microsoft.com/office/drawing/2014/main" xmlns="" id="{CFC3AC7F-0AFF-BCF6-D51B-1CEABA8DE9F0}"/>
                </a:ext>
              </a:extLst>
            </p:cNvPr>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a:extLst>
                <a:ext uri="{FF2B5EF4-FFF2-40B4-BE49-F238E27FC236}">
                  <a16:creationId xmlns:a16="http://schemas.microsoft.com/office/drawing/2014/main" xmlns="" id="{4C1B159D-0FF7-05E6-79C9-80F23B1BAD9D}"/>
                </a:ext>
              </a:extLst>
            </p:cNvPr>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a:extLst>
                <a:ext uri="{FF2B5EF4-FFF2-40B4-BE49-F238E27FC236}">
                  <a16:creationId xmlns:a16="http://schemas.microsoft.com/office/drawing/2014/main" xmlns="" id="{80193468-4E8F-D03E-B67C-C6E37C089FD1}"/>
                </a:ext>
              </a:extLst>
            </p:cNvPr>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45">
            <a:extLst>
              <a:ext uri="{FF2B5EF4-FFF2-40B4-BE49-F238E27FC236}">
                <a16:creationId xmlns:a16="http://schemas.microsoft.com/office/drawing/2014/main" xmlns="" id="{FC0845EC-294A-37B3-21EB-BE53BDC77C43}"/>
              </a:ext>
            </a:extLst>
          </p:cNvPr>
          <p:cNvGrpSpPr/>
          <p:nvPr/>
        </p:nvGrpSpPr>
        <p:grpSpPr>
          <a:xfrm>
            <a:off x="291650" y="4461246"/>
            <a:ext cx="4775677" cy="143201"/>
            <a:chOff x="215450" y="4461246"/>
            <a:chExt cx="4775677" cy="143201"/>
          </a:xfrm>
        </p:grpSpPr>
        <p:sp>
          <p:nvSpPr>
            <p:cNvPr id="396" name="Google Shape;396;p45">
              <a:extLst>
                <a:ext uri="{FF2B5EF4-FFF2-40B4-BE49-F238E27FC236}">
                  <a16:creationId xmlns:a16="http://schemas.microsoft.com/office/drawing/2014/main" xmlns="" id="{74393F10-118E-EDA4-35EC-D4E472431B86}"/>
                </a:ext>
              </a:extLst>
            </p:cNvPr>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a:extLst>
                <a:ext uri="{FF2B5EF4-FFF2-40B4-BE49-F238E27FC236}">
                  <a16:creationId xmlns:a16="http://schemas.microsoft.com/office/drawing/2014/main" xmlns="" id="{6D48BB39-7270-42E3-0093-B5B07D999C3D}"/>
                </a:ext>
              </a:extLst>
            </p:cNvPr>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45">
            <a:extLst>
              <a:ext uri="{FF2B5EF4-FFF2-40B4-BE49-F238E27FC236}">
                <a16:creationId xmlns:a16="http://schemas.microsoft.com/office/drawing/2014/main" xmlns="" id="{068700F3-A319-D2D6-6F4C-7C31A9A48B88}"/>
              </a:ext>
            </a:extLst>
          </p:cNvPr>
          <p:cNvGrpSpPr/>
          <p:nvPr/>
        </p:nvGrpSpPr>
        <p:grpSpPr>
          <a:xfrm>
            <a:off x="215450" y="4308846"/>
            <a:ext cx="4318477" cy="143201"/>
            <a:chOff x="596450" y="4461246"/>
            <a:chExt cx="4318477" cy="143201"/>
          </a:xfrm>
        </p:grpSpPr>
        <p:sp>
          <p:nvSpPr>
            <p:cNvPr id="400" name="Google Shape;400;p45">
              <a:extLst>
                <a:ext uri="{FF2B5EF4-FFF2-40B4-BE49-F238E27FC236}">
                  <a16:creationId xmlns:a16="http://schemas.microsoft.com/office/drawing/2014/main" xmlns="" id="{E68D6D9A-2058-F851-442B-F191FD1B50AE}"/>
                </a:ext>
              </a:extLst>
            </p:cNvPr>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a:extLst>
                <a:ext uri="{FF2B5EF4-FFF2-40B4-BE49-F238E27FC236}">
                  <a16:creationId xmlns:a16="http://schemas.microsoft.com/office/drawing/2014/main" xmlns="" id="{3935F572-8931-7557-65D3-212FCA97A2D2}"/>
                </a:ext>
              </a:extLst>
            </p:cNvPr>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45">
            <a:extLst>
              <a:ext uri="{FF2B5EF4-FFF2-40B4-BE49-F238E27FC236}">
                <a16:creationId xmlns:a16="http://schemas.microsoft.com/office/drawing/2014/main" xmlns="" id="{C0A9BD39-B672-BF8F-0065-E2ECC24C69E2}"/>
              </a:ext>
            </a:extLst>
          </p:cNvPr>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a:extLst>
              <a:ext uri="{FF2B5EF4-FFF2-40B4-BE49-F238E27FC236}">
                <a16:creationId xmlns:a16="http://schemas.microsoft.com/office/drawing/2014/main" xmlns="" id="{25B619D6-F9B0-4E9B-A945-0421E4C445E2}"/>
              </a:ext>
            </a:extLst>
          </p:cNvPr>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a:extLst>
              <a:ext uri="{FF2B5EF4-FFF2-40B4-BE49-F238E27FC236}">
                <a16:creationId xmlns:a16="http://schemas.microsoft.com/office/drawing/2014/main" xmlns="" id="{ACDB2DB1-6120-6B10-FA92-F5161F7C230F}"/>
              </a:ext>
            </a:extLst>
          </p:cNvPr>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15;p41">
            <a:extLst>
              <a:ext uri="{FF2B5EF4-FFF2-40B4-BE49-F238E27FC236}">
                <a16:creationId xmlns:a16="http://schemas.microsoft.com/office/drawing/2014/main" xmlns="" id="{2F268FA0-A41C-A78E-4982-243F2999F4D1}"/>
              </a:ext>
            </a:extLst>
          </p:cNvPr>
          <p:cNvSpPr txBox="1">
            <a:spLocks noGrp="1"/>
          </p:cNvSpPr>
          <p:nvPr>
            <p:ph type="sldNum" idx="12"/>
          </p:nvPr>
        </p:nvSpPr>
        <p:spPr>
          <a:xfrm>
            <a:off x="7875300" y="4461245"/>
            <a:ext cx="675060" cy="15046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2"/>
                </a:solidFill>
              </a:rPr>
              <a:t>00</a:t>
            </a:r>
            <a:fld id="{00000000-1234-1234-1234-123412341234}" type="slidenum">
              <a:rPr lang="en">
                <a:solidFill>
                  <a:schemeClr val="accent2"/>
                </a:solidFill>
              </a:rPr>
              <a:t>10</a:t>
            </a:fld>
            <a:endParaRPr dirty="0">
              <a:solidFill>
                <a:schemeClr val="accent2"/>
              </a:solidFill>
            </a:endParaRPr>
          </a:p>
        </p:txBody>
      </p:sp>
    </p:spTree>
    <p:extLst>
      <p:ext uri="{BB962C8B-B14F-4D97-AF65-F5344CB8AC3E}">
        <p14:creationId xmlns:p14="http://schemas.microsoft.com/office/powerpoint/2010/main" val="403370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42"/>
          <p:cNvSpPr txBox="1"/>
          <p:nvPr/>
        </p:nvSpPr>
        <p:spPr>
          <a:xfrm>
            <a:off x="720000" y="1075549"/>
            <a:ext cx="7704000" cy="691675"/>
          </a:xfrm>
          <a:prstGeom prst="rect">
            <a:avLst/>
          </a:prstGeom>
          <a:noFill/>
          <a:ln>
            <a:noFill/>
          </a:ln>
        </p:spPr>
        <p:txBody>
          <a:bodyPr spcFirstLastPara="1" wrap="square" lIns="91425" tIns="91425" rIns="91425" bIns="91425" anchor="t" anchorCtr="0">
            <a:noAutofit/>
          </a:bodyPr>
          <a:lstStyle/>
          <a:p>
            <a:pPr lvl="0" algn="ctr"/>
            <a:r>
              <a:rPr lang="en-US" sz="3500" dirty="0">
                <a:solidFill>
                  <a:schemeClr val="lt1"/>
                </a:solidFill>
                <a:latin typeface="Russo One"/>
                <a:ea typeface="Russo One"/>
                <a:cs typeface="Russo One"/>
              </a:rPr>
              <a:t>Project</a:t>
            </a:r>
            <a:r>
              <a:rPr lang="en-US" sz="1200" dirty="0"/>
              <a:t> </a:t>
            </a:r>
            <a:r>
              <a:rPr lang="en-US" sz="3500" dirty="0">
                <a:solidFill>
                  <a:schemeClr val="lt1"/>
                </a:solidFill>
                <a:latin typeface="Russo One"/>
                <a:ea typeface="Russo One"/>
                <a:cs typeface="Russo One"/>
                <a:sym typeface="Russo One"/>
              </a:rPr>
              <a:t>Overview</a:t>
            </a:r>
            <a:endParaRPr sz="3500" dirty="0">
              <a:solidFill>
                <a:schemeClr val="lt1"/>
              </a:solidFill>
              <a:latin typeface="Russo One"/>
              <a:ea typeface="Russo One"/>
              <a:cs typeface="Russo One"/>
              <a:sym typeface="Inconsolata"/>
            </a:endParaRPr>
          </a:p>
        </p:txBody>
      </p:sp>
      <p:grpSp>
        <p:nvGrpSpPr>
          <p:cNvPr id="327" name="Google Shape;327;p42"/>
          <p:cNvGrpSpPr/>
          <p:nvPr/>
        </p:nvGrpSpPr>
        <p:grpSpPr>
          <a:xfrm>
            <a:off x="7060974" y="1403599"/>
            <a:ext cx="1672852" cy="271351"/>
            <a:chOff x="7239530" y="753659"/>
            <a:chExt cx="1672852" cy="271351"/>
          </a:xfrm>
        </p:grpSpPr>
        <p:sp>
          <p:nvSpPr>
            <p:cNvPr id="328" name="Google Shape;328;p4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4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42"/>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42"/>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2" name="Google Shape;332;p42"/>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For Automation Project</a:t>
            </a:r>
            <a:endParaRPr dirty="0"/>
          </a:p>
        </p:txBody>
      </p:sp>
      <p:sp>
        <p:nvSpPr>
          <p:cNvPr id="2" name="Rectangle 1"/>
          <p:cNvSpPr/>
          <p:nvPr/>
        </p:nvSpPr>
        <p:spPr>
          <a:xfrm>
            <a:off x="647269" y="2085629"/>
            <a:ext cx="7551506" cy="1938992"/>
          </a:xfrm>
          <a:prstGeom prst="rect">
            <a:avLst/>
          </a:prstGeom>
        </p:spPr>
        <p:txBody>
          <a:bodyPr wrap="square">
            <a:spAutoFit/>
          </a:bodyPr>
          <a:lstStyle/>
          <a:p>
            <a:pPr marL="285750" indent="-285750">
              <a:buClr>
                <a:schemeClr val="bg1"/>
              </a:buClr>
              <a:buFont typeface="Arial" panose="020B0604020202020204" pitchFamily="34" charset="0"/>
              <a:buChar char="•"/>
            </a:pPr>
            <a:r>
              <a:rPr lang="en-US" sz="2000" dirty="0">
                <a:solidFill>
                  <a:schemeClr val="bg1"/>
                </a:solidFill>
                <a:latin typeface="Inconsolata"/>
                <a:ea typeface="Inconsolata"/>
                <a:cs typeface="Inconsolata"/>
                <a:sym typeface="Inconsolata"/>
              </a:rPr>
              <a:t>Project Name: Automation Testing for E-commerce Platform</a:t>
            </a:r>
          </a:p>
          <a:p>
            <a:pPr marL="285750" indent="-285750">
              <a:buClr>
                <a:schemeClr val="bg1"/>
              </a:buClr>
              <a:buFont typeface="Arial" panose="020B0604020202020204" pitchFamily="34" charset="0"/>
              <a:buChar char="•"/>
            </a:pPr>
            <a:r>
              <a:rPr lang="en-US" sz="2000" dirty="0">
                <a:solidFill>
                  <a:schemeClr val="bg1"/>
                </a:solidFill>
                <a:latin typeface="Inconsolata"/>
                <a:ea typeface="Inconsolata"/>
                <a:cs typeface="Inconsolata"/>
                <a:sym typeface="Inconsolata"/>
              </a:rPr>
              <a:t>Tools Used: Selenium, Java</a:t>
            </a:r>
          </a:p>
          <a:p>
            <a:pPr marL="285750" indent="-285750">
              <a:buClr>
                <a:schemeClr val="bg1"/>
              </a:buClr>
              <a:buFont typeface="Arial" panose="020B0604020202020204" pitchFamily="34" charset="0"/>
              <a:buChar char="•"/>
            </a:pPr>
            <a:r>
              <a:rPr lang="en-US" sz="2000" dirty="0">
                <a:solidFill>
                  <a:schemeClr val="bg1"/>
                </a:solidFill>
                <a:latin typeface="Inconsolata"/>
                <a:ea typeface="Inconsolata"/>
                <a:cs typeface="Inconsolata"/>
                <a:sym typeface="Inconsolata"/>
              </a:rPr>
              <a:t>Objective: Automate core user flows like registration, login, product listing, cart, and </a:t>
            </a:r>
            <a:r>
              <a:rPr lang="en-US" sz="2000" dirty="0" err="1">
                <a:solidFill>
                  <a:schemeClr val="bg1"/>
                </a:solidFill>
                <a:latin typeface="Inconsolata"/>
                <a:ea typeface="Inconsolata"/>
                <a:cs typeface="Inconsolata"/>
                <a:sym typeface="Inconsolata"/>
              </a:rPr>
              <a:t>Wishlist</a:t>
            </a:r>
            <a:r>
              <a:rPr lang="en-US" sz="2000" dirty="0">
                <a:solidFill>
                  <a:schemeClr val="bg1"/>
                </a:solidFill>
                <a:latin typeface="Inconsolata"/>
                <a:ea typeface="Inconsolata"/>
                <a:cs typeface="Inconsolata"/>
                <a:sym typeface="Inconsolata"/>
              </a:rPr>
              <a:t> functionality</a:t>
            </a:r>
            <a:r>
              <a:rPr lang="en-US" sz="1600" dirty="0"/>
              <a:t>.</a:t>
            </a:r>
          </a:p>
        </p:txBody>
      </p:sp>
      <p:sp>
        <p:nvSpPr>
          <p:cNvPr id="3" name="Google Shape;315;p41">
            <a:extLst>
              <a:ext uri="{FF2B5EF4-FFF2-40B4-BE49-F238E27FC236}">
                <a16:creationId xmlns:a16="http://schemas.microsoft.com/office/drawing/2014/main" xmlns="" id="{798532A5-BA34-2201-4C51-5EF8C2E04FF5}"/>
              </a:ext>
            </a:extLst>
          </p:cNvPr>
          <p:cNvSpPr txBox="1">
            <a:spLocks/>
          </p:cNvSpPr>
          <p:nvPr/>
        </p:nvSpPr>
        <p:spPr>
          <a:xfrm>
            <a:off x="7875300" y="4468502"/>
            <a:ext cx="675060" cy="1504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11</a:t>
            </a:fld>
            <a:endParaRPr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pSp>
        <p:nvGrpSpPr>
          <p:cNvPr id="327" name="Google Shape;327;p42"/>
          <p:cNvGrpSpPr/>
          <p:nvPr/>
        </p:nvGrpSpPr>
        <p:grpSpPr>
          <a:xfrm>
            <a:off x="7060974" y="1403599"/>
            <a:ext cx="1672852" cy="271351"/>
            <a:chOff x="7239530" y="753659"/>
            <a:chExt cx="1672852" cy="271351"/>
          </a:xfrm>
        </p:grpSpPr>
        <p:sp>
          <p:nvSpPr>
            <p:cNvPr id="328" name="Google Shape;328;p4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42"/>
          <p:cNvSpPr txBox="1">
            <a:spLocks noGrp="1"/>
          </p:cNvSpPr>
          <p:nvPr>
            <p:ph type="title"/>
          </p:nvPr>
        </p:nvSpPr>
        <p:spPr>
          <a:xfrm>
            <a:off x="668630" y="395757"/>
            <a:ext cx="7704000" cy="753757"/>
          </a:xfrm>
          <a:prstGeom prst="rect">
            <a:avLst/>
          </a:prstGeom>
        </p:spPr>
        <p:txBody>
          <a:bodyPr spcFirstLastPara="1" wrap="square" lIns="91425" tIns="91425" rIns="91425" bIns="91425" anchor="ctr" anchorCtr="0">
            <a:noAutofit/>
          </a:bodyPr>
          <a:lstStyle/>
          <a:p>
            <a:pPr lvl="0" algn="l"/>
            <a:r>
              <a:rPr lang="en-US" dirty="0"/>
              <a:t>Project Requirements and Scope</a:t>
            </a:r>
            <a:endParaRPr dirty="0"/>
          </a:p>
        </p:txBody>
      </p:sp>
      <p:sp>
        <p:nvSpPr>
          <p:cNvPr id="2" name="Rectangle 1"/>
          <p:cNvSpPr/>
          <p:nvPr/>
        </p:nvSpPr>
        <p:spPr>
          <a:xfrm>
            <a:off x="462338" y="1149514"/>
            <a:ext cx="8363956" cy="3785652"/>
          </a:xfrm>
          <a:prstGeom prst="rect">
            <a:avLst/>
          </a:prstGeom>
        </p:spPr>
        <p:txBody>
          <a:bodyPr wrap="square">
            <a:spAutoFit/>
          </a:bodyPr>
          <a:lstStyle/>
          <a:p>
            <a:r>
              <a:rPr lang="en-US" sz="2000" dirty="0">
                <a:solidFill>
                  <a:schemeClr val="bg1"/>
                </a:solidFill>
                <a:latin typeface="Inconsolata"/>
                <a:ea typeface="Inconsolata"/>
                <a:cs typeface="Inconsolata"/>
              </a:rPr>
              <a:t>Requirements:</a:t>
            </a:r>
          </a:p>
          <a:p>
            <a:r>
              <a:rPr lang="en-US" sz="2000" dirty="0">
                <a:solidFill>
                  <a:schemeClr val="bg1"/>
                </a:solidFill>
                <a:latin typeface="Inconsolata"/>
                <a:ea typeface="Inconsolata"/>
                <a:cs typeface="Inconsolata"/>
              </a:rPr>
              <a:t>1. Automate both guest and logged-in user workflows.</a:t>
            </a:r>
          </a:p>
          <a:p>
            <a:r>
              <a:rPr lang="en-US" sz="2000" dirty="0">
                <a:solidFill>
                  <a:schemeClr val="bg1"/>
                </a:solidFill>
                <a:latin typeface="Inconsolata"/>
                <a:ea typeface="Inconsolata"/>
                <a:cs typeface="Inconsolata"/>
              </a:rPr>
              <a:t>2. Validate product prices are displayed in "$" and as doubles.</a:t>
            </a:r>
          </a:p>
          <a:p>
            <a:r>
              <a:rPr lang="en-US" sz="2000" dirty="0">
                <a:solidFill>
                  <a:schemeClr val="bg1"/>
                </a:solidFill>
                <a:latin typeface="Inconsolata"/>
                <a:ea typeface="Inconsolata"/>
                <a:cs typeface="Inconsolata"/>
              </a:rPr>
              <a:t>3. Ensure </a:t>
            </a:r>
            <a:r>
              <a:rPr lang="en-US" sz="2000" dirty="0" err="1">
                <a:solidFill>
                  <a:schemeClr val="bg1"/>
                </a:solidFill>
                <a:latin typeface="Inconsolata"/>
                <a:ea typeface="Inconsolata"/>
                <a:cs typeface="Inconsolata"/>
              </a:rPr>
              <a:t>wishlist</a:t>
            </a:r>
            <a:r>
              <a:rPr lang="en-US" sz="2000" dirty="0">
                <a:solidFill>
                  <a:schemeClr val="bg1"/>
                </a:solidFill>
                <a:latin typeface="Inconsolata"/>
                <a:ea typeface="Inconsolata"/>
                <a:cs typeface="Inconsolata"/>
              </a:rPr>
              <a:t> functionality varies for guest vs. logged-in users.</a:t>
            </a:r>
          </a:p>
          <a:p>
            <a:endParaRPr lang="en-US" sz="2000" dirty="0">
              <a:solidFill>
                <a:schemeClr val="bg1"/>
              </a:solidFill>
              <a:latin typeface="Inconsolata"/>
              <a:ea typeface="Inconsolata"/>
              <a:cs typeface="Inconsolata"/>
            </a:endParaRPr>
          </a:p>
          <a:p>
            <a:r>
              <a:rPr lang="en-US" sz="2000" dirty="0">
                <a:solidFill>
                  <a:schemeClr val="bg1"/>
                </a:solidFill>
                <a:latin typeface="Inconsolata"/>
                <a:ea typeface="Inconsolata"/>
                <a:cs typeface="Inconsolata"/>
              </a:rPr>
              <a:t>Scope:</a:t>
            </a:r>
          </a:p>
          <a:p>
            <a:r>
              <a:rPr lang="en-US" sz="2000" dirty="0">
                <a:solidFill>
                  <a:schemeClr val="bg1"/>
                </a:solidFill>
                <a:latin typeface="Inconsolata"/>
                <a:ea typeface="Inconsolata"/>
                <a:cs typeface="Inconsolata"/>
              </a:rPr>
              <a:t>- Functional testing of registration, login, and product interactions.</a:t>
            </a:r>
          </a:p>
          <a:p>
            <a:r>
              <a:rPr lang="en-US" sz="2000" dirty="0">
                <a:solidFill>
                  <a:schemeClr val="bg1"/>
                </a:solidFill>
                <a:latin typeface="Inconsolata"/>
                <a:ea typeface="Inconsolata"/>
                <a:cs typeface="Inconsolata"/>
              </a:rPr>
              <a:t>- Verification of cart and </a:t>
            </a:r>
            <a:r>
              <a:rPr lang="en-US" sz="2000" dirty="0" err="1">
                <a:solidFill>
                  <a:schemeClr val="bg1"/>
                </a:solidFill>
                <a:latin typeface="Inconsolata"/>
                <a:ea typeface="Inconsolata"/>
                <a:cs typeface="Inconsolata"/>
              </a:rPr>
              <a:t>wishlist</a:t>
            </a:r>
            <a:r>
              <a:rPr lang="en-US" sz="2000" dirty="0">
                <a:solidFill>
                  <a:schemeClr val="bg1"/>
                </a:solidFill>
                <a:latin typeface="Inconsolata"/>
                <a:ea typeface="Inconsolata"/>
                <a:cs typeface="Inconsolata"/>
              </a:rPr>
              <a:t> management.</a:t>
            </a:r>
          </a:p>
          <a:p>
            <a:r>
              <a:rPr lang="en-US" sz="2000" dirty="0">
                <a:solidFill>
                  <a:schemeClr val="bg1"/>
                </a:solidFill>
                <a:latin typeface="Inconsolata"/>
                <a:ea typeface="Inconsolata"/>
                <a:cs typeface="Inconsolata"/>
              </a:rPr>
              <a:t>- Handling edge cases (e.g., mismatched passwords, empty fields).</a:t>
            </a:r>
          </a:p>
        </p:txBody>
      </p:sp>
      <p:sp>
        <p:nvSpPr>
          <p:cNvPr id="3" name="Google Shape;315;p41">
            <a:extLst>
              <a:ext uri="{FF2B5EF4-FFF2-40B4-BE49-F238E27FC236}">
                <a16:creationId xmlns:a16="http://schemas.microsoft.com/office/drawing/2014/main" xmlns="" id="{194F39F9-8480-ED9D-0E6D-1710B1FAFFE9}"/>
              </a:ext>
            </a:extLst>
          </p:cNvPr>
          <p:cNvSpPr txBox="1">
            <a:spLocks/>
          </p:cNvSpPr>
          <p:nvPr/>
        </p:nvSpPr>
        <p:spPr>
          <a:xfrm>
            <a:off x="7875300" y="4461245"/>
            <a:ext cx="675060" cy="1504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12</a:t>
            </a:fld>
            <a:endParaRPr dirty="0">
              <a:solidFill>
                <a:schemeClr val="accent2"/>
              </a:solidFill>
            </a:endParaRPr>
          </a:p>
        </p:txBody>
      </p:sp>
    </p:spTree>
    <p:extLst>
      <p:ext uri="{BB962C8B-B14F-4D97-AF65-F5344CB8AC3E}">
        <p14:creationId xmlns:p14="http://schemas.microsoft.com/office/powerpoint/2010/main" val="8982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pSp>
        <p:nvGrpSpPr>
          <p:cNvPr id="327" name="Google Shape;327;p42"/>
          <p:cNvGrpSpPr/>
          <p:nvPr/>
        </p:nvGrpSpPr>
        <p:grpSpPr>
          <a:xfrm>
            <a:off x="7060974" y="1403599"/>
            <a:ext cx="1672852" cy="271351"/>
            <a:chOff x="7239530" y="753659"/>
            <a:chExt cx="1672852" cy="271351"/>
          </a:xfrm>
        </p:grpSpPr>
        <p:sp>
          <p:nvSpPr>
            <p:cNvPr id="328" name="Google Shape;328;p4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42"/>
          <p:cNvSpPr txBox="1">
            <a:spLocks noGrp="1"/>
          </p:cNvSpPr>
          <p:nvPr>
            <p:ph type="title"/>
          </p:nvPr>
        </p:nvSpPr>
        <p:spPr>
          <a:xfrm>
            <a:off x="668630" y="395757"/>
            <a:ext cx="7704000" cy="753757"/>
          </a:xfrm>
          <a:prstGeom prst="rect">
            <a:avLst/>
          </a:prstGeom>
        </p:spPr>
        <p:txBody>
          <a:bodyPr spcFirstLastPara="1" wrap="square" lIns="91425" tIns="91425" rIns="91425" bIns="91425" anchor="ctr" anchorCtr="0">
            <a:noAutofit/>
          </a:bodyPr>
          <a:lstStyle/>
          <a:p>
            <a:pPr lvl="0" algn="l"/>
            <a:r>
              <a:rPr lang="en-US" dirty="0"/>
              <a:t>Challenges and Solutions</a:t>
            </a:r>
            <a:endParaRPr dirty="0"/>
          </a:p>
        </p:txBody>
      </p:sp>
      <p:sp>
        <p:nvSpPr>
          <p:cNvPr id="2" name="Rectangle 1"/>
          <p:cNvSpPr/>
          <p:nvPr/>
        </p:nvSpPr>
        <p:spPr>
          <a:xfrm>
            <a:off x="462338" y="1359714"/>
            <a:ext cx="8363956" cy="3170099"/>
          </a:xfrm>
          <a:prstGeom prst="rect">
            <a:avLst/>
          </a:prstGeom>
        </p:spPr>
        <p:txBody>
          <a:bodyPr wrap="square">
            <a:spAutoFit/>
          </a:bodyPr>
          <a:lstStyle/>
          <a:p>
            <a:r>
              <a:rPr lang="en-US" sz="2000" dirty="0">
                <a:solidFill>
                  <a:schemeClr val="bg1"/>
                </a:solidFill>
                <a:latin typeface="Inconsolata"/>
                <a:ea typeface="Inconsolata"/>
                <a:cs typeface="Inconsolata"/>
              </a:rPr>
              <a:t>Challenges:</a:t>
            </a:r>
          </a:p>
          <a:p>
            <a:r>
              <a:rPr lang="en-US" sz="2000" dirty="0">
                <a:solidFill>
                  <a:schemeClr val="bg1"/>
                </a:solidFill>
                <a:latin typeface="Inconsolata"/>
                <a:ea typeface="Inconsolata"/>
                <a:cs typeface="Inconsolata"/>
              </a:rPr>
              <a:t>- Handling dynamic elements (e.g., Hot Sellers section).</a:t>
            </a:r>
          </a:p>
          <a:p>
            <a:r>
              <a:rPr lang="en-US" sz="2000" dirty="0">
                <a:solidFill>
                  <a:schemeClr val="bg1"/>
                </a:solidFill>
                <a:latin typeface="Inconsolata"/>
                <a:ea typeface="Inconsolata"/>
                <a:cs typeface="Inconsolata"/>
              </a:rPr>
              <a:t>- Validating prices without altering "$".</a:t>
            </a:r>
          </a:p>
          <a:p>
            <a:r>
              <a:rPr lang="en-US" sz="2000" dirty="0">
                <a:solidFill>
                  <a:schemeClr val="bg1"/>
                </a:solidFill>
                <a:latin typeface="Inconsolata"/>
                <a:ea typeface="Inconsolata"/>
                <a:cs typeface="Inconsolata"/>
              </a:rPr>
              <a:t>- Managing different </a:t>
            </a:r>
            <a:r>
              <a:rPr lang="en-US" sz="2000" dirty="0" err="1">
                <a:solidFill>
                  <a:schemeClr val="bg1"/>
                </a:solidFill>
                <a:latin typeface="Inconsolata"/>
                <a:ea typeface="Inconsolata"/>
                <a:cs typeface="Inconsolata"/>
              </a:rPr>
              <a:t>wishlist</a:t>
            </a:r>
            <a:r>
              <a:rPr lang="en-US" sz="2000" dirty="0">
                <a:solidFill>
                  <a:schemeClr val="bg1"/>
                </a:solidFill>
                <a:latin typeface="Inconsolata"/>
                <a:ea typeface="Inconsolata"/>
                <a:cs typeface="Inconsolata"/>
              </a:rPr>
              <a:t> flows for guests and logged-in users.</a:t>
            </a:r>
          </a:p>
          <a:p>
            <a:endParaRPr lang="en-US" sz="2000" dirty="0">
              <a:solidFill>
                <a:schemeClr val="bg1"/>
              </a:solidFill>
              <a:latin typeface="Inconsolata"/>
              <a:ea typeface="Inconsolata"/>
              <a:cs typeface="Inconsolata"/>
            </a:endParaRPr>
          </a:p>
          <a:p>
            <a:r>
              <a:rPr lang="en-US" sz="2000" dirty="0">
                <a:solidFill>
                  <a:schemeClr val="bg1"/>
                </a:solidFill>
                <a:latin typeface="Inconsolata"/>
                <a:ea typeface="Inconsolata"/>
                <a:cs typeface="Inconsolata"/>
              </a:rPr>
              <a:t>Solutions:</a:t>
            </a:r>
          </a:p>
          <a:p>
            <a:r>
              <a:rPr lang="en-US" sz="2000" dirty="0">
                <a:solidFill>
                  <a:schemeClr val="bg1"/>
                </a:solidFill>
                <a:latin typeface="Inconsolata"/>
                <a:ea typeface="Inconsolata"/>
                <a:cs typeface="Inconsolata"/>
              </a:rPr>
              <a:t>- Used efficient XPath locators and assertions.</a:t>
            </a:r>
          </a:p>
          <a:p>
            <a:r>
              <a:rPr lang="en-US" sz="2000" dirty="0">
                <a:solidFill>
                  <a:schemeClr val="bg1"/>
                </a:solidFill>
                <a:latin typeface="Inconsolata"/>
                <a:ea typeface="Inconsolata"/>
                <a:cs typeface="Inconsolata"/>
              </a:rPr>
              <a:t>- Customized logic for price validation.</a:t>
            </a:r>
          </a:p>
          <a:p>
            <a:r>
              <a:rPr lang="en-US" sz="2000" dirty="0">
                <a:solidFill>
                  <a:schemeClr val="bg1"/>
                </a:solidFill>
                <a:latin typeface="Inconsolata"/>
                <a:ea typeface="Inconsolata"/>
                <a:cs typeface="Inconsolata"/>
              </a:rPr>
              <a:t>- Applied preconditions for managing login state.</a:t>
            </a:r>
          </a:p>
        </p:txBody>
      </p:sp>
      <p:sp>
        <p:nvSpPr>
          <p:cNvPr id="3" name="Google Shape;315;p41">
            <a:extLst>
              <a:ext uri="{FF2B5EF4-FFF2-40B4-BE49-F238E27FC236}">
                <a16:creationId xmlns:a16="http://schemas.microsoft.com/office/drawing/2014/main" xmlns="" id="{D681230E-6531-0737-1C37-27A735E24A78}"/>
              </a:ext>
            </a:extLst>
          </p:cNvPr>
          <p:cNvSpPr txBox="1">
            <a:spLocks/>
          </p:cNvSpPr>
          <p:nvPr/>
        </p:nvSpPr>
        <p:spPr>
          <a:xfrm>
            <a:off x="7875300" y="4461245"/>
            <a:ext cx="675060" cy="1504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13</a:t>
            </a:fld>
            <a:endParaRPr dirty="0">
              <a:solidFill>
                <a:schemeClr val="accent2"/>
              </a:solidFill>
            </a:endParaRPr>
          </a:p>
        </p:txBody>
      </p:sp>
    </p:spTree>
    <p:extLst>
      <p:ext uri="{BB962C8B-B14F-4D97-AF65-F5344CB8AC3E}">
        <p14:creationId xmlns:p14="http://schemas.microsoft.com/office/powerpoint/2010/main" val="335195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a:extLst>
            <a:ext uri="{FF2B5EF4-FFF2-40B4-BE49-F238E27FC236}">
              <a16:creationId xmlns:a16="http://schemas.microsoft.com/office/drawing/2014/main" xmlns="" id="{4B2219CE-94CA-E59E-3F05-6AF0092BF447}"/>
            </a:ext>
          </a:extLst>
        </p:cNvPr>
        <p:cNvGrpSpPr/>
        <p:nvPr/>
      </p:nvGrpSpPr>
      <p:grpSpPr>
        <a:xfrm>
          <a:off x="0" y="0"/>
          <a:ext cx="0" cy="0"/>
          <a:chOff x="0" y="0"/>
          <a:chExt cx="0" cy="0"/>
        </a:xfrm>
      </p:grpSpPr>
      <p:sp>
        <p:nvSpPr>
          <p:cNvPr id="384" name="Google Shape;384;p45">
            <a:extLst>
              <a:ext uri="{FF2B5EF4-FFF2-40B4-BE49-F238E27FC236}">
                <a16:creationId xmlns:a16="http://schemas.microsoft.com/office/drawing/2014/main" xmlns="" id="{8543B62D-89F5-6172-ACF8-C79B462DD0D8}"/>
              </a:ext>
            </a:extLst>
          </p:cNvPr>
          <p:cNvSpPr txBox="1">
            <a:spLocks noGrp="1"/>
          </p:cNvSpPr>
          <p:nvPr>
            <p:ph type="title"/>
          </p:nvPr>
        </p:nvSpPr>
        <p:spPr>
          <a:xfrm>
            <a:off x="2995342" y="1984193"/>
            <a:ext cx="5555018" cy="88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Provider Task</a:t>
            </a:r>
            <a:endParaRPr dirty="0"/>
          </a:p>
        </p:txBody>
      </p:sp>
      <p:sp>
        <p:nvSpPr>
          <p:cNvPr id="386" name="Google Shape;386;p45">
            <a:extLst>
              <a:ext uri="{FF2B5EF4-FFF2-40B4-BE49-F238E27FC236}">
                <a16:creationId xmlns:a16="http://schemas.microsoft.com/office/drawing/2014/main" xmlns="" id="{873B063A-03EE-7DE9-FAE9-E329D2CB00D5}"/>
              </a:ext>
            </a:extLst>
          </p:cNvPr>
          <p:cNvSpPr txBox="1">
            <a:spLocks noGrp="1"/>
          </p:cNvSpPr>
          <p:nvPr>
            <p:ph type="title" idx="2"/>
          </p:nvPr>
        </p:nvSpPr>
        <p:spPr>
          <a:xfrm>
            <a:off x="1487763" y="1834950"/>
            <a:ext cx="1406700" cy="1048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87" name="Google Shape;387;p45">
            <a:extLst>
              <a:ext uri="{FF2B5EF4-FFF2-40B4-BE49-F238E27FC236}">
                <a16:creationId xmlns:a16="http://schemas.microsoft.com/office/drawing/2014/main" xmlns="" id="{348B76BA-BDF3-65EF-4407-AB82012F625C}"/>
              </a:ext>
            </a:extLst>
          </p:cNvPr>
          <p:cNvSpPr/>
          <p:nvPr/>
        </p:nvSpPr>
        <p:spPr>
          <a:xfrm>
            <a:off x="1487763" y="1655700"/>
            <a:ext cx="1406700" cy="1406700"/>
          </a:xfrm>
          <a:prstGeom prst="donut">
            <a:avLst>
              <a:gd name="adj" fmla="val 1777"/>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45">
            <a:extLst>
              <a:ext uri="{FF2B5EF4-FFF2-40B4-BE49-F238E27FC236}">
                <a16:creationId xmlns:a16="http://schemas.microsoft.com/office/drawing/2014/main" xmlns="" id="{D43C969B-30E4-7C53-BF3B-C5EBF5731A60}"/>
              </a:ext>
            </a:extLst>
          </p:cNvPr>
          <p:cNvGrpSpPr/>
          <p:nvPr/>
        </p:nvGrpSpPr>
        <p:grpSpPr>
          <a:xfrm>
            <a:off x="6792477" y="890912"/>
            <a:ext cx="2125029" cy="403038"/>
            <a:chOff x="6787353" y="621971"/>
            <a:chExt cx="2125029" cy="403038"/>
          </a:xfrm>
        </p:grpSpPr>
        <p:sp>
          <p:nvSpPr>
            <p:cNvPr id="389" name="Google Shape;389;p45">
              <a:extLst>
                <a:ext uri="{FF2B5EF4-FFF2-40B4-BE49-F238E27FC236}">
                  <a16:creationId xmlns:a16="http://schemas.microsoft.com/office/drawing/2014/main" xmlns="" id="{2F0726A5-7398-315D-286E-60C27CEE97FB}"/>
                </a:ext>
              </a:extLst>
            </p:cNvPr>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a:extLst>
                <a:ext uri="{FF2B5EF4-FFF2-40B4-BE49-F238E27FC236}">
                  <a16:creationId xmlns:a16="http://schemas.microsoft.com/office/drawing/2014/main" xmlns="" id="{122BD95A-D402-90B4-5E64-65CA4BA42F7A}"/>
                </a:ext>
              </a:extLst>
            </p:cNvPr>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a:extLst>
                <a:ext uri="{FF2B5EF4-FFF2-40B4-BE49-F238E27FC236}">
                  <a16:creationId xmlns:a16="http://schemas.microsoft.com/office/drawing/2014/main" xmlns="" id="{8115EFF3-22BA-2AA7-7FD7-A9886555C7CC}"/>
                </a:ext>
              </a:extLst>
            </p:cNvPr>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a:extLst>
                <a:ext uri="{FF2B5EF4-FFF2-40B4-BE49-F238E27FC236}">
                  <a16:creationId xmlns:a16="http://schemas.microsoft.com/office/drawing/2014/main" xmlns="" id="{79679690-AF2B-47D7-B4A4-F49C5EA02F11}"/>
                </a:ext>
              </a:extLst>
            </p:cNvPr>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a:extLst>
                <a:ext uri="{FF2B5EF4-FFF2-40B4-BE49-F238E27FC236}">
                  <a16:creationId xmlns:a16="http://schemas.microsoft.com/office/drawing/2014/main" xmlns="" id="{AF08DC95-ED24-0486-113B-9CCB0A6230FF}"/>
                </a:ext>
              </a:extLst>
            </p:cNvPr>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a:extLst>
                <a:ext uri="{FF2B5EF4-FFF2-40B4-BE49-F238E27FC236}">
                  <a16:creationId xmlns:a16="http://schemas.microsoft.com/office/drawing/2014/main" xmlns="" id="{93D13809-1D46-4840-E556-6CCCA728C9E9}"/>
                </a:ext>
              </a:extLst>
            </p:cNvPr>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45">
            <a:extLst>
              <a:ext uri="{FF2B5EF4-FFF2-40B4-BE49-F238E27FC236}">
                <a16:creationId xmlns:a16="http://schemas.microsoft.com/office/drawing/2014/main" xmlns="" id="{0D21037D-74EB-D2EB-63DD-29AD61FEBE76}"/>
              </a:ext>
            </a:extLst>
          </p:cNvPr>
          <p:cNvGrpSpPr/>
          <p:nvPr/>
        </p:nvGrpSpPr>
        <p:grpSpPr>
          <a:xfrm>
            <a:off x="291650" y="4461246"/>
            <a:ext cx="4775677" cy="143201"/>
            <a:chOff x="215450" y="4461246"/>
            <a:chExt cx="4775677" cy="143201"/>
          </a:xfrm>
        </p:grpSpPr>
        <p:sp>
          <p:nvSpPr>
            <p:cNvPr id="396" name="Google Shape;396;p45">
              <a:extLst>
                <a:ext uri="{FF2B5EF4-FFF2-40B4-BE49-F238E27FC236}">
                  <a16:creationId xmlns:a16="http://schemas.microsoft.com/office/drawing/2014/main" xmlns="" id="{6785D73F-D6AA-3B86-0286-1C987BBEEA6B}"/>
                </a:ext>
              </a:extLst>
            </p:cNvPr>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a:extLst>
                <a:ext uri="{FF2B5EF4-FFF2-40B4-BE49-F238E27FC236}">
                  <a16:creationId xmlns:a16="http://schemas.microsoft.com/office/drawing/2014/main" xmlns="" id="{45EB6E02-8699-5D0A-95A0-815E26B6E887}"/>
                </a:ext>
              </a:extLst>
            </p:cNvPr>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45">
            <a:extLst>
              <a:ext uri="{FF2B5EF4-FFF2-40B4-BE49-F238E27FC236}">
                <a16:creationId xmlns:a16="http://schemas.microsoft.com/office/drawing/2014/main" xmlns="" id="{95E3C857-D0BB-EE32-83F6-677C7D3ADDB7}"/>
              </a:ext>
            </a:extLst>
          </p:cNvPr>
          <p:cNvGrpSpPr/>
          <p:nvPr/>
        </p:nvGrpSpPr>
        <p:grpSpPr>
          <a:xfrm>
            <a:off x="215450" y="4308846"/>
            <a:ext cx="4318477" cy="143201"/>
            <a:chOff x="596450" y="4461246"/>
            <a:chExt cx="4318477" cy="143201"/>
          </a:xfrm>
        </p:grpSpPr>
        <p:sp>
          <p:nvSpPr>
            <p:cNvPr id="400" name="Google Shape;400;p45">
              <a:extLst>
                <a:ext uri="{FF2B5EF4-FFF2-40B4-BE49-F238E27FC236}">
                  <a16:creationId xmlns:a16="http://schemas.microsoft.com/office/drawing/2014/main" xmlns="" id="{4DDC15BD-0AE3-BA8D-8F88-4DBD155AF2F0}"/>
                </a:ext>
              </a:extLst>
            </p:cNvPr>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a:extLst>
                <a:ext uri="{FF2B5EF4-FFF2-40B4-BE49-F238E27FC236}">
                  <a16:creationId xmlns:a16="http://schemas.microsoft.com/office/drawing/2014/main" xmlns="" id="{2338C90E-2580-70AF-F939-2D843251BAC9}"/>
                </a:ext>
              </a:extLst>
            </p:cNvPr>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45">
            <a:extLst>
              <a:ext uri="{FF2B5EF4-FFF2-40B4-BE49-F238E27FC236}">
                <a16:creationId xmlns:a16="http://schemas.microsoft.com/office/drawing/2014/main" xmlns="" id="{0DBACBCA-0AB4-4FA4-0ADD-3F7290663080}"/>
              </a:ext>
            </a:extLst>
          </p:cNvPr>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a:extLst>
              <a:ext uri="{FF2B5EF4-FFF2-40B4-BE49-F238E27FC236}">
                <a16:creationId xmlns:a16="http://schemas.microsoft.com/office/drawing/2014/main" xmlns="" id="{D056FA91-53B3-D542-E20F-3D5A0A70B342}"/>
              </a:ext>
            </a:extLst>
          </p:cNvPr>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a:extLst>
              <a:ext uri="{FF2B5EF4-FFF2-40B4-BE49-F238E27FC236}">
                <a16:creationId xmlns:a16="http://schemas.microsoft.com/office/drawing/2014/main" xmlns="" id="{39923164-A408-4DE9-9329-32023C98C7D6}"/>
              </a:ext>
            </a:extLst>
          </p:cNvPr>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15;p41">
            <a:extLst>
              <a:ext uri="{FF2B5EF4-FFF2-40B4-BE49-F238E27FC236}">
                <a16:creationId xmlns:a16="http://schemas.microsoft.com/office/drawing/2014/main" xmlns="" id="{07A908EE-4438-4DFC-D902-C4B8FC900957}"/>
              </a:ext>
            </a:extLst>
          </p:cNvPr>
          <p:cNvSpPr txBox="1">
            <a:spLocks noGrp="1"/>
          </p:cNvSpPr>
          <p:nvPr>
            <p:ph type="sldNum" idx="12"/>
          </p:nvPr>
        </p:nvSpPr>
        <p:spPr>
          <a:xfrm>
            <a:off x="7875300" y="4461245"/>
            <a:ext cx="675060" cy="15046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2"/>
                </a:solidFill>
              </a:rPr>
              <a:t>00</a:t>
            </a:r>
            <a:fld id="{00000000-1234-1234-1234-123412341234}" type="slidenum">
              <a:rPr lang="en">
                <a:solidFill>
                  <a:schemeClr val="accent2"/>
                </a:solidFill>
              </a:rPr>
              <a:t>14</a:t>
            </a:fld>
            <a:endParaRPr dirty="0">
              <a:solidFill>
                <a:schemeClr val="accent2"/>
              </a:solidFill>
            </a:endParaRPr>
          </a:p>
        </p:txBody>
      </p:sp>
    </p:spTree>
    <p:extLst>
      <p:ext uri="{BB962C8B-B14F-4D97-AF65-F5344CB8AC3E}">
        <p14:creationId xmlns:p14="http://schemas.microsoft.com/office/powerpoint/2010/main" val="2658756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4">
          <a:extLst>
            <a:ext uri="{FF2B5EF4-FFF2-40B4-BE49-F238E27FC236}">
              <a16:creationId xmlns:a16="http://schemas.microsoft.com/office/drawing/2014/main" xmlns="" id="{747370E9-ABA3-91A6-314F-6EC5D61F3890}"/>
            </a:ext>
          </a:extLst>
        </p:cNvPr>
        <p:cNvGrpSpPr/>
        <p:nvPr/>
      </p:nvGrpSpPr>
      <p:grpSpPr>
        <a:xfrm>
          <a:off x="0" y="0"/>
          <a:ext cx="0" cy="0"/>
          <a:chOff x="0" y="0"/>
          <a:chExt cx="0" cy="0"/>
        </a:xfrm>
      </p:grpSpPr>
      <p:sp>
        <p:nvSpPr>
          <p:cNvPr id="1725" name="Google Shape;1725;p77">
            <a:extLst>
              <a:ext uri="{FF2B5EF4-FFF2-40B4-BE49-F238E27FC236}">
                <a16:creationId xmlns:a16="http://schemas.microsoft.com/office/drawing/2014/main" xmlns="" id="{04420834-7DB9-FFB1-8D7F-0B114A34EA58}"/>
              </a:ext>
            </a:extLst>
          </p:cNvPr>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Utility method to read CSV data</a:t>
            </a:r>
          </a:p>
          <a:p>
            <a:pPr marL="0" lvl="0" indent="0" algn="l" rtl="0">
              <a:spcBef>
                <a:spcPts val="0"/>
              </a:spcBef>
              <a:spcAft>
                <a:spcPts val="0"/>
              </a:spcAft>
              <a:buNone/>
            </a:pPr>
            <a:endParaRPr sz="1300" dirty="0"/>
          </a:p>
          <a:p>
            <a:pPr marL="0" lvl="0" indent="0" algn="l" rtl="0">
              <a:spcBef>
                <a:spcPts val="0"/>
              </a:spcBef>
              <a:spcAft>
                <a:spcPts val="0"/>
              </a:spcAft>
              <a:buNone/>
            </a:pPr>
            <a:r>
              <a:rPr lang="en-US" sz="1300" dirty="0">
                <a:solidFill>
                  <a:schemeClr val="lt1"/>
                </a:solidFill>
              </a:rPr>
              <a:t>The </a:t>
            </a:r>
            <a:r>
              <a:rPr lang="en-US" sz="1300" dirty="0" err="1">
                <a:solidFill>
                  <a:schemeClr val="lt1"/>
                </a:solidFill>
              </a:rPr>
              <a:t>readCSV</a:t>
            </a:r>
            <a:r>
              <a:rPr lang="en-US" sz="1300" dirty="0">
                <a:solidFill>
                  <a:schemeClr val="lt1"/>
                </a:solidFill>
              </a:rPr>
              <a:t> method reads data from a CSV (Comma-Separated Values) file and stores it in a two-dimensional String array. Each row of the array corresponds to a line in the CSV file, and each column in that row represents a value separated by commas.</a:t>
            </a:r>
          </a:p>
          <a:p>
            <a:pPr marL="0" lvl="0" indent="0" algn="l" rtl="0">
              <a:spcBef>
                <a:spcPts val="0"/>
              </a:spcBef>
              <a:spcAft>
                <a:spcPts val="0"/>
              </a:spcAft>
              <a:buNone/>
            </a:pPr>
            <a:r>
              <a:rPr lang="en-US" sz="1400" b="1" dirty="0">
                <a:solidFill>
                  <a:schemeClr val="lt1"/>
                </a:solidFill>
              </a:rPr>
              <a:t>Step-by-Step Execution:</a:t>
            </a:r>
          </a:p>
          <a:p>
            <a:pPr marL="0" lvl="0" indent="0" algn="l" rtl="0">
              <a:spcBef>
                <a:spcPts val="0"/>
              </a:spcBef>
              <a:spcAft>
                <a:spcPts val="0"/>
              </a:spcAft>
              <a:buNone/>
            </a:pPr>
            <a:r>
              <a:rPr lang="en-US" sz="1300" dirty="0">
                <a:solidFill>
                  <a:schemeClr val="lt1"/>
                </a:solidFill>
              </a:rPr>
              <a:t>A list, data, is created to store each row temporarily as an array of strings.</a:t>
            </a:r>
          </a:p>
          <a:p>
            <a:pPr marL="0" lvl="0" indent="0" algn="l" rtl="0">
              <a:spcBef>
                <a:spcPts val="0"/>
              </a:spcBef>
              <a:spcAft>
                <a:spcPts val="0"/>
              </a:spcAft>
              <a:buNone/>
            </a:pPr>
            <a:r>
              <a:rPr lang="en-US" sz="1300" dirty="0">
                <a:solidFill>
                  <a:schemeClr val="lt1"/>
                </a:solidFill>
              </a:rPr>
              <a:t>Using </a:t>
            </a:r>
            <a:r>
              <a:rPr lang="en-US" sz="1300" dirty="0" err="1">
                <a:solidFill>
                  <a:schemeClr val="lt1"/>
                </a:solidFill>
              </a:rPr>
              <a:t>BufferedReader</a:t>
            </a:r>
            <a:r>
              <a:rPr lang="en-US" sz="1300" dirty="0">
                <a:solidFill>
                  <a:schemeClr val="lt1"/>
                </a:solidFill>
              </a:rPr>
              <a:t>, each line of the file is read and split by commas to separate values.</a:t>
            </a:r>
          </a:p>
          <a:p>
            <a:pPr marL="0" lvl="0" indent="0" algn="l" rtl="0">
              <a:spcBef>
                <a:spcPts val="0"/>
              </a:spcBef>
              <a:spcAft>
                <a:spcPts val="0"/>
              </a:spcAft>
              <a:buNone/>
            </a:pPr>
            <a:r>
              <a:rPr lang="en-US" sz="1300" dirty="0">
                <a:solidFill>
                  <a:schemeClr val="lt1"/>
                </a:solidFill>
              </a:rPr>
              <a:t>Each split line (an array of values) is added to the data list.</a:t>
            </a:r>
          </a:p>
          <a:p>
            <a:pPr marL="0" lvl="0" indent="0" algn="l" rtl="0">
              <a:spcBef>
                <a:spcPts val="0"/>
              </a:spcBef>
              <a:spcAft>
                <a:spcPts val="0"/>
              </a:spcAft>
              <a:buNone/>
            </a:pPr>
            <a:r>
              <a:rPr lang="en-US" sz="1300" dirty="0">
                <a:solidFill>
                  <a:schemeClr val="lt1"/>
                </a:solidFill>
              </a:rPr>
              <a:t>After reading all lines, the list data is converted to a 2D array and returned</a:t>
            </a:r>
            <a:endParaRPr sz="1300" dirty="0">
              <a:solidFill>
                <a:schemeClr val="lt1"/>
              </a:solidFill>
            </a:endParaRPr>
          </a:p>
        </p:txBody>
      </p:sp>
      <p:sp>
        <p:nvSpPr>
          <p:cNvPr id="1726" name="Google Shape;1726;p77">
            <a:extLst>
              <a:ext uri="{FF2B5EF4-FFF2-40B4-BE49-F238E27FC236}">
                <a16:creationId xmlns:a16="http://schemas.microsoft.com/office/drawing/2014/main" xmlns="" id="{9A1A7909-6721-81B6-0C18-F8B64D3058B8}"/>
              </a:ext>
            </a:extLst>
          </p:cNvPr>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Provider Task</a:t>
            </a:r>
            <a:endParaRPr dirty="0"/>
          </a:p>
        </p:txBody>
      </p:sp>
      <p:sp>
        <p:nvSpPr>
          <p:cNvPr id="1727" name="Google Shape;1727;p77">
            <a:extLst>
              <a:ext uri="{FF2B5EF4-FFF2-40B4-BE49-F238E27FC236}">
                <a16:creationId xmlns:a16="http://schemas.microsoft.com/office/drawing/2014/main" xmlns="" id="{DE8320A7-9A2E-A299-E1E8-E8FB811A8F60}"/>
              </a:ext>
            </a:extLst>
          </p:cNvPr>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7">
            <a:extLst>
              <a:ext uri="{FF2B5EF4-FFF2-40B4-BE49-F238E27FC236}">
                <a16:creationId xmlns:a16="http://schemas.microsoft.com/office/drawing/2014/main" xmlns="" id="{69B7E889-8E25-CF21-04CE-350F415FC3AE}"/>
              </a:ext>
            </a:extLst>
          </p:cNvPr>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15;p41">
            <a:extLst>
              <a:ext uri="{FF2B5EF4-FFF2-40B4-BE49-F238E27FC236}">
                <a16:creationId xmlns:a16="http://schemas.microsoft.com/office/drawing/2014/main" xmlns="" id="{14E5CF40-C7E1-73B6-E798-CA879AC774DB}"/>
              </a:ext>
            </a:extLst>
          </p:cNvPr>
          <p:cNvSpPr txBox="1">
            <a:spLocks/>
          </p:cNvSpPr>
          <p:nvPr/>
        </p:nvSpPr>
        <p:spPr>
          <a:xfrm>
            <a:off x="7875300" y="4461245"/>
            <a:ext cx="675060" cy="1504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15</a:t>
            </a:fld>
            <a:endParaRPr dirty="0">
              <a:solidFill>
                <a:schemeClr val="accent2"/>
              </a:solidFill>
            </a:endParaRPr>
          </a:p>
        </p:txBody>
      </p:sp>
    </p:spTree>
    <p:extLst>
      <p:ext uri="{BB962C8B-B14F-4D97-AF65-F5344CB8AC3E}">
        <p14:creationId xmlns:p14="http://schemas.microsoft.com/office/powerpoint/2010/main" val="382150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4">
          <a:extLst>
            <a:ext uri="{FF2B5EF4-FFF2-40B4-BE49-F238E27FC236}">
              <a16:creationId xmlns:a16="http://schemas.microsoft.com/office/drawing/2014/main" xmlns="" id="{ADD09C5C-B0C4-DB0C-7EB3-921B6BE51E05}"/>
            </a:ext>
          </a:extLst>
        </p:cNvPr>
        <p:cNvGrpSpPr/>
        <p:nvPr/>
      </p:nvGrpSpPr>
      <p:grpSpPr>
        <a:xfrm>
          <a:off x="0" y="0"/>
          <a:ext cx="0" cy="0"/>
          <a:chOff x="0" y="0"/>
          <a:chExt cx="0" cy="0"/>
        </a:xfrm>
      </p:grpSpPr>
      <p:sp>
        <p:nvSpPr>
          <p:cNvPr id="1725" name="Google Shape;1725;p77">
            <a:extLst>
              <a:ext uri="{FF2B5EF4-FFF2-40B4-BE49-F238E27FC236}">
                <a16:creationId xmlns:a16="http://schemas.microsoft.com/office/drawing/2014/main" xmlns="" id="{D96752F7-F993-25BA-2AB4-976F53931CA0}"/>
              </a:ext>
            </a:extLst>
          </p:cNvPr>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Code snippet of the utility method </a:t>
            </a:r>
          </a:p>
          <a:p>
            <a:pPr marL="0" lvl="0" indent="0" algn="l" rtl="0">
              <a:spcBef>
                <a:spcPts val="0"/>
              </a:spcBef>
              <a:spcAft>
                <a:spcPts val="0"/>
              </a:spcAft>
              <a:buNone/>
            </a:pPr>
            <a:endParaRPr sz="1300" dirty="0"/>
          </a:p>
        </p:txBody>
      </p:sp>
      <p:sp>
        <p:nvSpPr>
          <p:cNvPr id="1726" name="Google Shape;1726;p77">
            <a:extLst>
              <a:ext uri="{FF2B5EF4-FFF2-40B4-BE49-F238E27FC236}">
                <a16:creationId xmlns:a16="http://schemas.microsoft.com/office/drawing/2014/main" xmlns="" id="{79E5532B-E68F-4F79-8089-E6786DD7CEE5}"/>
              </a:ext>
            </a:extLst>
          </p:cNvPr>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Provider Task</a:t>
            </a:r>
            <a:endParaRPr dirty="0"/>
          </a:p>
        </p:txBody>
      </p:sp>
      <p:sp>
        <p:nvSpPr>
          <p:cNvPr id="1727" name="Google Shape;1727;p77">
            <a:extLst>
              <a:ext uri="{FF2B5EF4-FFF2-40B4-BE49-F238E27FC236}">
                <a16:creationId xmlns:a16="http://schemas.microsoft.com/office/drawing/2014/main" xmlns="" id="{1B04CFDC-10FF-6BD7-4E19-3EE3BBD66C21}"/>
              </a:ext>
            </a:extLst>
          </p:cNvPr>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7">
            <a:extLst>
              <a:ext uri="{FF2B5EF4-FFF2-40B4-BE49-F238E27FC236}">
                <a16:creationId xmlns:a16="http://schemas.microsoft.com/office/drawing/2014/main" xmlns="" id="{A0761935-A389-6328-5CBB-E1D7DCBF3BB0}"/>
              </a:ext>
            </a:extLst>
          </p:cNvPr>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xmlns="" id="{27F1700C-4A57-73CD-DBFA-A21B88AE66D2}"/>
              </a:ext>
            </a:extLst>
          </p:cNvPr>
          <p:cNvPicPr>
            <a:picLocks noChangeAspect="1"/>
          </p:cNvPicPr>
          <p:nvPr/>
        </p:nvPicPr>
        <p:blipFill>
          <a:blip r:embed="rId3"/>
          <a:stretch>
            <a:fillRect/>
          </a:stretch>
        </p:blipFill>
        <p:spPr>
          <a:xfrm>
            <a:off x="837347" y="1612951"/>
            <a:ext cx="7469305" cy="2828420"/>
          </a:xfrm>
          <a:prstGeom prst="rect">
            <a:avLst/>
          </a:prstGeom>
        </p:spPr>
      </p:pic>
      <p:sp>
        <p:nvSpPr>
          <p:cNvPr id="4" name="Google Shape;315;p41">
            <a:extLst>
              <a:ext uri="{FF2B5EF4-FFF2-40B4-BE49-F238E27FC236}">
                <a16:creationId xmlns:a16="http://schemas.microsoft.com/office/drawing/2014/main" xmlns="" id="{1A7EE683-9C16-067D-456A-97B76350E26C}"/>
              </a:ext>
            </a:extLst>
          </p:cNvPr>
          <p:cNvSpPr txBox="1">
            <a:spLocks/>
          </p:cNvSpPr>
          <p:nvPr/>
        </p:nvSpPr>
        <p:spPr>
          <a:xfrm>
            <a:off x="7875300" y="4461245"/>
            <a:ext cx="675060" cy="1504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16</a:t>
            </a:fld>
            <a:endParaRPr dirty="0">
              <a:solidFill>
                <a:schemeClr val="accent2"/>
              </a:solidFill>
            </a:endParaRPr>
          </a:p>
        </p:txBody>
      </p:sp>
    </p:spTree>
    <p:extLst>
      <p:ext uri="{BB962C8B-B14F-4D97-AF65-F5344CB8AC3E}">
        <p14:creationId xmlns:p14="http://schemas.microsoft.com/office/powerpoint/2010/main" val="12333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73"/>
          <p:cNvSpPr txBox="1">
            <a:spLocks noGrp="1"/>
          </p:cNvSpPr>
          <p:nvPr>
            <p:ph type="subTitle" idx="1"/>
          </p:nvPr>
        </p:nvSpPr>
        <p:spPr>
          <a:xfrm>
            <a:off x="560433" y="833099"/>
            <a:ext cx="7645761" cy="376816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1" dirty="0"/>
              <a:t>Summary of Achievements</a:t>
            </a:r>
            <a:r>
              <a:rPr lang="en-US" sz="1400" dirty="0"/>
              <a:t/>
            </a:r>
            <a:br>
              <a:rPr lang="en-US" sz="1400" dirty="0"/>
            </a:br>
            <a:r>
              <a:rPr lang="en-US" sz="1400" dirty="0"/>
              <a:t>Learned the basics of manual and automation testing.</a:t>
            </a:r>
            <a:br>
              <a:rPr lang="en-US" sz="1400" dirty="0"/>
            </a:br>
            <a:r>
              <a:rPr lang="en-US" sz="1400" dirty="0"/>
              <a:t>Gained hands-on experience with testing tools and techniques.</a:t>
            </a:r>
            <a:br>
              <a:rPr lang="en-US" sz="1400" dirty="0"/>
            </a:br>
            <a:r>
              <a:rPr lang="en-US" sz="1400" dirty="0"/>
              <a:t>Applied testing skills to small projects, identifying bugs and improving quality.</a:t>
            </a:r>
          </a:p>
          <a:p>
            <a:pPr marL="0" lvl="0" indent="0" algn="l" rtl="0">
              <a:spcBef>
                <a:spcPts val="0"/>
              </a:spcBef>
              <a:spcAft>
                <a:spcPts val="1600"/>
              </a:spcAft>
              <a:buNone/>
            </a:pPr>
            <a:r>
              <a:rPr lang="en-US" sz="1400" b="1" dirty="0"/>
              <a:t>Reflection on Impact</a:t>
            </a:r>
            <a:r>
              <a:rPr lang="en-US" sz="1400" dirty="0"/>
              <a:t/>
            </a:r>
            <a:br>
              <a:rPr lang="en-US" sz="1400" dirty="0"/>
            </a:br>
            <a:r>
              <a:rPr lang="en-US" sz="1400" dirty="0"/>
              <a:t>Increased Confidence: Comfortable using both manual and automation testing for different tasks.</a:t>
            </a:r>
            <a:br>
              <a:rPr lang="en-US" sz="1400" dirty="0"/>
            </a:br>
            <a:r>
              <a:rPr lang="en-US" sz="1400" dirty="0"/>
              <a:t>Better Understanding of Quality Assurance: Learned how testing improves software reliability and user satisfaction.</a:t>
            </a:r>
            <a:br>
              <a:rPr lang="en-US" sz="1400" dirty="0"/>
            </a:br>
            <a:r>
              <a:rPr lang="en-US" sz="1400" dirty="0"/>
              <a:t>Skill Growth: Developed new skills in automation and gained a stronger foundation in manual testing.</a:t>
            </a:r>
          </a:p>
          <a:p>
            <a:pPr marL="0" lvl="0" indent="0" algn="l" rtl="0">
              <a:spcBef>
                <a:spcPts val="0"/>
              </a:spcBef>
              <a:spcAft>
                <a:spcPts val="1600"/>
              </a:spcAft>
              <a:buNone/>
            </a:pPr>
            <a:r>
              <a:rPr lang="en-US" sz="1400" b="1" dirty="0"/>
              <a:t>Final Remarks</a:t>
            </a:r>
            <a:r>
              <a:rPr lang="en-US" sz="1400" dirty="0"/>
              <a:t/>
            </a:r>
            <a:br>
              <a:rPr lang="en-US" sz="1400" dirty="0"/>
            </a:br>
            <a:r>
              <a:rPr lang="en-US" sz="1400" dirty="0"/>
              <a:t>Both manual and automation testing are essential for effective quality assurance.</a:t>
            </a:r>
            <a:br>
              <a:rPr lang="en-US" sz="1400" dirty="0"/>
            </a:br>
            <a:r>
              <a:rPr lang="en-US" sz="1400" dirty="0"/>
              <a:t>Excited to continue building on these skills for better testing practices.</a:t>
            </a:r>
            <a:br>
              <a:rPr lang="en-US" sz="1400" dirty="0"/>
            </a:br>
            <a:r>
              <a:rPr lang="en-US" sz="1400" dirty="0"/>
              <a:t>Grateful for the learning experience and looking forward to more challenges!</a:t>
            </a:r>
          </a:p>
        </p:txBody>
      </p:sp>
      <p:sp>
        <p:nvSpPr>
          <p:cNvPr id="1197" name="Google Shape;1197;p73"/>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grpSp>
        <p:nvGrpSpPr>
          <p:cNvPr id="1201" name="Google Shape;1201;p73"/>
          <p:cNvGrpSpPr/>
          <p:nvPr/>
        </p:nvGrpSpPr>
        <p:grpSpPr>
          <a:xfrm>
            <a:off x="6787335" y="4035512"/>
            <a:ext cx="2125029" cy="403038"/>
            <a:chOff x="6787353" y="621971"/>
            <a:chExt cx="2125029" cy="403038"/>
          </a:xfrm>
        </p:grpSpPr>
        <p:sp>
          <p:nvSpPr>
            <p:cNvPr id="1202" name="Google Shape;1202;p73"/>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3"/>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3"/>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3"/>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3"/>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3"/>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 name="Google Shape;1208;p73"/>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3"/>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15;p41">
            <a:extLst>
              <a:ext uri="{FF2B5EF4-FFF2-40B4-BE49-F238E27FC236}">
                <a16:creationId xmlns:a16="http://schemas.microsoft.com/office/drawing/2014/main" xmlns="" id="{D5ACF72E-CF70-F70C-AD8A-52F8166042A7}"/>
              </a:ext>
            </a:extLst>
          </p:cNvPr>
          <p:cNvSpPr txBox="1">
            <a:spLocks/>
          </p:cNvSpPr>
          <p:nvPr/>
        </p:nvSpPr>
        <p:spPr>
          <a:xfrm>
            <a:off x="7875300" y="4461245"/>
            <a:ext cx="675060" cy="1504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17</a:t>
            </a:fld>
            <a:endParaRPr dirty="0">
              <a:solidFill>
                <a:schemeClr val="accent2"/>
              </a:solidFill>
            </a:endParaRPr>
          </a:p>
        </p:txBody>
      </p:sp>
    </p:spTree>
    <p:extLst>
      <p:ext uri="{BB962C8B-B14F-4D97-AF65-F5344CB8AC3E}">
        <p14:creationId xmlns:p14="http://schemas.microsoft.com/office/powerpoint/2010/main" val="342092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30" name="Google Shape;430;p47"/>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Acknowledgements</a:t>
            </a:r>
            <a:endParaRPr dirty="0"/>
          </a:p>
        </p:txBody>
      </p:sp>
      <p:grpSp>
        <p:nvGrpSpPr>
          <p:cNvPr id="441" name="Google Shape;441;p47"/>
          <p:cNvGrpSpPr/>
          <p:nvPr/>
        </p:nvGrpSpPr>
        <p:grpSpPr>
          <a:xfrm rot="10800000">
            <a:off x="466440" y="4030999"/>
            <a:ext cx="2125029" cy="403038"/>
            <a:chOff x="6787353" y="621971"/>
            <a:chExt cx="2125029" cy="403038"/>
          </a:xfrm>
        </p:grpSpPr>
        <p:sp>
          <p:nvSpPr>
            <p:cNvPr id="442" name="Google Shape;442;p47"/>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7"/>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7"/>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7"/>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7"/>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7"/>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47"/>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7"/>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a16="http://schemas.microsoft.com/office/drawing/2014/main" xmlns="" id="{42EF10BC-487A-9E14-82CC-0E9A88A09F7E}"/>
              </a:ext>
            </a:extLst>
          </p:cNvPr>
          <p:cNvSpPr txBox="1"/>
          <p:nvPr/>
        </p:nvSpPr>
        <p:spPr>
          <a:xfrm>
            <a:off x="1828521" y="1643142"/>
            <a:ext cx="6053016" cy="954107"/>
          </a:xfrm>
          <a:prstGeom prst="rect">
            <a:avLst/>
          </a:prstGeom>
          <a:noFill/>
        </p:spPr>
        <p:txBody>
          <a:bodyPr wrap="square" rtlCol="0">
            <a:spAutoFit/>
          </a:bodyPr>
          <a:lstStyle/>
          <a:p>
            <a:pPr marL="457200" marR="0" lvl="0" indent="-317500" defTabSz="914400" rtl="0" eaLnBrk="1" fontAlgn="auto" latinLnBrk="0" hangingPunct="1">
              <a:lnSpc>
                <a:spcPct val="100000"/>
              </a:lnSpc>
              <a:spcBef>
                <a:spcPts val="0"/>
              </a:spcBef>
              <a:spcAft>
                <a:spcPts val="0"/>
              </a:spcAft>
              <a:buClr>
                <a:srgbClr val="1C1C1C"/>
              </a:buClr>
              <a:buSzPts val="1400"/>
              <a:buFont typeface="Inconsolata"/>
              <a:buNone/>
              <a:tabLst/>
              <a:defRPr/>
            </a:pPr>
            <a:r>
              <a:rPr kumimoji="0" lang="en-US" sz="1400" b="0" i="0" u="none" strike="noStrike" kern="0" cap="none" spc="0" normalizeH="0" baseline="0" noProof="0" dirty="0">
                <a:ln>
                  <a:noFill/>
                </a:ln>
                <a:solidFill>
                  <a:srgbClr val="F3F3F3"/>
                </a:solidFill>
                <a:effectLst/>
                <a:uLnTx/>
                <a:uFillTx/>
                <a:latin typeface="Inconsolata"/>
                <a:ea typeface="Inconsolata"/>
                <a:sym typeface="Inconsolata"/>
              </a:rPr>
              <a:t>Sincere thanks to Eng. Mohamed </a:t>
            </a:r>
            <a:r>
              <a:rPr kumimoji="0" lang="en-US" sz="1400" b="0" i="0" u="none" strike="noStrike" kern="0" cap="none" spc="0" normalizeH="0" baseline="0" noProof="0" dirty="0" err="1">
                <a:ln>
                  <a:noFill/>
                </a:ln>
                <a:solidFill>
                  <a:srgbClr val="F3F3F3"/>
                </a:solidFill>
                <a:effectLst/>
                <a:uLnTx/>
                <a:uFillTx/>
                <a:latin typeface="Inconsolata"/>
                <a:ea typeface="Inconsolata"/>
                <a:sym typeface="Inconsolata"/>
              </a:rPr>
              <a:t>Abdelqader</a:t>
            </a:r>
            <a:r>
              <a:rPr kumimoji="0" lang="en-US" sz="1400" b="0" i="0" u="none" strike="noStrike" kern="0" cap="none" spc="0" normalizeH="0" baseline="0" noProof="0" dirty="0">
                <a:ln>
                  <a:noFill/>
                </a:ln>
                <a:solidFill>
                  <a:srgbClr val="F3F3F3"/>
                </a:solidFill>
                <a:effectLst/>
                <a:uLnTx/>
                <a:uFillTx/>
                <a:latin typeface="Inconsolata"/>
                <a:ea typeface="Inconsolata"/>
                <a:sym typeface="Inconsolata"/>
              </a:rPr>
              <a:t> for his invaluable guidance and dedication as the instructor of this course.</a:t>
            </a:r>
          </a:p>
          <a:p>
            <a:pPr marL="457200" marR="0" lvl="0" indent="-317500" defTabSz="914400" rtl="0" eaLnBrk="1" fontAlgn="auto" latinLnBrk="0" hangingPunct="1">
              <a:lnSpc>
                <a:spcPct val="100000"/>
              </a:lnSpc>
              <a:spcBef>
                <a:spcPts val="0"/>
              </a:spcBef>
              <a:spcAft>
                <a:spcPts val="0"/>
              </a:spcAft>
              <a:buClr>
                <a:srgbClr val="1C1C1C"/>
              </a:buClr>
              <a:buSzPts val="1400"/>
              <a:buFont typeface="Inconsolata"/>
              <a:buNone/>
              <a:tabLst/>
              <a:defRPr/>
            </a:pPr>
            <a:r>
              <a:rPr kumimoji="0" lang="en-US" sz="1400" b="0" i="0" u="none" strike="noStrike" kern="0" cap="none" spc="0" normalizeH="0" baseline="0" noProof="0" dirty="0">
                <a:ln>
                  <a:noFill/>
                </a:ln>
                <a:solidFill>
                  <a:srgbClr val="F3F3F3"/>
                </a:solidFill>
                <a:effectLst/>
                <a:uLnTx/>
                <a:uFillTx/>
                <a:latin typeface="Inconsolata"/>
                <a:ea typeface="Inconsolata"/>
                <a:sym typeface="Inconsolata"/>
              </a:rPr>
              <a:t>Heartfelt thanks to DEPI colleagues for their support, collaboration, and encouragement throughout this course.</a:t>
            </a:r>
          </a:p>
        </p:txBody>
      </p:sp>
      <p:sp>
        <p:nvSpPr>
          <p:cNvPr id="2" name="Google Shape;315;p41">
            <a:extLst>
              <a:ext uri="{FF2B5EF4-FFF2-40B4-BE49-F238E27FC236}">
                <a16:creationId xmlns:a16="http://schemas.microsoft.com/office/drawing/2014/main" xmlns="" id="{B23D7741-AB81-E2BB-9984-191AE30D594A}"/>
              </a:ext>
            </a:extLst>
          </p:cNvPr>
          <p:cNvSpPr txBox="1">
            <a:spLocks/>
          </p:cNvSpPr>
          <p:nvPr/>
        </p:nvSpPr>
        <p:spPr>
          <a:xfrm>
            <a:off x="7875300" y="4461245"/>
            <a:ext cx="675060" cy="1504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18</a:t>
            </a:fld>
            <a:endParaRPr dirty="0">
              <a:solidFill>
                <a:schemeClr val="accent2"/>
              </a:solidFill>
            </a:endParaRPr>
          </a:p>
        </p:txBody>
      </p:sp>
    </p:spTree>
    <p:extLst>
      <p:ext uri="{BB962C8B-B14F-4D97-AF65-F5344CB8AC3E}">
        <p14:creationId xmlns:p14="http://schemas.microsoft.com/office/powerpoint/2010/main" val="805651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54"/>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Questions?! Thanks!</a:t>
            </a:r>
            <a:endParaRPr dirty="0"/>
          </a:p>
        </p:txBody>
      </p:sp>
      <p:sp>
        <p:nvSpPr>
          <p:cNvPr id="714" name="Google Shape;714;p54"/>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4"/>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54"/>
          <p:cNvGrpSpPr/>
          <p:nvPr/>
        </p:nvGrpSpPr>
        <p:grpSpPr>
          <a:xfrm>
            <a:off x="6779342" y="1044787"/>
            <a:ext cx="2125029" cy="403038"/>
            <a:chOff x="6787353" y="621971"/>
            <a:chExt cx="2125029" cy="403038"/>
          </a:xfrm>
        </p:grpSpPr>
        <p:sp>
          <p:nvSpPr>
            <p:cNvPr id="717" name="Google Shape;717;p54"/>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4"/>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4"/>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4"/>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4"/>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4"/>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54"/>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a:t>
            </a:r>
            <a:fld id="{00000000-1234-1234-1234-123412341234}" type="slidenum">
              <a:rPr lang="en"/>
              <a:t>19</a:t>
            </a:fld>
            <a:endParaRPr/>
          </a:p>
        </p:txBody>
      </p:sp>
      <p:sp>
        <p:nvSpPr>
          <p:cNvPr id="724" name="Google Shape;724;p54"/>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4"/>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4"/>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21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322"/>
        <p:cNvGrpSpPr/>
        <p:nvPr/>
      </p:nvGrpSpPr>
      <p:grpSpPr>
        <a:xfrm>
          <a:off x="0" y="0"/>
          <a:ext cx="0" cy="0"/>
          <a:chOff x="0" y="0"/>
          <a:chExt cx="0" cy="0"/>
        </a:xfrm>
      </p:grpSpPr>
      <p:graphicFrame>
        <p:nvGraphicFramePr>
          <p:cNvPr id="323" name="Google Shape;323;p42"/>
          <p:cNvGraphicFramePr/>
          <p:nvPr>
            <p:extLst>
              <p:ext uri="{D42A27DB-BD31-4B8C-83A1-F6EECF244321}">
                <p14:modId xmlns:p14="http://schemas.microsoft.com/office/powerpoint/2010/main" val="2731106105"/>
              </p:ext>
            </p:extLst>
          </p:nvPr>
        </p:nvGraphicFramePr>
        <p:xfrm>
          <a:off x="720000" y="1767225"/>
          <a:ext cx="7704000" cy="1130590"/>
        </p:xfrm>
        <a:graphic>
          <a:graphicData uri="http://schemas.openxmlformats.org/drawingml/2006/table">
            <a:tbl>
              <a:tblPr>
                <a:noFill/>
                <a:tableStyleId>{AF3C8232-001A-4D68-8B8B-7C403661CEC0}</a:tableStyleId>
              </a:tblPr>
              <a:tblGrid>
                <a:gridCol w="2240914">
                  <a:extLst>
                    <a:ext uri="{9D8B030D-6E8A-4147-A177-3AD203B41FA5}">
                      <a16:colId xmlns:a16="http://schemas.microsoft.com/office/drawing/2014/main" xmlns="" val="20000"/>
                    </a:ext>
                  </a:extLst>
                </a:gridCol>
                <a:gridCol w="5463086">
                  <a:extLst>
                    <a:ext uri="{9D8B030D-6E8A-4147-A177-3AD203B41FA5}">
                      <a16:colId xmlns:a16="http://schemas.microsoft.com/office/drawing/2014/main" xmlns="" val="20001"/>
                    </a:ext>
                  </a:extLst>
                </a:gridCol>
              </a:tblGrid>
              <a:tr h="390050">
                <a:tc>
                  <a:txBody>
                    <a:bodyPr/>
                    <a:lstStyle/>
                    <a:p>
                      <a:pPr marL="0" lvl="0" indent="0" algn="l" rtl="0">
                        <a:spcBef>
                          <a:spcPts val="0"/>
                        </a:spcBef>
                        <a:spcAft>
                          <a:spcPts val="0"/>
                        </a:spcAft>
                        <a:buNone/>
                      </a:pPr>
                      <a:r>
                        <a:rPr lang="en-US" sz="1100" dirty="0">
                          <a:solidFill>
                            <a:schemeClr val="hlink"/>
                          </a:solidFill>
                          <a:uFill>
                            <a:noFill/>
                          </a:uFill>
                          <a:latin typeface="Russo One"/>
                          <a:ea typeface="Russo One"/>
                          <a:cs typeface="Russo One"/>
                          <a:sym typeface="Russo One"/>
                        </a:rPr>
                        <a:t>Overview of the project</a:t>
                      </a:r>
                      <a:endParaRPr sz="1100" dirty="0">
                        <a:solidFill>
                          <a:schemeClr val="lt1"/>
                        </a:solidFill>
                        <a:latin typeface="Russo One"/>
                        <a:ea typeface="Russo One"/>
                        <a:cs typeface="Russo One"/>
                        <a:sym typeface="Russo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lt1"/>
                          </a:solidFill>
                          <a:latin typeface="Inconsolata"/>
                          <a:ea typeface="Inconsolata"/>
                          <a:cs typeface="Inconsolata"/>
                          <a:sym typeface="Inconsolata"/>
                        </a:rPr>
                        <a:t>The project consists of two parts: Manual And Automation</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xmlns="" val="10000"/>
                  </a:ext>
                </a:extLst>
              </a:tr>
              <a:tr h="390050">
                <a:tc>
                  <a:txBody>
                    <a:bodyPr/>
                    <a:lstStyle/>
                    <a:p>
                      <a:pPr marL="0" lvl="0" indent="0" algn="l" rtl="0">
                        <a:spcBef>
                          <a:spcPts val="0"/>
                        </a:spcBef>
                        <a:spcAft>
                          <a:spcPts val="0"/>
                        </a:spcAft>
                        <a:buNone/>
                      </a:pPr>
                      <a:r>
                        <a:rPr lang="en-US" sz="1100" dirty="0">
                          <a:solidFill>
                            <a:schemeClr val="hlink"/>
                          </a:solidFill>
                          <a:uFill>
                            <a:noFill/>
                          </a:uFill>
                          <a:latin typeface="Russo One"/>
                          <a:ea typeface="Russo One"/>
                          <a:cs typeface="Russo One"/>
                          <a:sym typeface="Russo One"/>
                        </a:rPr>
                        <a:t>Problem statement</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900" dirty="0">
                          <a:solidFill>
                            <a:schemeClr val="lt1"/>
                          </a:solidFill>
                          <a:latin typeface="Inconsolata"/>
                          <a:ea typeface="Inconsolata"/>
                          <a:cs typeface="Inconsolata"/>
                          <a:sym typeface="Inconsolata"/>
                        </a:rPr>
                        <a:t>covering all the possible tests will enhance the user experience</a:t>
                      </a:r>
                      <a:r>
                        <a:rPr lang="en-US" sz="900" baseline="0" dirty="0">
                          <a:solidFill>
                            <a:schemeClr val="lt1"/>
                          </a:solidFill>
                          <a:latin typeface="Inconsolata"/>
                          <a:ea typeface="Inconsolata"/>
                          <a:cs typeface="Inconsolata"/>
                          <a:sym typeface="Inconsolata"/>
                        </a:rPr>
                        <a:t> and the quality</a:t>
                      </a:r>
                      <a:endParaRPr sz="900" dirty="0">
                        <a:solidFill>
                          <a:schemeClr val="lt1"/>
                        </a:solidFill>
                        <a:latin typeface="Inconsolata"/>
                        <a:ea typeface="Inconsolata"/>
                        <a:cs typeface="Inconsolata"/>
                        <a:sym typeface="Inconsolat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xmlns="" val="10001"/>
                  </a:ext>
                </a:extLst>
              </a:tr>
              <a:tr h="306825">
                <a:tc>
                  <a:txBody>
                    <a:bodyPr/>
                    <a:lstStyle/>
                    <a:p>
                      <a:pPr marL="0" lvl="0" indent="0" algn="l" rtl="0">
                        <a:spcBef>
                          <a:spcPts val="0"/>
                        </a:spcBef>
                        <a:spcAft>
                          <a:spcPts val="0"/>
                        </a:spcAft>
                        <a:buNone/>
                      </a:pPr>
                      <a:r>
                        <a:rPr lang="en-US" sz="1100" dirty="0">
                          <a:solidFill>
                            <a:schemeClr val="hlink"/>
                          </a:solidFill>
                          <a:uFill>
                            <a:noFill/>
                          </a:uFill>
                          <a:latin typeface="Russo One"/>
                          <a:ea typeface="Russo One"/>
                          <a:cs typeface="Russo One"/>
                          <a:sym typeface="Russo One"/>
                        </a:rPr>
                        <a:t>Objectives and goals</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l" rtl="0">
                        <a:spcBef>
                          <a:spcPts val="0"/>
                        </a:spcBef>
                        <a:spcAft>
                          <a:spcPts val="1600"/>
                        </a:spcAft>
                        <a:buNone/>
                      </a:pPr>
                      <a:r>
                        <a:rPr lang="en" sz="900" dirty="0">
                          <a:solidFill>
                            <a:schemeClr val="lt1"/>
                          </a:solidFill>
                          <a:latin typeface="Inconsolata"/>
                          <a:ea typeface="Inconsolata"/>
                          <a:cs typeface="Inconsolata"/>
                          <a:sym typeface="Inconsolata"/>
                        </a:rPr>
                        <a:t>Manual Test cases for the first part,</a:t>
                      </a:r>
                      <a:r>
                        <a:rPr lang="en" sz="900" baseline="0" dirty="0">
                          <a:solidFill>
                            <a:schemeClr val="lt1"/>
                          </a:solidFill>
                          <a:latin typeface="Inconsolata"/>
                          <a:ea typeface="Inconsolata"/>
                          <a:cs typeface="Inconsolata"/>
                          <a:sym typeface="Inconsolata"/>
                        </a:rPr>
                        <a:t> Automation </a:t>
                      </a:r>
                      <a:r>
                        <a:rPr lang="en-US" sz="900" baseline="0" dirty="0">
                          <a:solidFill>
                            <a:schemeClr val="lt1"/>
                          </a:solidFill>
                          <a:latin typeface="Inconsolata"/>
                          <a:ea typeface="Inconsolata"/>
                          <a:cs typeface="Inconsolata"/>
                          <a:sym typeface="Inconsolata"/>
                        </a:rPr>
                        <a:t>scenarios for LUMA website</a:t>
                      </a:r>
                      <a:endParaRPr sz="900" dirty="0">
                        <a:solidFill>
                          <a:schemeClr val="lt1"/>
                        </a:solidFill>
                        <a:latin typeface="Inconsolata"/>
                        <a:ea typeface="Inconsolata"/>
                        <a:cs typeface="Inconsolata"/>
                        <a:sym typeface="Inconsolat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
        <p:nvSpPr>
          <p:cNvPr id="324" name="Google Shape;324;p42"/>
          <p:cNvSpPr txBox="1"/>
          <p:nvPr/>
        </p:nvSpPr>
        <p:spPr>
          <a:xfrm>
            <a:off x="720000" y="1075550"/>
            <a:ext cx="7704000" cy="47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lt1"/>
                </a:solidFill>
                <a:latin typeface="Inconsolata"/>
                <a:ea typeface="Inconsolata"/>
                <a:cs typeface="Inconsolata"/>
                <a:sym typeface="Inconsolata"/>
              </a:rPr>
              <a:t>The project consists of two parts: Manual And Automation</a:t>
            </a:r>
          </a:p>
          <a:p>
            <a:pPr marL="0" lvl="0" indent="0" algn="l" rtl="0">
              <a:spcBef>
                <a:spcPts val="0"/>
              </a:spcBef>
              <a:spcAft>
                <a:spcPts val="0"/>
              </a:spcAft>
              <a:buNone/>
            </a:pPr>
            <a:endParaRPr sz="1200" b="1" dirty="0">
              <a:solidFill>
                <a:schemeClr val="lt1"/>
              </a:solidFill>
              <a:latin typeface="Inconsolata"/>
              <a:ea typeface="Inconsolata"/>
              <a:cs typeface="Inconsolata"/>
              <a:sym typeface="Inconsolata"/>
            </a:endParaRPr>
          </a:p>
        </p:txBody>
      </p:sp>
      <p:sp>
        <p:nvSpPr>
          <p:cNvPr id="325" name="Google Shape;325;p42"/>
          <p:cNvSpPr txBox="1"/>
          <p:nvPr/>
        </p:nvSpPr>
        <p:spPr>
          <a:xfrm>
            <a:off x="720000" y="4068325"/>
            <a:ext cx="34986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solidFill>
                <a:schemeClr val="lt1"/>
              </a:solidFill>
              <a:latin typeface="Russo One"/>
              <a:ea typeface="Russo One"/>
              <a:cs typeface="Russo One"/>
              <a:sym typeface="Russo One"/>
            </a:endParaRPr>
          </a:p>
        </p:txBody>
      </p:sp>
      <p:sp>
        <p:nvSpPr>
          <p:cNvPr id="326" name="Google Shape;326;p42"/>
          <p:cNvSpPr txBox="1"/>
          <p:nvPr/>
        </p:nvSpPr>
        <p:spPr>
          <a:xfrm>
            <a:off x="4925393" y="4068325"/>
            <a:ext cx="3498600" cy="461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600" dirty="0">
              <a:solidFill>
                <a:schemeClr val="lt1"/>
              </a:solidFill>
              <a:latin typeface="Russo One"/>
              <a:ea typeface="Russo One"/>
              <a:cs typeface="Russo One"/>
              <a:sym typeface="Russo One"/>
            </a:endParaRPr>
          </a:p>
        </p:txBody>
      </p:sp>
      <p:grpSp>
        <p:nvGrpSpPr>
          <p:cNvPr id="327" name="Google Shape;327;p42"/>
          <p:cNvGrpSpPr/>
          <p:nvPr/>
        </p:nvGrpSpPr>
        <p:grpSpPr>
          <a:xfrm>
            <a:off x="7060974" y="1403599"/>
            <a:ext cx="1672852" cy="271351"/>
            <a:chOff x="7239530" y="753659"/>
            <a:chExt cx="1672852" cy="271351"/>
          </a:xfrm>
        </p:grpSpPr>
        <p:sp>
          <p:nvSpPr>
            <p:cNvPr id="328" name="Google Shape;328;p4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42"/>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
        <p:nvSpPr>
          <p:cNvPr id="2" name="Google Shape;315;p41">
            <a:extLst>
              <a:ext uri="{FF2B5EF4-FFF2-40B4-BE49-F238E27FC236}">
                <a16:creationId xmlns:a16="http://schemas.microsoft.com/office/drawing/2014/main" xmlns="" id="{19A2CF14-5223-AEE8-4B2D-38908DB7FEC3}"/>
              </a:ext>
            </a:extLst>
          </p:cNvPr>
          <p:cNvSpPr txBox="1">
            <a:spLocks/>
          </p:cNvSpPr>
          <p:nvPr/>
        </p:nvSpPr>
        <p:spPr>
          <a:xfrm>
            <a:off x="7875300" y="4434050"/>
            <a:ext cx="548700" cy="1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2</a:t>
            </a:fld>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355"/>
        <p:cNvGrpSpPr/>
        <p:nvPr/>
      </p:nvGrpSpPr>
      <p:grpSpPr>
        <a:xfrm>
          <a:off x="0" y="0"/>
          <a:ext cx="0" cy="0"/>
          <a:chOff x="0" y="0"/>
          <a:chExt cx="0" cy="0"/>
        </a:xfrm>
      </p:grpSpPr>
      <p:sp>
        <p:nvSpPr>
          <p:cNvPr id="356" name="Google Shape;356;p44"/>
          <p:cNvSpPr txBox="1">
            <a:spLocks noGrp="1"/>
          </p:cNvSpPr>
          <p:nvPr>
            <p:ph type="title"/>
          </p:nvPr>
        </p:nvSpPr>
        <p:spPr>
          <a:xfrm>
            <a:off x="1797416" y="1361775"/>
            <a:ext cx="3068684"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Test Management</a:t>
            </a:r>
            <a:endParaRPr sz="2000" dirty="0"/>
          </a:p>
        </p:txBody>
      </p:sp>
      <p:sp>
        <p:nvSpPr>
          <p:cNvPr id="357" name="Google Shape;357;p44"/>
          <p:cNvSpPr txBox="1">
            <a:spLocks noGrp="1"/>
          </p:cNvSpPr>
          <p:nvPr>
            <p:ph type="title" idx="2"/>
          </p:nvPr>
        </p:nvSpPr>
        <p:spPr>
          <a:xfrm>
            <a:off x="969400" y="1593369"/>
            <a:ext cx="633600" cy="7041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8" name="Google Shape;358;p44"/>
          <p:cNvSpPr txBox="1">
            <a:spLocks noGrp="1"/>
          </p:cNvSpPr>
          <p:nvPr>
            <p:ph type="subTitle" idx="1"/>
          </p:nvPr>
        </p:nvSpPr>
        <p:spPr>
          <a:xfrm>
            <a:off x="1797416" y="1891900"/>
            <a:ext cx="24690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MS Excel</a:t>
            </a:r>
            <a:endParaRPr dirty="0"/>
          </a:p>
        </p:txBody>
      </p:sp>
      <p:sp>
        <p:nvSpPr>
          <p:cNvPr id="359" name="Google Shape;359;p44"/>
          <p:cNvSpPr txBox="1">
            <a:spLocks noGrp="1"/>
          </p:cNvSpPr>
          <p:nvPr>
            <p:ph type="title" idx="3"/>
          </p:nvPr>
        </p:nvSpPr>
        <p:spPr>
          <a:xfrm>
            <a:off x="1797416" y="2972205"/>
            <a:ext cx="2472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Framworks</a:t>
            </a:r>
            <a:endParaRPr dirty="0"/>
          </a:p>
        </p:txBody>
      </p:sp>
      <p:sp>
        <p:nvSpPr>
          <p:cNvPr id="360" name="Google Shape;360;p44"/>
          <p:cNvSpPr txBox="1">
            <a:spLocks noGrp="1"/>
          </p:cNvSpPr>
          <p:nvPr>
            <p:ph type="title" idx="4"/>
          </p:nvPr>
        </p:nvSpPr>
        <p:spPr>
          <a:xfrm>
            <a:off x="969400" y="3201113"/>
            <a:ext cx="633600" cy="704100"/>
          </a:xfrm>
          <a:prstGeom prst="rect">
            <a:avLst/>
          </a:prstGeom>
          <a:noFill/>
        </p:spPr>
        <p:txBody>
          <a:bodyPr spcFirstLastPara="1" wrap="square" lIns="0" tIns="91425" rIns="0" bIns="91425" anchor="ctr" anchorCtr="0">
            <a:noAutofit/>
          </a:bodyPr>
          <a:lstStyle/>
          <a:p>
            <a:pPr marL="0" lvl="0" indent="0" algn="ctr" rtl="0">
              <a:spcBef>
                <a:spcPts val="0"/>
              </a:spcBef>
              <a:spcAft>
                <a:spcPts val="0"/>
              </a:spcAft>
              <a:buNone/>
            </a:pPr>
            <a:r>
              <a:rPr lang="en"/>
              <a:t>02</a:t>
            </a:r>
            <a:endParaRPr/>
          </a:p>
        </p:txBody>
      </p:sp>
      <p:sp>
        <p:nvSpPr>
          <p:cNvPr id="361" name="Google Shape;361;p44"/>
          <p:cNvSpPr txBox="1">
            <a:spLocks noGrp="1"/>
          </p:cNvSpPr>
          <p:nvPr>
            <p:ph type="subTitle" idx="5"/>
          </p:nvPr>
        </p:nvSpPr>
        <p:spPr>
          <a:xfrm>
            <a:off x="1797416" y="3499900"/>
            <a:ext cx="2472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TestNG , Cucumber</a:t>
            </a:r>
            <a:endParaRPr dirty="0"/>
          </a:p>
        </p:txBody>
      </p:sp>
      <p:sp>
        <p:nvSpPr>
          <p:cNvPr id="362" name="Google Shape;362;p44"/>
          <p:cNvSpPr txBox="1">
            <a:spLocks noGrp="1"/>
          </p:cNvSpPr>
          <p:nvPr>
            <p:ph type="title" idx="6"/>
          </p:nvPr>
        </p:nvSpPr>
        <p:spPr>
          <a:xfrm>
            <a:off x="5768000" y="1359358"/>
            <a:ext cx="2472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Automation</a:t>
            </a:r>
            <a:endParaRPr dirty="0"/>
          </a:p>
        </p:txBody>
      </p:sp>
      <p:sp>
        <p:nvSpPr>
          <p:cNvPr id="363" name="Google Shape;363;p44"/>
          <p:cNvSpPr txBox="1">
            <a:spLocks noGrp="1"/>
          </p:cNvSpPr>
          <p:nvPr>
            <p:ph type="title" idx="7"/>
          </p:nvPr>
        </p:nvSpPr>
        <p:spPr>
          <a:xfrm>
            <a:off x="4931800" y="1593369"/>
            <a:ext cx="633600" cy="704100"/>
          </a:xfrm>
          <a:prstGeom prst="rect">
            <a:avLst/>
          </a:prstGeom>
          <a:noFill/>
        </p:spPr>
        <p:txBody>
          <a:bodyPr spcFirstLastPara="1" wrap="square" lIns="0" tIns="91425" rIns="0" bIns="91425" anchor="ctr" anchorCtr="0">
            <a:noAutofit/>
          </a:bodyPr>
          <a:lstStyle/>
          <a:p>
            <a:pPr marL="0" lvl="0" indent="0" algn="ctr" rtl="0">
              <a:spcBef>
                <a:spcPts val="0"/>
              </a:spcBef>
              <a:spcAft>
                <a:spcPts val="0"/>
              </a:spcAft>
              <a:buNone/>
            </a:pPr>
            <a:r>
              <a:rPr lang="en"/>
              <a:t>03</a:t>
            </a:r>
            <a:endParaRPr/>
          </a:p>
        </p:txBody>
      </p:sp>
      <p:sp>
        <p:nvSpPr>
          <p:cNvPr id="364" name="Google Shape;364;p44"/>
          <p:cNvSpPr txBox="1">
            <a:spLocks noGrp="1"/>
          </p:cNvSpPr>
          <p:nvPr>
            <p:ph type="subTitle" idx="8"/>
          </p:nvPr>
        </p:nvSpPr>
        <p:spPr>
          <a:xfrm>
            <a:off x="5768000" y="1889487"/>
            <a:ext cx="2472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Selenium WebDriver &amp; Java</a:t>
            </a:r>
            <a:endParaRPr dirty="0"/>
          </a:p>
        </p:txBody>
      </p:sp>
      <p:sp>
        <p:nvSpPr>
          <p:cNvPr id="365" name="Google Shape;365;p44"/>
          <p:cNvSpPr txBox="1">
            <a:spLocks noGrp="1"/>
          </p:cNvSpPr>
          <p:nvPr>
            <p:ph type="title" idx="9"/>
          </p:nvPr>
        </p:nvSpPr>
        <p:spPr>
          <a:xfrm>
            <a:off x="5768000" y="2972205"/>
            <a:ext cx="2472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Other</a:t>
            </a:r>
            <a:endParaRPr dirty="0"/>
          </a:p>
        </p:txBody>
      </p:sp>
      <p:sp>
        <p:nvSpPr>
          <p:cNvPr id="366" name="Google Shape;366;p44"/>
          <p:cNvSpPr txBox="1">
            <a:spLocks noGrp="1"/>
          </p:cNvSpPr>
          <p:nvPr>
            <p:ph type="title" idx="13"/>
          </p:nvPr>
        </p:nvSpPr>
        <p:spPr>
          <a:xfrm>
            <a:off x="4931800" y="3201113"/>
            <a:ext cx="633600" cy="704100"/>
          </a:xfrm>
          <a:prstGeom prst="rect">
            <a:avLst/>
          </a:prstGeom>
          <a:noFill/>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367" name="Google Shape;367;p44"/>
          <p:cNvSpPr txBox="1">
            <a:spLocks noGrp="1"/>
          </p:cNvSpPr>
          <p:nvPr>
            <p:ph type="subTitle" idx="14"/>
          </p:nvPr>
        </p:nvSpPr>
        <p:spPr>
          <a:xfrm>
            <a:off x="5768000" y="3510149"/>
            <a:ext cx="2472300" cy="484800"/>
          </a:xfrm>
          <a:prstGeom prst="rect">
            <a:avLst/>
          </a:prstGeom>
        </p:spPr>
        <p:txBody>
          <a:bodyPr spcFirstLastPara="1" wrap="square" lIns="91425" tIns="91425" rIns="91425" bIns="91425" anchor="t" anchorCtr="0">
            <a:noAutofit/>
          </a:bodyPr>
          <a:lstStyle/>
          <a:p>
            <a:pPr algn="l"/>
            <a:r>
              <a:rPr lang="en-US" dirty="0">
                <a:hlinkClick r:id="rId3">
                  <a:extLst>
                    <a:ext uri="{A12FA001-AC4F-418D-AE19-62706E023703}">
                      <ahyp:hlinkClr xmlns:ahyp="http://schemas.microsoft.com/office/drawing/2018/hyperlinkcolor" xmlns="" val="tx"/>
                    </a:ext>
                  </a:extLst>
                </a:hlinkClick>
              </a:rPr>
              <a:t>IntelliJ</a:t>
            </a:r>
            <a:r>
              <a:rPr lang="en-US" b="0" i="0" dirty="0">
                <a:effectLst/>
                <a:latin typeface="Arial" panose="020B0604020202020204" pitchFamily="34" charset="0"/>
                <a:hlinkClick r:id="rId3"/>
              </a:rPr>
              <a:t> </a:t>
            </a:r>
            <a:r>
              <a:rPr lang="en-US" dirty="0">
                <a:hlinkClick r:id="rId3">
                  <a:extLst>
                    <a:ext uri="{A12FA001-AC4F-418D-AE19-62706E023703}">
                      <ahyp:hlinkClr xmlns:ahyp="http://schemas.microsoft.com/office/drawing/2018/hyperlinkcolor" xmlns="" val="tx"/>
                    </a:ext>
                  </a:extLst>
                </a:hlinkClick>
              </a:rPr>
              <a:t>IDEA</a:t>
            </a:r>
            <a:r>
              <a:rPr lang="en-US" b="0" i="0" dirty="0">
                <a:effectLst/>
                <a:latin typeface="Arial" panose="020B0604020202020204" pitchFamily="34" charset="0"/>
                <a:hlinkClick r:id="rId3"/>
              </a:rPr>
              <a:t>, </a:t>
            </a:r>
            <a:r>
              <a:rPr lang="en-US" dirty="0">
                <a:hlinkClick r:id="rId3">
                  <a:extLst>
                    <a:ext uri="{A12FA001-AC4F-418D-AE19-62706E023703}">
                      <ahyp:hlinkClr xmlns:ahyp="http://schemas.microsoft.com/office/drawing/2018/hyperlinkcolor" xmlns="" val="tx"/>
                    </a:ext>
                  </a:extLst>
                </a:hlinkClick>
              </a:rPr>
              <a:t>Chrome</a:t>
            </a:r>
            <a:r>
              <a:rPr lang="en-US" b="0" i="0" dirty="0">
                <a:effectLst/>
                <a:latin typeface="Arial" panose="020B0604020202020204" pitchFamily="34" charset="0"/>
                <a:hlinkClick r:id="rId3"/>
              </a:rPr>
              <a:t> ,</a:t>
            </a:r>
            <a:r>
              <a:rPr lang="en-US" dirty="0">
                <a:hlinkClick r:id="rId3">
                  <a:extLst>
                    <a:ext uri="{A12FA001-AC4F-418D-AE19-62706E023703}">
                      <ahyp:hlinkClr xmlns:ahyp="http://schemas.microsoft.com/office/drawing/2018/hyperlinkcolor" xmlns="" val="tx"/>
                    </a:ext>
                  </a:extLst>
                </a:hlinkClick>
              </a:rPr>
              <a:t>Windows</a:t>
            </a:r>
            <a:r>
              <a:rPr lang="en-US" b="0" i="0" dirty="0">
                <a:effectLst/>
                <a:latin typeface="Arial" panose="020B0604020202020204" pitchFamily="34" charset="0"/>
                <a:hlinkClick r:id="rId3"/>
              </a:rPr>
              <a:t> 10 </a:t>
            </a:r>
          </a:p>
        </p:txBody>
      </p:sp>
      <p:sp>
        <p:nvSpPr>
          <p:cNvPr id="368" name="Google Shape;368;p44"/>
          <p:cNvSpPr txBox="1">
            <a:spLocks noGrp="1"/>
          </p:cNvSpPr>
          <p:nvPr>
            <p:ph type="title" idx="15"/>
          </p:nvPr>
        </p:nvSpPr>
        <p:spPr>
          <a:xfrm>
            <a:off x="969400" y="353342"/>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Project Tools and Requirements</a:t>
            </a:r>
            <a:endParaRPr dirty="0"/>
          </a:p>
        </p:txBody>
      </p:sp>
      <p:sp>
        <p:nvSpPr>
          <p:cNvPr id="369" name="Google Shape;369;p44"/>
          <p:cNvSpPr/>
          <p:nvPr/>
        </p:nvSpPr>
        <p:spPr>
          <a:xfrm>
            <a:off x="903700" y="1562919"/>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4"/>
          <p:cNvSpPr/>
          <p:nvPr/>
        </p:nvSpPr>
        <p:spPr>
          <a:xfrm>
            <a:off x="903700" y="3170663"/>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4"/>
          <p:cNvSpPr/>
          <p:nvPr/>
        </p:nvSpPr>
        <p:spPr>
          <a:xfrm>
            <a:off x="4866100" y="1562919"/>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4"/>
          <p:cNvSpPr/>
          <p:nvPr/>
        </p:nvSpPr>
        <p:spPr>
          <a:xfrm>
            <a:off x="4866100" y="3170663"/>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rPr>
              <a:t>00</a:t>
            </a:r>
            <a:fld id="{00000000-1234-1234-1234-123412341234}" type="slidenum">
              <a:rPr lang="en">
                <a:solidFill>
                  <a:schemeClr val="accent2"/>
                </a:solidFill>
              </a:rPr>
              <a:t>3</a:t>
            </a:fld>
            <a:endParaRPr>
              <a:solidFill>
                <a:schemeClr val="accent2"/>
              </a:solidFill>
            </a:endParaRPr>
          </a:p>
        </p:txBody>
      </p:sp>
      <p:sp>
        <p:nvSpPr>
          <p:cNvPr id="375" name="Google Shape;375;p44"/>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44"/>
          <p:cNvGrpSpPr/>
          <p:nvPr/>
        </p:nvGrpSpPr>
        <p:grpSpPr>
          <a:xfrm>
            <a:off x="7705819" y="684840"/>
            <a:ext cx="1219842" cy="143201"/>
            <a:chOff x="7692540" y="881809"/>
            <a:chExt cx="1219842" cy="143201"/>
          </a:xfrm>
        </p:grpSpPr>
        <p:sp>
          <p:nvSpPr>
            <p:cNvPr id="378" name="Google Shape;378;p44"/>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4"/>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408"/>
        <p:cNvGrpSpPr/>
        <p:nvPr/>
      </p:nvGrpSpPr>
      <p:grpSpPr>
        <a:xfrm>
          <a:off x="0" y="0"/>
          <a:ext cx="0" cy="0"/>
          <a:chOff x="0" y="0"/>
          <a:chExt cx="0" cy="0"/>
        </a:xfrm>
      </p:grpSpPr>
      <p:pic>
        <p:nvPicPr>
          <p:cNvPr id="409" name="Google Shape;409;p46"/>
          <p:cNvPicPr preferRelativeResize="0"/>
          <p:nvPr/>
        </p:nvPicPr>
        <p:blipFill>
          <a:blip r:embed="rId3"/>
          <a:srcRect l="32349" r="32349"/>
          <a:stretch/>
        </p:blipFill>
        <p:spPr>
          <a:xfrm>
            <a:off x="5496786" y="1528221"/>
            <a:ext cx="1535132" cy="1831836"/>
          </a:xfrm>
          <a:prstGeom prst="snip2DiagRect">
            <a:avLst>
              <a:gd name="adj1" fmla="val 17622"/>
              <a:gd name="adj2" fmla="val 16667"/>
            </a:avLst>
          </a:prstGeom>
          <a:noFill/>
          <a:ln w="19050"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sp>
        <p:nvSpPr>
          <p:cNvPr id="410" name="Google Shape;410;p46"/>
          <p:cNvSpPr txBox="1">
            <a:spLocks noGrp="1"/>
          </p:cNvSpPr>
          <p:nvPr>
            <p:ph type="body" idx="1"/>
          </p:nvPr>
        </p:nvSpPr>
        <p:spPr>
          <a:xfrm>
            <a:off x="1053050" y="1406900"/>
            <a:ext cx="4302900" cy="251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1" dirty="0">
                <a:solidFill>
                  <a:schemeClr val="lt1"/>
                </a:solidFill>
              </a:rPr>
              <a:t>For the Manual Part :</a:t>
            </a:r>
          </a:p>
          <a:p>
            <a:pPr marL="0" lvl="0" indent="0" algn="l" rtl="0">
              <a:spcBef>
                <a:spcPts val="0"/>
              </a:spcBef>
              <a:spcAft>
                <a:spcPts val="0"/>
              </a:spcAft>
              <a:buClr>
                <a:srgbClr val="273D40"/>
              </a:buClr>
              <a:buSzPts val="600"/>
              <a:buFont typeface="Arial"/>
              <a:buNone/>
            </a:pPr>
            <a:r>
              <a:rPr lang="en-US" dirty="0">
                <a:solidFill>
                  <a:schemeClr val="lt1"/>
                </a:solidFill>
              </a:rPr>
              <a:t>We implemented all the possible test cases for the given scenarios .</a:t>
            </a:r>
          </a:p>
          <a:p>
            <a:pPr marL="0" lvl="0" indent="0" algn="l" rtl="0">
              <a:spcBef>
                <a:spcPts val="0"/>
              </a:spcBef>
              <a:spcAft>
                <a:spcPts val="0"/>
              </a:spcAft>
              <a:buClr>
                <a:srgbClr val="273D40"/>
              </a:buClr>
              <a:buSzPts val="600"/>
              <a:buFont typeface="Arial"/>
              <a:buNone/>
            </a:pPr>
            <a:endParaRPr lang="en-US" dirty="0">
              <a:solidFill>
                <a:schemeClr val="lt1"/>
              </a:solidFill>
            </a:endParaRPr>
          </a:p>
          <a:p>
            <a:pPr marL="0" indent="0">
              <a:buClr>
                <a:srgbClr val="273D40"/>
              </a:buClr>
              <a:buSzPts val="600"/>
              <a:buNone/>
            </a:pPr>
            <a:r>
              <a:rPr lang="en-US" b="1" dirty="0">
                <a:solidFill>
                  <a:schemeClr val="lt1"/>
                </a:solidFill>
              </a:rPr>
              <a:t>For the Automation Part :</a:t>
            </a:r>
          </a:p>
          <a:p>
            <a:pPr marL="0" lvl="0" indent="0" algn="l" rtl="0">
              <a:spcBef>
                <a:spcPts val="0"/>
              </a:spcBef>
              <a:spcAft>
                <a:spcPts val="0"/>
              </a:spcAft>
              <a:buClr>
                <a:srgbClr val="273D40"/>
              </a:buClr>
              <a:buSzPts val="600"/>
              <a:buFont typeface="Arial"/>
              <a:buNone/>
            </a:pPr>
            <a:r>
              <a:rPr lang="en-US" dirty="0">
                <a:solidFill>
                  <a:schemeClr val="lt1"/>
                </a:solidFill>
              </a:rPr>
              <a:t>We wrote the scripts for the given 4 scenarios using both TstNG and Cucumber</a:t>
            </a:r>
          </a:p>
          <a:p>
            <a:pPr marL="0" lvl="0" indent="0" algn="l" rtl="0">
              <a:spcBef>
                <a:spcPts val="0"/>
              </a:spcBef>
              <a:spcAft>
                <a:spcPts val="0"/>
              </a:spcAft>
              <a:buClr>
                <a:srgbClr val="273D40"/>
              </a:buClr>
              <a:buSzPts val="600"/>
              <a:buFont typeface="Arial"/>
              <a:buNone/>
            </a:pPr>
            <a:r>
              <a:rPr lang="en-US" dirty="0"/>
              <a:t>the test cases run and passed successfully.</a:t>
            </a:r>
            <a:endParaRPr lang="en-US" dirty="0">
              <a:solidFill>
                <a:schemeClr val="lt1"/>
              </a:solidFill>
            </a:endParaRPr>
          </a:p>
        </p:txBody>
      </p:sp>
      <p:sp>
        <p:nvSpPr>
          <p:cNvPr id="411" name="Google Shape;411;p46"/>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Implementation </a:t>
            </a:r>
            <a:endParaRPr dirty="0"/>
          </a:p>
        </p:txBody>
      </p:sp>
      <p:grpSp>
        <p:nvGrpSpPr>
          <p:cNvPr id="412" name="Google Shape;412;p46"/>
          <p:cNvGrpSpPr/>
          <p:nvPr/>
        </p:nvGrpSpPr>
        <p:grpSpPr>
          <a:xfrm flipH="1">
            <a:off x="243549" y="3925412"/>
            <a:ext cx="2125029" cy="403038"/>
            <a:chOff x="6787353" y="621971"/>
            <a:chExt cx="2125029" cy="403038"/>
          </a:xfrm>
        </p:grpSpPr>
        <p:sp>
          <p:nvSpPr>
            <p:cNvPr id="413" name="Google Shape;413;p46"/>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6"/>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6"/>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6"/>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46"/>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6"/>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6"/>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409;p46">
            <a:extLst>
              <a:ext uri="{FF2B5EF4-FFF2-40B4-BE49-F238E27FC236}">
                <a16:creationId xmlns:a16="http://schemas.microsoft.com/office/drawing/2014/main" xmlns="" id="{4B5F79CE-8A32-006C-680F-144124B33712}"/>
              </a:ext>
            </a:extLst>
          </p:cNvPr>
          <p:cNvPicPr preferRelativeResize="0"/>
          <p:nvPr/>
        </p:nvPicPr>
        <p:blipFill>
          <a:blip r:embed="rId4"/>
          <a:srcRect l="19123" r="19123"/>
          <a:stretch/>
        </p:blipFill>
        <p:spPr>
          <a:xfrm>
            <a:off x="7218933" y="1528221"/>
            <a:ext cx="1535132" cy="1767423"/>
          </a:xfrm>
          <a:prstGeom prst="snip2DiagRect">
            <a:avLst>
              <a:gd name="adj1" fmla="val 17622"/>
              <a:gd name="adj2" fmla="val 16667"/>
            </a:avLst>
          </a:prstGeom>
          <a:noFill/>
          <a:ln w="19050"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sp>
        <p:nvSpPr>
          <p:cNvPr id="3" name="Google Shape;315;p41">
            <a:extLst>
              <a:ext uri="{FF2B5EF4-FFF2-40B4-BE49-F238E27FC236}">
                <a16:creationId xmlns:a16="http://schemas.microsoft.com/office/drawing/2014/main" xmlns="" id="{22EEC2C4-0C6D-0F2E-97EC-0A9240A11C85}"/>
              </a:ext>
            </a:extLst>
          </p:cNvPr>
          <p:cNvSpPr txBox="1">
            <a:spLocks/>
          </p:cNvSpPr>
          <p:nvPr/>
        </p:nvSpPr>
        <p:spPr>
          <a:xfrm>
            <a:off x="7875300" y="4434050"/>
            <a:ext cx="548700" cy="1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4</a:t>
            </a:fld>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5"/>
          <p:cNvSpPr txBox="1">
            <a:spLocks noGrp="1"/>
          </p:cNvSpPr>
          <p:nvPr>
            <p:ph type="title"/>
          </p:nvPr>
        </p:nvSpPr>
        <p:spPr>
          <a:xfrm>
            <a:off x="2995342" y="1984193"/>
            <a:ext cx="5555018" cy="88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t>
            </a:r>
            <a:r>
              <a:rPr lang="en-US" dirty="0"/>
              <a:t>a</a:t>
            </a:r>
            <a:r>
              <a:rPr lang="en" dirty="0"/>
              <a:t>nual Testing Part</a:t>
            </a:r>
            <a:endParaRPr dirty="0"/>
          </a:p>
        </p:txBody>
      </p:sp>
      <p:sp>
        <p:nvSpPr>
          <p:cNvPr id="386" name="Google Shape;386;p45"/>
          <p:cNvSpPr txBox="1">
            <a:spLocks noGrp="1"/>
          </p:cNvSpPr>
          <p:nvPr>
            <p:ph type="title" idx="2"/>
          </p:nvPr>
        </p:nvSpPr>
        <p:spPr>
          <a:xfrm>
            <a:off x="1487763" y="1834950"/>
            <a:ext cx="1406700" cy="1048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7" name="Google Shape;387;p45"/>
          <p:cNvSpPr/>
          <p:nvPr/>
        </p:nvSpPr>
        <p:spPr>
          <a:xfrm>
            <a:off x="1487763" y="1655700"/>
            <a:ext cx="1406700" cy="1406700"/>
          </a:xfrm>
          <a:prstGeom prst="donut">
            <a:avLst>
              <a:gd name="adj" fmla="val 1777"/>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45"/>
          <p:cNvGrpSpPr/>
          <p:nvPr/>
        </p:nvGrpSpPr>
        <p:grpSpPr>
          <a:xfrm>
            <a:off x="6792477" y="890912"/>
            <a:ext cx="2125029" cy="403038"/>
            <a:chOff x="6787353" y="621971"/>
            <a:chExt cx="2125029" cy="403038"/>
          </a:xfrm>
        </p:grpSpPr>
        <p:sp>
          <p:nvSpPr>
            <p:cNvPr id="389" name="Google Shape;389;p45"/>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45"/>
          <p:cNvGrpSpPr/>
          <p:nvPr/>
        </p:nvGrpSpPr>
        <p:grpSpPr>
          <a:xfrm>
            <a:off x="291650" y="4461246"/>
            <a:ext cx="4775677" cy="143201"/>
            <a:chOff x="215450" y="4461246"/>
            <a:chExt cx="4775677" cy="143201"/>
          </a:xfrm>
        </p:grpSpPr>
        <p:sp>
          <p:nvSpPr>
            <p:cNvPr id="396" name="Google Shape;396;p45"/>
            <p:cNvSpPr/>
            <p:nvPr/>
          </p:nvSpPr>
          <p:spPr>
            <a:xfrm>
              <a:off x="215450" y="4523706"/>
              <a:ext cx="462678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p:nvPr/>
          </p:nvSpPr>
          <p:spPr>
            <a:xfrm>
              <a:off x="48422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45"/>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00</a:t>
            </a:r>
            <a:fld id="{00000000-1234-1234-1234-123412341234}" type="slidenum">
              <a:rPr lang="en"/>
              <a:t>5</a:t>
            </a:fld>
            <a:endParaRPr dirty="0"/>
          </a:p>
        </p:txBody>
      </p:sp>
      <p:grpSp>
        <p:nvGrpSpPr>
          <p:cNvPr id="399" name="Google Shape;399;p45"/>
          <p:cNvGrpSpPr/>
          <p:nvPr/>
        </p:nvGrpSpPr>
        <p:grpSpPr>
          <a:xfrm>
            <a:off x="215450" y="4308846"/>
            <a:ext cx="4318477" cy="143201"/>
            <a:chOff x="596450" y="4461246"/>
            <a:chExt cx="4318477" cy="143201"/>
          </a:xfrm>
        </p:grpSpPr>
        <p:sp>
          <p:nvSpPr>
            <p:cNvPr id="400" name="Google Shape;400;p45"/>
            <p:cNvSpPr/>
            <p:nvPr/>
          </p:nvSpPr>
          <p:spPr>
            <a:xfrm>
              <a:off x="596450" y="4523706"/>
              <a:ext cx="4169739" cy="18288"/>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4766056" y="4461246"/>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45"/>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46"/>
          <p:cNvPicPr preferRelativeResize="0"/>
          <p:nvPr/>
        </p:nvPicPr>
        <p:blipFill rotWithShape="1">
          <a:blip r:embed="rId3">
            <a:alphaModFix/>
          </a:blip>
          <a:srcRect t="24530" b="12813"/>
          <a:stretch/>
        </p:blipFill>
        <p:spPr>
          <a:xfrm>
            <a:off x="6255759" y="1536753"/>
            <a:ext cx="2256900" cy="2121900"/>
          </a:xfrm>
          <a:prstGeom prst="snip2DiagRect">
            <a:avLst>
              <a:gd name="adj1" fmla="val 17622"/>
              <a:gd name="adj2" fmla="val 16667"/>
            </a:avLst>
          </a:prstGeom>
          <a:noFill/>
          <a:ln w="19050"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pic>
      <p:sp>
        <p:nvSpPr>
          <p:cNvPr id="410" name="Google Shape;410;p46"/>
          <p:cNvSpPr txBox="1">
            <a:spLocks noGrp="1"/>
          </p:cNvSpPr>
          <p:nvPr>
            <p:ph type="body" idx="1"/>
          </p:nvPr>
        </p:nvSpPr>
        <p:spPr>
          <a:xfrm>
            <a:off x="796200" y="1277635"/>
            <a:ext cx="5105836" cy="30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1" dirty="0">
                <a:solidFill>
                  <a:schemeClr val="lt1"/>
                </a:solidFill>
              </a:rPr>
              <a:t>The Manual Testing Part consists of 3 User stories as follows: </a:t>
            </a:r>
          </a:p>
          <a:p>
            <a:pPr marL="0" lvl="0" indent="0" algn="l" rtl="0">
              <a:spcBef>
                <a:spcPts val="0"/>
              </a:spcBef>
              <a:spcAft>
                <a:spcPts val="0"/>
              </a:spcAft>
              <a:buClr>
                <a:srgbClr val="273D40"/>
              </a:buClr>
              <a:buSzPts val="600"/>
              <a:buFont typeface="Arial"/>
              <a:buNone/>
            </a:pPr>
            <a:endParaRPr b="1" dirty="0">
              <a:solidFill>
                <a:schemeClr val="lt1"/>
              </a:solidFill>
            </a:endParaRPr>
          </a:p>
          <a:p>
            <a:pPr marL="368300" lvl="0" indent="-342900" algn="just">
              <a:buSzPts val="1400"/>
              <a:buFont typeface="+mj-lt"/>
              <a:buAutoNum type="arabicPeriod"/>
            </a:pPr>
            <a:r>
              <a:rPr lang="en-US" dirty="0"/>
              <a:t>As a customer, I want to filter products by category, so I can easily find items that match my interest.</a:t>
            </a:r>
          </a:p>
          <a:p>
            <a:pPr marL="368300" lvl="0" indent="-342900" algn="just">
              <a:buSzPts val="1400"/>
              <a:buFont typeface="+mj-lt"/>
              <a:buAutoNum type="arabicPeriod"/>
            </a:pPr>
            <a:endParaRPr lang="en-US" dirty="0"/>
          </a:p>
          <a:p>
            <a:pPr marL="368300" lvl="0" indent="-342900" algn="just">
              <a:buSzPts val="1400"/>
              <a:buFont typeface="+mj-lt"/>
              <a:buAutoNum type="arabicPeriod"/>
            </a:pPr>
            <a:r>
              <a:rPr lang="en-US" dirty="0"/>
              <a:t>As a citizen, I want to apply for a new passport online, so I can avoid visiting the passport office in person.</a:t>
            </a:r>
          </a:p>
          <a:p>
            <a:pPr marL="368300" lvl="0" indent="-342900" algn="just">
              <a:buSzPts val="1400"/>
              <a:buFont typeface="+mj-lt"/>
              <a:buAutoNum type="arabicPeriod"/>
            </a:pPr>
            <a:endParaRPr lang="en-US" dirty="0"/>
          </a:p>
          <a:p>
            <a:pPr marL="368300" lvl="0" indent="-342900" algn="just">
              <a:buSzPts val="1400"/>
              <a:buFont typeface="+mj-lt"/>
              <a:buAutoNum type="arabicPeriod"/>
            </a:pPr>
            <a:r>
              <a:rPr lang="en-US" dirty="0"/>
              <a:t>As a patient, I want to schedule an appointment with my doctor online  so that I can choose a convenient time without calling the office.</a:t>
            </a:r>
            <a:endParaRPr dirty="0">
              <a:solidFill>
                <a:schemeClr val="lt1"/>
              </a:solidFill>
            </a:endParaRPr>
          </a:p>
        </p:txBody>
      </p:sp>
      <p:sp>
        <p:nvSpPr>
          <p:cNvPr id="411" name="Google Shape;411;p46"/>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US" dirty="0"/>
              <a:t>a</a:t>
            </a:r>
            <a:r>
              <a:rPr lang="en" dirty="0"/>
              <a:t>nual Part Tasks</a:t>
            </a:r>
            <a:endParaRPr dirty="0"/>
          </a:p>
        </p:txBody>
      </p:sp>
      <p:grpSp>
        <p:nvGrpSpPr>
          <p:cNvPr id="412" name="Google Shape;412;p46"/>
          <p:cNvGrpSpPr/>
          <p:nvPr/>
        </p:nvGrpSpPr>
        <p:grpSpPr>
          <a:xfrm flipH="1">
            <a:off x="171860" y="4608825"/>
            <a:ext cx="2125029" cy="403038"/>
            <a:chOff x="6787353" y="621971"/>
            <a:chExt cx="2125029" cy="403038"/>
          </a:xfrm>
        </p:grpSpPr>
        <p:sp>
          <p:nvSpPr>
            <p:cNvPr id="413" name="Google Shape;413;p46"/>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6"/>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6"/>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6"/>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46"/>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6"/>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6"/>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15;p41">
            <a:extLst>
              <a:ext uri="{FF2B5EF4-FFF2-40B4-BE49-F238E27FC236}">
                <a16:creationId xmlns:a16="http://schemas.microsoft.com/office/drawing/2014/main" xmlns="" id="{45D38A70-D654-D5BE-74FA-22A11684547B}"/>
              </a:ext>
            </a:extLst>
          </p:cNvPr>
          <p:cNvSpPr txBox="1">
            <a:spLocks/>
          </p:cNvSpPr>
          <p:nvPr/>
        </p:nvSpPr>
        <p:spPr>
          <a:xfrm>
            <a:off x="7875300" y="4448564"/>
            <a:ext cx="548700" cy="1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6</a:t>
            </a:fld>
            <a:endParaRPr dirty="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4"/>
          <p:cNvSpPr txBox="1">
            <a:spLocks noGrp="1"/>
          </p:cNvSpPr>
          <p:nvPr>
            <p:ph type="title"/>
          </p:nvPr>
        </p:nvSpPr>
        <p:spPr>
          <a:xfrm>
            <a:off x="1603000" y="1807930"/>
            <a:ext cx="2469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Test the Happy path/s</a:t>
            </a:r>
            <a:endParaRPr sz="1800" dirty="0"/>
          </a:p>
        </p:txBody>
      </p:sp>
      <p:sp>
        <p:nvSpPr>
          <p:cNvPr id="357" name="Google Shape;357;p44"/>
          <p:cNvSpPr txBox="1">
            <a:spLocks noGrp="1"/>
          </p:cNvSpPr>
          <p:nvPr>
            <p:ph type="title" idx="2"/>
          </p:nvPr>
        </p:nvSpPr>
        <p:spPr>
          <a:xfrm>
            <a:off x="969400" y="1593369"/>
            <a:ext cx="633600" cy="7041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9" name="Google Shape;359;p44"/>
          <p:cNvSpPr txBox="1">
            <a:spLocks noGrp="1"/>
          </p:cNvSpPr>
          <p:nvPr>
            <p:ph type="title" idx="3"/>
          </p:nvPr>
        </p:nvSpPr>
        <p:spPr>
          <a:xfrm>
            <a:off x="1668700" y="3499900"/>
            <a:ext cx="2472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Cover the Negative Scenarioes </a:t>
            </a:r>
            <a:endParaRPr sz="1800" dirty="0"/>
          </a:p>
        </p:txBody>
      </p:sp>
      <p:sp>
        <p:nvSpPr>
          <p:cNvPr id="360" name="Google Shape;360;p44"/>
          <p:cNvSpPr txBox="1">
            <a:spLocks noGrp="1"/>
          </p:cNvSpPr>
          <p:nvPr>
            <p:ph type="title" idx="4"/>
          </p:nvPr>
        </p:nvSpPr>
        <p:spPr>
          <a:xfrm>
            <a:off x="969400" y="3201113"/>
            <a:ext cx="633600" cy="704100"/>
          </a:xfrm>
          <a:prstGeom prst="rect">
            <a:avLst/>
          </a:prstGeom>
          <a:noFill/>
        </p:spPr>
        <p:txBody>
          <a:bodyPr spcFirstLastPara="1" wrap="square" lIns="0" tIns="91425" rIns="0" bIns="91425" anchor="ctr" anchorCtr="0">
            <a:noAutofit/>
          </a:bodyPr>
          <a:lstStyle/>
          <a:p>
            <a:pPr marL="0" lvl="0" indent="0" algn="ctr" rtl="0">
              <a:spcBef>
                <a:spcPts val="0"/>
              </a:spcBef>
              <a:spcAft>
                <a:spcPts val="0"/>
              </a:spcAft>
              <a:buNone/>
            </a:pPr>
            <a:r>
              <a:rPr lang="en"/>
              <a:t>02</a:t>
            </a:r>
            <a:endParaRPr/>
          </a:p>
        </p:txBody>
      </p:sp>
      <p:sp>
        <p:nvSpPr>
          <p:cNvPr id="362" name="Google Shape;362;p44"/>
          <p:cNvSpPr txBox="1">
            <a:spLocks noGrp="1"/>
          </p:cNvSpPr>
          <p:nvPr>
            <p:ph type="title" idx="6"/>
          </p:nvPr>
        </p:nvSpPr>
        <p:spPr>
          <a:xfrm>
            <a:off x="5768000" y="1681569"/>
            <a:ext cx="2472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Cover Corner Cases</a:t>
            </a:r>
            <a:endParaRPr sz="1800" dirty="0"/>
          </a:p>
        </p:txBody>
      </p:sp>
      <p:sp>
        <p:nvSpPr>
          <p:cNvPr id="363" name="Google Shape;363;p44"/>
          <p:cNvSpPr txBox="1">
            <a:spLocks noGrp="1"/>
          </p:cNvSpPr>
          <p:nvPr>
            <p:ph type="title" idx="7"/>
          </p:nvPr>
        </p:nvSpPr>
        <p:spPr>
          <a:xfrm>
            <a:off x="4931800" y="1593369"/>
            <a:ext cx="633600" cy="704100"/>
          </a:xfrm>
          <a:prstGeom prst="rect">
            <a:avLst/>
          </a:prstGeom>
          <a:noFill/>
        </p:spPr>
        <p:txBody>
          <a:bodyPr spcFirstLastPara="1" wrap="square" lIns="0" tIns="91425" rIns="0" bIns="91425" anchor="ctr" anchorCtr="0">
            <a:noAutofit/>
          </a:bodyPr>
          <a:lstStyle/>
          <a:p>
            <a:pPr marL="0" lvl="0" indent="0" algn="ctr" rtl="0">
              <a:spcBef>
                <a:spcPts val="0"/>
              </a:spcBef>
              <a:spcAft>
                <a:spcPts val="0"/>
              </a:spcAft>
              <a:buNone/>
            </a:pPr>
            <a:r>
              <a:rPr lang="en"/>
              <a:t>03</a:t>
            </a:r>
            <a:endParaRPr/>
          </a:p>
        </p:txBody>
      </p:sp>
      <p:sp>
        <p:nvSpPr>
          <p:cNvPr id="365" name="Google Shape;365;p44"/>
          <p:cNvSpPr txBox="1">
            <a:spLocks noGrp="1"/>
          </p:cNvSpPr>
          <p:nvPr>
            <p:ph type="title" idx="9"/>
          </p:nvPr>
        </p:nvSpPr>
        <p:spPr>
          <a:xfrm>
            <a:off x="5768000" y="3397767"/>
            <a:ext cx="2472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Avoid redundant test cases</a:t>
            </a:r>
            <a:endParaRPr sz="1800" dirty="0"/>
          </a:p>
        </p:txBody>
      </p:sp>
      <p:sp>
        <p:nvSpPr>
          <p:cNvPr id="366" name="Google Shape;366;p44"/>
          <p:cNvSpPr txBox="1">
            <a:spLocks noGrp="1"/>
          </p:cNvSpPr>
          <p:nvPr>
            <p:ph type="title" idx="13"/>
          </p:nvPr>
        </p:nvSpPr>
        <p:spPr>
          <a:xfrm>
            <a:off x="4931800" y="3201113"/>
            <a:ext cx="633600" cy="704100"/>
          </a:xfrm>
          <a:prstGeom prst="rect">
            <a:avLst/>
          </a:prstGeom>
          <a:noFill/>
        </p:spPr>
        <p:txBody>
          <a:bodyPr spcFirstLastPara="1" wrap="square" lIns="0" tIns="91425" rIns="0" bIns="91425" anchor="ctr" anchorCtr="0">
            <a:noAutofit/>
          </a:bodyPr>
          <a:lstStyle/>
          <a:p>
            <a:pPr marL="0" lvl="0" indent="0" algn="ctr" rtl="0">
              <a:spcBef>
                <a:spcPts val="0"/>
              </a:spcBef>
              <a:spcAft>
                <a:spcPts val="0"/>
              </a:spcAft>
              <a:buNone/>
            </a:pPr>
            <a:r>
              <a:rPr lang="en"/>
              <a:t>04</a:t>
            </a:r>
            <a:endParaRPr/>
          </a:p>
        </p:txBody>
      </p:sp>
      <p:sp>
        <p:nvSpPr>
          <p:cNvPr id="368" name="Google Shape;368;p44"/>
          <p:cNvSpPr txBox="1">
            <a:spLocks noGrp="1"/>
          </p:cNvSpPr>
          <p:nvPr>
            <p:ph type="title" idx="15"/>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US" dirty="0"/>
              <a:t>a</a:t>
            </a:r>
            <a:r>
              <a:rPr lang="en" dirty="0"/>
              <a:t>nual part Requirements</a:t>
            </a:r>
            <a:endParaRPr dirty="0"/>
          </a:p>
        </p:txBody>
      </p:sp>
      <p:sp>
        <p:nvSpPr>
          <p:cNvPr id="369" name="Google Shape;369;p44"/>
          <p:cNvSpPr/>
          <p:nvPr/>
        </p:nvSpPr>
        <p:spPr>
          <a:xfrm>
            <a:off x="903700" y="1562919"/>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4"/>
          <p:cNvSpPr/>
          <p:nvPr/>
        </p:nvSpPr>
        <p:spPr>
          <a:xfrm>
            <a:off x="903700" y="3170663"/>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4"/>
          <p:cNvSpPr/>
          <p:nvPr/>
        </p:nvSpPr>
        <p:spPr>
          <a:xfrm>
            <a:off x="4866100" y="1562919"/>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4"/>
          <p:cNvSpPr/>
          <p:nvPr/>
        </p:nvSpPr>
        <p:spPr>
          <a:xfrm>
            <a:off x="4866100" y="3170663"/>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txBox="1">
            <a:spLocks noGrp="1"/>
          </p:cNvSpPr>
          <p:nvPr>
            <p:ph type="sldNum" idx="12"/>
          </p:nvPr>
        </p:nvSpPr>
        <p:spPr>
          <a:xfrm>
            <a:off x="7875300" y="4438415"/>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rPr>
              <a:t>00</a:t>
            </a:r>
            <a:fld id="{00000000-1234-1234-1234-123412341234}" type="slidenum">
              <a:rPr lang="en">
                <a:solidFill>
                  <a:schemeClr val="accent2"/>
                </a:solidFill>
              </a:rPr>
              <a:t>7</a:t>
            </a:fld>
            <a:endParaRPr>
              <a:solidFill>
                <a:schemeClr val="accent2"/>
              </a:solidFill>
            </a:endParaRPr>
          </a:p>
        </p:txBody>
      </p:sp>
      <p:sp>
        <p:nvSpPr>
          <p:cNvPr id="375" name="Google Shape;375;p44"/>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44"/>
          <p:cNvGrpSpPr/>
          <p:nvPr/>
        </p:nvGrpSpPr>
        <p:grpSpPr>
          <a:xfrm>
            <a:off x="7705819" y="684840"/>
            <a:ext cx="1219842" cy="143201"/>
            <a:chOff x="7692540" y="881809"/>
            <a:chExt cx="1219842" cy="143201"/>
          </a:xfrm>
        </p:grpSpPr>
        <p:sp>
          <p:nvSpPr>
            <p:cNvPr id="378" name="Google Shape;378;p44"/>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4"/>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8"/>
          <p:cNvSpPr txBox="1">
            <a:spLocks noGrp="1"/>
          </p:cNvSpPr>
          <p:nvPr>
            <p:ph type="subTitle" idx="1"/>
          </p:nvPr>
        </p:nvSpPr>
        <p:spPr>
          <a:xfrm>
            <a:off x="1978961" y="1412350"/>
            <a:ext cx="5186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For the Tests:</a:t>
            </a:r>
            <a:endParaRPr dirty="0"/>
          </a:p>
        </p:txBody>
      </p:sp>
      <p:sp>
        <p:nvSpPr>
          <p:cNvPr id="457" name="Google Shape;457;p48"/>
          <p:cNvSpPr txBox="1">
            <a:spLocks noGrp="1"/>
          </p:cNvSpPr>
          <p:nvPr>
            <p:ph type="subTitle" idx="3"/>
          </p:nvPr>
        </p:nvSpPr>
        <p:spPr>
          <a:xfrm>
            <a:off x="1978939" y="1869550"/>
            <a:ext cx="4650461"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MS Excel were used, as it’s a very powerful tool for documentation.</a:t>
            </a:r>
            <a:endParaRPr dirty="0"/>
          </a:p>
        </p:txBody>
      </p:sp>
      <p:sp>
        <p:nvSpPr>
          <p:cNvPr id="459" name="Google Shape;459;p48"/>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US" dirty="0"/>
              <a:t>a</a:t>
            </a:r>
            <a:r>
              <a:rPr lang="en" dirty="0"/>
              <a:t>nual Part Tests</a:t>
            </a:r>
            <a:endParaRPr dirty="0"/>
          </a:p>
        </p:txBody>
      </p:sp>
      <p:grpSp>
        <p:nvGrpSpPr>
          <p:cNvPr id="460" name="Google Shape;460;p48"/>
          <p:cNvGrpSpPr/>
          <p:nvPr/>
        </p:nvGrpSpPr>
        <p:grpSpPr>
          <a:xfrm>
            <a:off x="7318730" y="4111487"/>
            <a:ext cx="1585643" cy="403038"/>
            <a:chOff x="7318730" y="4111487"/>
            <a:chExt cx="1585643" cy="403038"/>
          </a:xfrm>
        </p:grpSpPr>
        <p:sp>
          <p:nvSpPr>
            <p:cNvPr id="461" name="Google Shape;461;p48"/>
            <p:cNvSpPr/>
            <p:nvPr/>
          </p:nvSpPr>
          <p:spPr>
            <a:xfrm rot="10800000">
              <a:off x="7459568" y="4173934"/>
              <a:ext cx="1444804"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8"/>
            <p:cNvSpPr/>
            <p:nvPr/>
          </p:nvSpPr>
          <p:spPr>
            <a:xfrm rot="10800000">
              <a:off x="7318730" y="4111487"/>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8"/>
            <p:cNvSpPr/>
            <p:nvPr/>
          </p:nvSpPr>
          <p:spPr>
            <a:xfrm rot="10800000">
              <a:off x="8008196" y="4305621"/>
              <a:ext cx="896176"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8"/>
            <p:cNvSpPr/>
            <p:nvPr/>
          </p:nvSpPr>
          <p:spPr>
            <a:xfrm rot="10800000">
              <a:off x="7888972" y="4243174"/>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8"/>
            <p:cNvSpPr/>
            <p:nvPr/>
          </p:nvSpPr>
          <p:spPr>
            <a:xfrm rot="10800000">
              <a:off x="8465526" y="4433767"/>
              <a:ext cx="438846"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rot="10800000">
              <a:off x="8316655" y="4371324"/>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48"/>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8"/>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tretch>
            <a:fillRect/>
          </a:stretch>
        </p:blipFill>
        <p:spPr>
          <a:xfrm>
            <a:off x="1651586" y="2509750"/>
            <a:ext cx="5529170" cy="2063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315;p41">
            <a:extLst>
              <a:ext uri="{FF2B5EF4-FFF2-40B4-BE49-F238E27FC236}">
                <a16:creationId xmlns:a16="http://schemas.microsoft.com/office/drawing/2014/main" xmlns="" id="{7226C7AF-7762-8E9D-1648-14FFA8B778F7}"/>
              </a:ext>
            </a:extLst>
          </p:cNvPr>
          <p:cNvSpPr txBox="1">
            <a:spLocks/>
          </p:cNvSpPr>
          <p:nvPr/>
        </p:nvSpPr>
        <p:spPr>
          <a:xfrm>
            <a:off x="7875300" y="4441307"/>
            <a:ext cx="548700" cy="1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a:solidFill>
                  <a:schemeClr val="accent2"/>
                </a:solidFill>
              </a:rPr>
              <a:t>00</a:t>
            </a:r>
            <a:fld id="{00000000-1234-1234-1234-123412341234}" type="slidenum">
              <a:rPr lang="en" smtClean="0">
                <a:solidFill>
                  <a:schemeClr val="accent2"/>
                </a:solidFill>
              </a:rPr>
              <a:pPr algn="r"/>
              <a:t>8</a:t>
            </a:fld>
            <a:endParaRPr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0"/>
        <p:cNvGrpSpPr/>
        <p:nvPr/>
      </p:nvGrpSpPr>
      <p:grpSpPr>
        <a:xfrm>
          <a:off x="0" y="0"/>
          <a:ext cx="0" cy="0"/>
          <a:chOff x="0" y="0"/>
          <a:chExt cx="0" cy="0"/>
        </a:xfrm>
      </p:grpSpPr>
      <p:sp>
        <p:nvSpPr>
          <p:cNvPr id="731" name="Google Shape;731;p55"/>
          <p:cNvSpPr txBox="1">
            <a:spLocks noGrp="1"/>
          </p:cNvSpPr>
          <p:nvPr>
            <p:ph type="title"/>
          </p:nvPr>
        </p:nvSpPr>
        <p:spPr>
          <a:xfrm>
            <a:off x="1122835" y="2360658"/>
            <a:ext cx="6062100" cy="1256100"/>
          </a:xfrm>
          <a:prstGeom prst="rect">
            <a:avLst/>
          </a:prstGeom>
        </p:spPr>
        <p:txBody>
          <a:bodyPr spcFirstLastPara="1" wrap="square" lIns="91425" tIns="91425" rIns="91425" bIns="91425" anchor="ctr" anchorCtr="0">
            <a:noAutofit/>
          </a:bodyPr>
          <a:lstStyle/>
          <a:p>
            <a:r>
              <a:rPr lang="en-US" sz="1800" dirty="0"/>
              <a:t>Outcomes from The Manual Testing Part are:</a:t>
            </a:r>
            <a:br>
              <a:rPr lang="en-US" sz="1800" dirty="0"/>
            </a:br>
            <a:r>
              <a:rPr lang="en-US" sz="1800" dirty="0"/>
              <a:t/>
            </a:r>
            <a:br>
              <a:rPr lang="en-US" sz="1800" dirty="0"/>
            </a:br>
            <a:r>
              <a:rPr lang="en-US" sz="1800" dirty="0"/>
              <a:t>Full coverage for the user provided user stories.</a:t>
            </a:r>
            <a:br>
              <a:rPr lang="en-US" sz="1800" dirty="0"/>
            </a:br>
            <a:r>
              <a:rPr lang="en-US" sz="1800" dirty="0"/>
              <a:t/>
            </a:r>
            <a:br>
              <a:rPr lang="en-US" sz="1800" dirty="0"/>
            </a:br>
            <a:r>
              <a:rPr lang="en-US" sz="1800" dirty="0"/>
              <a:t>Contributing in increasing the quality of the system by detecting bugs</a:t>
            </a:r>
            <a:br>
              <a:rPr lang="en-US" sz="1800" dirty="0"/>
            </a:br>
            <a:r>
              <a:rPr lang="en-US" sz="1800" dirty="0"/>
              <a:t/>
            </a:r>
            <a:br>
              <a:rPr lang="en-US" sz="1800" dirty="0"/>
            </a:br>
            <a:r>
              <a:rPr lang="en-US" sz="1800" dirty="0"/>
              <a:t>Ensure applying unit testing, Integration testing, and system testing</a:t>
            </a:r>
            <a:br>
              <a:rPr lang="en-US" sz="1800" dirty="0"/>
            </a:br>
            <a:r>
              <a:rPr lang="en-US" sz="1800" dirty="0"/>
              <a:t/>
            </a:r>
            <a:br>
              <a:rPr lang="en-US" sz="1800" dirty="0"/>
            </a:br>
            <a:r>
              <a:rPr lang="en-US" sz="1800" dirty="0"/>
              <a:t>Applying Agile Methodology between the team members. </a:t>
            </a:r>
            <a:br>
              <a:rPr lang="en-US" sz="1800" dirty="0"/>
            </a:br>
            <a:endParaRPr sz="1800" dirty="0"/>
          </a:p>
        </p:txBody>
      </p:sp>
      <p:grpSp>
        <p:nvGrpSpPr>
          <p:cNvPr id="732" name="Google Shape;732;p55"/>
          <p:cNvGrpSpPr/>
          <p:nvPr/>
        </p:nvGrpSpPr>
        <p:grpSpPr>
          <a:xfrm>
            <a:off x="7326727" y="490762"/>
            <a:ext cx="1585643" cy="403038"/>
            <a:chOff x="7318730" y="4111487"/>
            <a:chExt cx="1585643" cy="403038"/>
          </a:xfrm>
        </p:grpSpPr>
        <p:sp>
          <p:nvSpPr>
            <p:cNvPr id="733" name="Google Shape;733;p55"/>
            <p:cNvSpPr/>
            <p:nvPr/>
          </p:nvSpPr>
          <p:spPr>
            <a:xfrm rot="10800000">
              <a:off x="7459568" y="4173934"/>
              <a:ext cx="1444804"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endParaRPr/>
            </a:p>
          </p:txBody>
        </p:sp>
        <p:sp>
          <p:nvSpPr>
            <p:cNvPr id="734" name="Google Shape;734;p55"/>
            <p:cNvSpPr/>
            <p:nvPr/>
          </p:nvSpPr>
          <p:spPr>
            <a:xfrm rot="10800000">
              <a:off x="7318730" y="4111487"/>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endParaRPr/>
            </a:p>
          </p:txBody>
        </p:sp>
        <p:sp>
          <p:nvSpPr>
            <p:cNvPr id="735" name="Google Shape;735;p55"/>
            <p:cNvSpPr/>
            <p:nvPr/>
          </p:nvSpPr>
          <p:spPr>
            <a:xfrm rot="10800000">
              <a:off x="8008196" y="4305621"/>
              <a:ext cx="896176"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endParaRPr/>
            </a:p>
          </p:txBody>
        </p:sp>
        <p:sp>
          <p:nvSpPr>
            <p:cNvPr id="736" name="Google Shape;736;p55"/>
            <p:cNvSpPr/>
            <p:nvPr/>
          </p:nvSpPr>
          <p:spPr>
            <a:xfrm rot="10800000">
              <a:off x="7888972" y="4243174"/>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endParaRPr/>
            </a:p>
          </p:txBody>
        </p:sp>
        <p:sp>
          <p:nvSpPr>
            <p:cNvPr id="737" name="Google Shape;737;p55"/>
            <p:cNvSpPr/>
            <p:nvPr/>
          </p:nvSpPr>
          <p:spPr>
            <a:xfrm rot="10800000">
              <a:off x="8465526" y="4433767"/>
              <a:ext cx="438846"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endParaRPr/>
            </a:p>
          </p:txBody>
        </p:sp>
        <p:sp>
          <p:nvSpPr>
            <p:cNvPr id="738" name="Google Shape;738;p55"/>
            <p:cNvSpPr/>
            <p:nvPr/>
          </p:nvSpPr>
          <p:spPr>
            <a:xfrm rot="10800000">
              <a:off x="8316655" y="4371324"/>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endParaRPr/>
            </a:p>
          </p:txBody>
        </p:sp>
      </p:grpSp>
      <p:sp>
        <p:nvSpPr>
          <p:cNvPr id="739" name="Google Shape;739;p55"/>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740" name="Google Shape;740;p55"/>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2" name="Google Shape;731;p55"/>
          <p:cNvSpPr txBox="1">
            <a:spLocks/>
          </p:cNvSpPr>
          <p:nvPr/>
        </p:nvSpPr>
        <p:spPr>
          <a:xfrm>
            <a:off x="1396023" y="65996"/>
            <a:ext cx="6062100" cy="125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500"/>
              <a:buFont typeface="Russo One"/>
              <a:buNone/>
              <a:defRPr sz="5000" b="0" i="0" u="none" strike="noStrike" cap="none">
                <a:solidFill>
                  <a:schemeClr val="accent3"/>
                </a:solidFill>
                <a:latin typeface="Russo One"/>
                <a:ea typeface="Russo One"/>
                <a:cs typeface="Russo One"/>
                <a:sym typeface="Russo On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mtClean="0"/>
              <a:t>Outcomes</a:t>
            </a:r>
            <a:endParaRPr lang="en-US" dirty="0"/>
          </a:p>
        </p:txBody>
      </p:sp>
    </p:spTree>
    <p:extLst>
      <p:ext uri="{BB962C8B-B14F-4D97-AF65-F5344CB8AC3E}">
        <p14:creationId xmlns:p14="http://schemas.microsoft.com/office/powerpoint/2010/main" val="604985668"/>
      </p:ext>
    </p:extLst>
  </p:cSld>
  <p:clrMapOvr>
    <a:masterClrMapping/>
  </p:clrMapOvr>
</p:sld>
</file>

<file path=ppt/theme/theme1.xml><?xml version="1.0" encoding="utf-8"?>
<a:theme xmlns:a="http://schemas.openxmlformats.org/drawingml/2006/main" name="Engineering Major for College: Computer Engineering by Slidesgo">
  <a:themeElements>
    <a:clrScheme name="Simple Light">
      <a:dk1>
        <a:srgbClr val="1C1C1C"/>
      </a:dk1>
      <a:lt1>
        <a:srgbClr val="F3F3F3"/>
      </a:lt1>
      <a:dk2>
        <a:srgbClr val="426B6A"/>
      </a:dk2>
      <a:lt2>
        <a:srgbClr val="00FF00"/>
      </a:lt2>
      <a:accent1>
        <a:srgbClr val="F81616"/>
      </a:accent1>
      <a:accent2>
        <a:srgbClr val="A3B7B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680</Words>
  <Application>Microsoft Office PowerPoint</Application>
  <PresentationFormat>On-screen Show (16:9)</PresentationFormat>
  <Paragraphs>121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Bebas Neue</vt:lpstr>
      <vt:lpstr>Russo One</vt:lpstr>
      <vt:lpstr>Inconsolata</vt:lpstr>
      <vt:lpstr>Open Sans</vt:lpstr>
      <vt:lpstr>Engineering Major for College: Computer Engineering by Slidesgo</vt:lpstr>
      <vt:lpstr>Depi Graduation Project</vt:lpstr>
      <vt:lpstr>Introduction</vt:lpstr>
      <vt:lpstr>Test Management</vt:lpstr>
      <vt:lpstr>Implementation </vt:lpstr>
      <vt:lpstr>Manual Testing Part</vt:lpstr>
      <vt:lpstr>Manual Part Tasks</vt:lpstr>
      <vt:lpstr>Test the Happy path/s</vt:lpstr>
      <vt:lpstr>Manual Part Tests</vt:lpstr>
      <vt:lpstr>Outcomes from The Manual Testing Part are:  Full coverage for the user provided user stories.  Contributing in increasing the quality of the system by detecting bugs  Ensure applying unit testing, Integration testing, and system testing  Applying Agile Methodology between the team members.  </vt:lpstr>
      <vt:lpstr>Automation Testing Part</vt:lpstr>
      <vt:lpstr>For Automation Project</vt:lpstr>
      <vt:lpstr>Project Requirements and Scope</vt:lpstr>
      <vt:lpstr>Challenges and Solutions</vt:lpstr>
      <vt:lpstr>Data Provider Task</vt:lpstr>
      <vt:lpstr>Data Provider Task</vt:lpstr>
      <vt:lpstr>Data Provider Task</vt:lpstr>
      <vt:lpstr>Conclusion</vt:lpstr>
      <vt:lpstr>Acknowledgements</vt:lpstr>
      <vt:lpstr>Questions?!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Depi Graduation Project</dc:title>
  <dc:creator>PETER</dc:creator>
  <cp:lastModifiedBy>PETER</cp:lastModifiedBy>
  <cp:revision>5</cp:revision>
  <dcterms:modified xsi:type="dcterms:W3CDTF">2024-10-25T16:33:36Z</dcterms:modified>
</cp:coreProperties>
</file>