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69" r:id="rId4"/>
    <p:sldId id="257" r:id="rId5"/>
    <p:sldId id="305" r:id="rId6"/>
    <p:sldId id="275" r:id="rId7"/>
    <p:sldId id="268" r:id="rId8"/>
    <p:sldId id="306" r:id="rId9"/>
    <p:sldId id="307" r:id="rId10"/>
    <p:sldId id="308" r:id="rId11"/>
    <p:sldId id="280" r:id="rId12"/>
    <p:sldId id="279" r:id="rId13"/>
    <p:sldId id="266" r:id="rId14"/>
  </p:sldIdLst>
  <p:sldSz cx="9144000" cy="5143500" type="screen16x9"/>
  <p:notesSz cx="6858000" cy="9144000"/>
  <p:embeddedFontLst>
    <p:embeddedFont>
      <p:font typeface="Zen Dots" charset="0"/>
      <p:regular r:id="rId16"/>
    </p:embeddedFont>
    <p:embeddedFont>
      <p:font typeface="Anaheim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113DA72-EE93-43DB-B297-7B26FC53DA2C}">
  <a:tblStyle styleId="{A113DA72-EE93-43DB-B297-7B26FC53DA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208"/>
      </p:cViewPr>
      <p:guideLst>
        <p:guide orient="horz" pos="602"/>
        <p:guide orient="horz" pos="340"/>
        <p:guide orient="horz" pos="2900"/>
        <p:guide pos="454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999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e129d2a63f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e129d2a63f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e129d2a63f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ge129d2a63f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129d2a63f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129d2a63f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e129d2a63f_0_3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e129d2a63f_0_3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e129d2a63f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e129d2a63f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e129d2a63f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e129d2a63f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e129d2a63f_0_2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e129d2a63f_0_2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avLst/>
              <a:gdLst/>
              <a:ahLst/>
              <a:cxnLst/>
              <a:rect l="l" t="t" r="r" b="b"/>
              <a:pathLst>
                <a:path w="20482" h="14686" extrusionOk="0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avLst/>
              <a:gdLst/>
              <a:ahLst/>
              <a:cxnLst/>
              <a:rect l="l" t="t" r="r" b="b"/>
              <a:pathLst>
                <a:path w="19684" h="11154" extrusionOk="0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avLst/>
              <a:gdLst/>
              <a:ahLst/>
              <a:cxnLst/>
              <a:rect l="l" t="t" r="r" b="b"/>
              <a:pathLst>
                <a:path w="43053" h="46006" extrusionOk="0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avLst/>
              <a:gdLst/>
              <a:ahLst/>
              <a:cxnLst/>
              <a:rect l="l" t="t" r="r" b="b"/>
              <a:pathLst>
                <a:path w="36363" h="46004" extrusionOk="0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avLst/>
              <a:gdLst/>
              <a:ahLst/>
              <a:cxnLst/>
              <a:rect l="l" t="t" r="r" b="b"/>
              <a:pathLst>
                <a:path w="22125" h="36707" extrusionOk="0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avLst/>
              <a:gdLst/>
              <a:ahLst/>
              <a:cxnLst/>
              <a:rect l="l" t="t" r="r" b="b"/>
              <a:pathLst>
                <a:path w="13698" h="13698" extrusionOk="0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avLst/>
              <a:gdLst/>
              <a:ahLst/>
              <a:cxnLst/>
              <a:rect l="l" t="t" r="r" b="b"/>
              <a:pathLst>
                <a:path w="12760" h="12978" extrusionOk="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avLst/>
              <a:gdLst/>
              <a:ahLst/>
              <a:cxnLst/>
              <a:rect l="l" t="t" r="r" b="b"/>
              <a:pathLst>
                <a:path w="3241" h="5807" extrusionOk="0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avLst/>
              <a:gdLst/>
              <a:ahLst/>
              <a:cxnLst/>
              <a:rect l="l" t="t" r="r" b="b"/>
              <a:pathLst>
                <a:path w="2998" h="1507" extrusionOk="0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avLst/>
              <a:gdLst/>
              <a:ahLst/>
              <a:cxnLst/>
              <a:rect l="l" t="t" r="r" b="b"/>
              <a:pathLst>
                <a:path w="7795" h="11222" extrusionOk="0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avLst/>
              <a:gdLst/>
              <a:ahLst/>
              <a:cxnLst/>
              <a:rect l="l" t="t" r="r" b="b"/>
              <a:pathLst>
                <a:path w="4307" h="2257" extrusionOk="0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avLst/>
              <a:gdLst/>
              <a:ahLst/>
              <a:cxnLst/>
              <a:rect l="l" t="t" r="r" b="b"/>
              <a:pathLst>
                <a:path w="3378" h="15050" extrusionOk="0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avLst/>
              <a:gdLst/>
              <a:ahLst/>
              <a:cxnLst/>
              <a:rect l="l" t="t" r="r" b="b"/>
              <a:pathLst>
                <a:path w="2800" h="4634" extrusionOk="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avLst/>
              <a:gdLst/>
              <a:ahLst/>
              <a:cxnLst/>
              <a:rect l="l" t="t" r="r" b="b"/>
              <a:pathLst>
                <a:path w="11279" h="11932" extrusionOk="0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avLst/>
              <a:gdLst/>
              <a:ahLst/>
              <a:cxnLst/>
              <a:rect l="l" t="t" r="r" b="b"/>
              <a:pathLst>
                <a:path w="2461" h="4103" extrusionOk="0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avLst/>
              <a:gdLst/>
              <a:ahLst/>
              <a:cxnLst/>
              <a:rect l="l" t="t" r="r" b="b"/>
              <a:pathLst>
                <a:path w="5654" h="11028" extrusionOk="0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avLst/>
              <a:gdLst/>
              <a:ahLst/>
              <a:cxnLst/>
              <a:rect l="l" t="t" r="r" b="b"/>
              <a:pathLst>
                <a:path w="3332" h="10425" extrusionOk="0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avLst/>
              <a:gdLst/>
              <a:ahLst/>
              <a:cxnLst/>
              <a:rect l="l" t="t" r="r" b="b"/>
              <a:pathLst>
                <a:path w="3174" h="4208" extrusionOk="0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avLst/>
              <a:gdLst/>
              <a:ahLst/>
              <a:cxnLst/>
              <a:rect l="l" t="t" r="r" b="b"/>
              <a:pathLst>
                <a:path w="4998" h="4874" extrusionOk="0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avLst/>
              <a:gdLst/>
              <a:ahLst/>
              <a:cxnLst/>
              <a:rect l="l" t="t" r="r" b="b"/>
              <a:pathLst>
                <a:path w="4604" h="8284" extrusionOk="0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avLst/>
              <a:gdLst/>
              <a:ahLst/>
              <a:cxnLst/>
              <a:rect l="l" t="t" r="r" b="b"/>
              <a:pathLst>
                <a:path w="1177" h="1177" extrusionOk="0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avLst/>
              <a:gdLst/>
              <a:ahLst/>
              <a:cxnLst/>
              <a:rect l="l" t="t" r="r" b="b"/>
              <a:pathLst>
                <a:path w="1177" h="1179" extrusionOk="0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avLst/>
              <a:gdLst/>
              <a:ahLst/>
              <a:cxnLst/>
              <a:rect l="l" t="t" r="r" b="b"/>
              <a:pathLst>
                <a:path w="9413" h="1391" extrusionOk="0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avLst/>
              <a:gdLst/>
              <a:ahLst/>
              <a:cxnLst/>
              <a:rect l="l" t="t" r="r" b="b"/>
              <a:pathLst>
                <a:path w="4147" h="1346" extrusionOk="0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avLst/>
              <a:gdLst/>
              <a:ahLst/>
              <a:cxnLst/>
              <a:rect l="l" t="t" r="r" b="b"/>
              <a:pathLst>
                <a:path w="1470" h="2119" extrusionOk="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6" name="Google Shape;816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16"/>
          <p:cNvSpPr txBox="1">
            <a:spLocks noGrp="1"/>
          </p:cNvSpPr>
          <p:nvPr>
            <p:ph type="subTitle" idx="1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4" name="Google Shape;94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subTitle" idx="1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0"/>
          <p:cNvSpPr txBox="1">
            <a:spLocks noGrp="1"/>
          </p:cNvSpPr>
          <p:nvPr>
            <p:ph type="title" idx="7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2" name="Google Shape;952;p20"/>
          <p:cNvSpPr txBox="1">
            <a:spLocks noGrp="1"/>
          </p:cNvSpPr>
          <p:nvPr>
            <p:ph type="subTitle" idx="8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0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4" name="Google Shape;954;p20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title" idx="14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6" name="Google Shape;956;p20"/>
          <p:cNvSpPr txBox="1">
            <a:spLocks noGrp="1"/>
          </p:cNvSpPr>
          <p:nvPr>
            <p:ph type="subTitle" idx="15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62" r:id="rId8"/>
    <p:sldLayoutId id="2147483666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smin-gamal/Pong_Gam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sbox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6200" b="1" dirty="0" smtClean="0"/>
              <a:t>PING PONG</a:t>
            </a:r>
            <a:br>
              <a:rPr lang="en" sz="6200" b="1" dirty="0" smtClean="0"/>
            </a:br>
            <a:r>
              <a:rPr lang="en" sz="6200" b="1" dirty="0" smtClean="0"/>
              <a:t>GAME</a:t>
            </a:r>
            <a:r>
              <a:rPr lang="en" dirty="0"/>
              <a:t/>
            </a:r>
            <a:br>
              <a:rPr lang="en" dirty="0"/>
            </a:br>
            <a:r>
              <a:rPr lang="en-GB" sz="2800" dirty="0">
                <a:solidFill>
                  <a:schemeClr val="dk2"/>
                </a:solidFill>
              </a:rPr>
              <a:t>x86 </a:t>
            </a:r>
            <a:r>
              <a:rPr lang="en-GB" sz="2800" dirty="0" smtClean="0">
                <a:solidFill>
                  <a:schemeClr val="dk2"/>
                </a:solidFill>
              </a:rPr>
              <a:t>Assembly Project 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985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Supervised by:</a:t>
            </a:r>
          </a:p>
          <a:p>
            <a:pPr marL="0" lvl="0" indent="0"/>
            <a:r>
              <a:rPr lang="en-GB" b="1" dirty="0"/>
              <a:t>Prof. </a:t>
            </a:r>
            <a:r>
              <a:rPr lang="en-GB" b="1" dirty="0" smtClean="0"/>
              <a:t>Abdel Hamid Attaby</a:t>
            </a:r>
          </a:p>
          <a:p>
            <a:r>
              <a:rPr lang="en-GB" dirty="0"/>
              <a:t>And</a:t>
            </a:r>
          </a:p>
          <a:p>
            <a:r>
              <a:rPr lang="en-GB" b="1" dirty="0"/>
              <a:t>Eng. Ahmed Bakr</a:t>
            </a:r>
            <a:endParaRPr lang="en-GB" dirty="0"/>
          </a:p>
          <a:p>
            <a:pPr marL="0" lvl="0" indent="0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4"/>
          <p:cNvSpPr/>
          <p:nvPr/>
        </p:nvSpPr>
        <p:spPr>
          <a:xfrm>
            <a:off x="720000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44"/>
          <p:cNvGrpSpPr/>
          <p:nvPr/>
        </p:nvGrpSpPr>
        <p:grpSpPr>
          <a:xfrm>
            <a:off x="720025" y="1431000"/>
            <a:ext cx="2305500" cy="218100"/>
            <a:chOff x="1290777" y="1427521"/>
            <a:chExt cx="2305500" cy="218100"/>
          </a:xfrm>
        </p:grpSpPr>
        <p:sp>
          <p:nvSpPr>
            <p:cNvPr id="1871" name="Google Shape;187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44"/>
          <p:cNvSpPr/>
          <p:nvPr/>
        </p:nvSpPr>
        <p:spPr>
          <a:xfrm>
            <a:off x="3419262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44"/>
          <p:cNvGrpSpPr/>
          <p:nvPr/>
        </p:nvGrpSpPr>
        <p:grpSpPr>
          <a:xfrm>
            <a:off x="3419287" y="1431000"/>
            <a:ext cx="2305500" cy="218100"/>
            <a:chOff x="1290777" y="1427521"/>
            <a:chExt cx="2305500" cy="218100"/>
          </a:xfrm>
        </p:grpSpPr>
        <p:sp>
          <p:nvSpPr>
            <p:cNvPr id="1877" name="Google Shape;1877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44"/>
          <p:cNvSpPr/>
          <p:nvPr/>
        </p:nvSpPr>
        <p:spPr>
          <a:xfrm>
            <a:off x="6118537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2" name="Google Shape;1882;p44"/>
          <p:cNvGrpSpPr/>
          <p:nvPr/>
        </p:nvGrpSpPr>
        <p:grpSpPr>
          <a:xfrm>
            <a:off x="6118562" y="1431000"/>
            <a:ext cx="2305500" cy="218100"/>
            <a:chOff x="1290777" y="1427521"/>
            <a:chExt cx="2305500" cy="218100"/>
          </a:xfrm>
        </p:grpSpPr>
        <p:sp>
          <p:nvSpPr>
            <p:cNvPr id="1883" name="Google Shape;1883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4"/>
          <p:cNvSpPr/>
          <p:nvPr/>
        </p:nvSpPr>
        <p:spPr>
          <a:xfrm>
            <a:off x="720000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44"/>
          <p:cNvGrpSpPr/>
          <p:nvPr/>
        </p:nvGrpSpPr>
        <p:grpSpPr>
          <a:xfrm>
            <a:off x="720025" y="3121025"/>
            <a:ext cx="2305500" cy="218100"/>
            <a:chOff x="1290777" y="1427521"/>
            <a:chExt cx="2305500" cy="218100"/>
          </a:xfrm>
        </p:grpSpPr>
        <p:sp>
          <p:nvSpPr>
            <p:cNvPr id="1889" name="Google Shape;1889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44"/>
          <p:cNvSpPr/>
          <p:nvPr/>
        </p:nvSpPr>
        <p:spPr>
          <a:xfrm>
            <a:off x="3419262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44"/>
          <p:cNvGrpSpPr/>
          <p:nvPr/>
        </p:nvGrpSpPr>
        <p:grpSpPr>
          <a:xfrm>
            <a:off x="3419287" y="3121025"/>
            <a:ext cx="2305500" cy="218100"/>
            <a:chOff x="1290777" y="1427521"/>
            <a:chExt cx="2305500" cy="218100"/>
          </a:xfrm>
        </p:grpSpPr>
        <p:sp>
          <p:nvSpPr>
            <p:cNvPr id="1895" name="Google Shape;1895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44"/>
          <p:cNvSpPr/>
          <p:nvPr/>
        </p:nvSpPr>
        <p:spPr>
          <a:xfrm>
            <a:off x="6118537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0" name="Google Shape;1900;p44"/>
          <p:cNvGrpSpPr/>
          <p:nvPr/>
        </p:nvGrpSpPr>
        <p:grpSpPr>
          <a:xfrm>
            <a:off x="6118562" y="3121025"/>
            <a:ext cx="2305500" cy="218100"/>
            <a:chOff x="1290777" y="1427521"/>
            <a:chExt cx="2305500" cy="218100"/>
          </a:xfrm>
        </p:grpSpPr>
        <p:sp>
          <p:nvSpPr>
            <p:cNvPr id="1901" name="Google Shape;190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Step</a:t>
            </a:r>
            <a:r>
              <a:rPr lang="en" dirty="0" smtClean="0"/>
              <a:t> </a:t>
            </a:r>
            <a:r>
              <a:rPr lang="en-US" dirty="0" smtClean="0"/>
              <a:t>#04: </a:t>
            </a:r>
            <a:r>
              <a:rPr lang="en-US" dirty="0" smtClean="0">
                <a:solidFill>
                  <a:schemeClr val="tx2"/>
                </a:solidFill>
              </a:rPr>
              <a:t>AI</a:t>
            </a:r>
            <a:r>
              <a:rPr lang="en-US" sz="2000" dirty="0" smtClean="0">
                <a:solidFill>
                  <a:schemeClr val="bg2"/>
                </a:solidFill>
              </a:rPr>
              <a:t> (play with the computer)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1906" name="Google Shape;1906;p44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Check For It</a:t>
            </a:r>
            <a:endParaRPr dirty="0"/>
          </a:p>
        </p:txBody>
      </p:sp>
      <p:sp>
        <p:nvSpPr>
          <p:cNvPr id="1907" name="Google Shape;1907;p44"/>
          <p:cNvSpPr txBox="1">
            <a:spLocks noGrp="1"/>
          </p:cNvSpPr>
          <p:nvPr>
            <p:ph type="subTitle" idx="1"/>
          </p:nvPr>
        </p:nvSpPr>
        <p:spPr>
          <a:xfrm>
            <a:off x="719999" y="2166950"/>
            <a:ext cx="2305525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800" dirty="0" smtClean="0"/>
              <a:t>We check from the main menu scene if the user chose multiplayer or single player if they chose single player then the right paddle movement is ours</a:t>
            </a:r>
            <a:endParaRPr sz="800" b="1" dirty="0">
              <a:latin typeface="Zen Dots" charset="0"/>
            </a:endParaRPr>
          </a:p>
        </p:txBody>
      </p:sp>
      <p:sp>
        <p:nvSpPr>
          <p:cNvPr id="1908" name="Google Shape;1908;p44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To Do</a:t>
            </a:r>
            <a:endParaRPr dirty="0"/>
          </a:p>
        </p:txBody>
      </p:sp>
      <p:sp>
        <p:nvSpPr>
          <p:cNvPr id="1909" name="Google Shape;1909;p44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/>
            <a:r>
              <a:rPr lang="en-US" dirty="0" smtClean="0"/>
              <a:t>It’s quite simple we just check for the current ball position and see how to always be ahead of it</a:t>
            </a:r>
            <a:endParaRPr dirty="0"/>
          </a:p>
        </p:txBody>
      </p:sp>
      <p:sp>
        <p:nvSpPr>
          <p:cNvPr id="1910" name="Google Shape;1910;p44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Skip ’o’ </a:t>
            </a:r>
            <a:endParaRPr dirty="0"/>
          </a:p>
        </p:txBody>
      </p:sp>
      <p:sp>
        <p:nvSpPr>
          <p:cNvPr id="1911" name="Google Shape;1911;p44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Needless to say that in the AI mode we skip over the right paddle movement function.</a:t>
            </a:r>
            <a:endParaRPr dirty="0"/>
          </a:p>
        </p:txBody>
      </p:sp>
      <p:sp>
        <p:nvSpPr>
          <p:cNvPr id="1914" name="Google Shape;1914;p44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To Do #2</a:t>
            </a:r>
            <a:endParaRPr dirty="0"/>
          </a:p>
        </p:txBody>
      </p:sp>
      <p:sp>
        <p:nvSpPr>
          <p:cNvPr id="1915" name="Google Shape;1915;p44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/>
            <a:r>
              <a:rPr lang="en-GB" dirty="0" smtClean="0"/>
              <a:t>If the ball was lower than the right paddle then we move it lower if it was higher we go higher. That simple</a:t>
            </a:r>
            <a:endParaRPr lang="en-GB" dirty="0"/>
          </a:p>
        </p:txBody>
      </p:sp>
      <p:sp>
        <p:nvSpPr>
          <p:cNvPr id="83" name="Google Shape;1893;p44"/>
          <p:cNvSpPr/>
          <p:nvPr/>
        </p:nvSpPr>
        <p:spPr>
          <a:xfrm>
            <a:off x="6118562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1894;p44"/>
          <p:cNvGrpSpPr/>
          <p:nvPr/>
        </p:nvGrpSpPr>
        <p:grpSpPr>
          <a:xfrm>
            <a:off x="6118587" y="3121025"/>
            <a:ext cx="2305500" cy="218100"/>
            <a:chOff x="1290777" y="1427521"/>
            <a:chExt cx="2305500" cy="218100"/>
          </a:xfrm>
        </p:grpSpPr>
        <p:sp>
          <p:nvSpPr>
            <p:cNvPr id="85" name="Google Shape;1895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96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97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98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912;p44"/>
          <p:cNvSpPr txBox="1">
            <a:spLocks noGrp="1"/>
          </p:cNvSpPr>
          <p:nvPr>
            <p:ph type="title" idx="7"/>
          </p:nvPr>
        </p:nvSpPr>
        <p:spPr>
          <a:xfrm>
            <a:off x="6118569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-GB" dirty="0"/>
              <a:t>Interrupt</a:t>
            </a:r>
            <a:br>
              <a:rPr lang="en-GB" dirty="0"/>
            </a:br>
            <a:endParaRPr dirty="0"/>
          </a:p>
        </p:txBody>
      </p:sp>
      <p:sp>
        <p:nvSpPr>
          <p:cNvPr id="90" name="Google Shape;1913;p44"/>
          <p:cNvSpPr txBox="1">
            <a:spLocks noGrp="1"/>
          </p:cNvSpPr>
          <p:nvPr>
            <p:ph type="subTitle" idx="8"/>
          </p:nvPr>
        </p:nvSpPr>
        <p:spPr>
          <a:xfrm>
            <a:off x="6118571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900" dirty="0" smtClean="0"/>
              <a:t>We use the same interrupts from previous function since this function is just a variant of the same logic.</a:t>
            </a:r>
            <a:endParaRPr sz="900" dirty="0"/>
          </a:p>
        </p:txBody>
      </p:sp>
      <p:grpSp>
        <p:nvGrpSpPr>
          <p:cNvPr id="58" name="Google Shape;4891;p59"/>
          <p:cNvGrpSpPr/>
          <p:nvPr/>
        </p:nvGrpSpPr>
        <p:grpSpPr>
          <a:xfrm>
            <a:off x="4201261" y="3496207"/>
            <a:ext cx="889491" cy="725962"/>
            <a:chOff x="3437569" y="2173804"/>
            <a:chExt cx="326917" cy="324825"/>
          </a:xfrm>
        </p:grpSpPr>
        <p:sp>
          <p:nvSpPr>
            <p:cNvPr id="59" name="Google Shape;4892;p59"/>
            <p:cNvSpPr/>
            <p:nvPr/>
          </p:nvSpPr>
          <p:spPr>
            <a:xfrm>
              <a:off x="3491570" y="2251309"/>
              <a:ext cx="144247" cy="93520"/>
            </a:xfrm>
            <a:custGeom>
              <a:avLst/>
              <a:gdLst/>
              <a:ahLst/>
              <a:cxnLst/>
              <a:rect l="l" t="t" r="r" b="b"/>
              <a:pathLst>
                <a:path w="4063" h="2634" extrusionOk="0">
                  <a:moveTo>
                    <a:pt x="508" y="0"/>
                  </a:moveTo>
                  <a:cubicBezTo>
                    <a:pt x="279" y="510"/>
                    <a:pt x="0" y="1107"/>
                    <a:pt x="121" y="1680"/>
                  </a:cubicBezTo>
                  <a:cubicBezTo>
                    <a:pt x="251" y="2298"/>
                    <a:pt x="728" y="2589"/>
                    <a:pt x="1318" y="2634"/>
                  </a:cubicBezTo>
                  <a:lnTo>
                    <a:pt x="2740" y="2634"/>
                  </a:lnTo>
                  <a:cubicBezTo>
                    <a:pt x="3330" y="2591"/>
                    <a:pt x="3811" y="2298"/>
                    <a:pt x="3937" y="1680"/>
                  </a:cubicBezTo>
                  <a:cubicBezTo>
                    <a:pt x="4063" y="1107"/>
                    <a:pt x="3785" y="510"/>
                    <a:pt x="3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93;p59"/>
            <p:cNvSpPr/>
            <p:nvPr/>
          </p:nvSpPr>
          <p:spPr>
            <a:xfrm>
              <a:off x="3581785" y="2251309"/>
              <a:ext cx="54035" cy="93520"/>
            </a:xfrm>
            <a:custGeom>
              <a:avLst/>
              <a:gdLst/>
              <a:ahLst/>
              <a:cxnLst/>
              <a:rect l="l" t="t" r="r" b="b"/>
              <a:pathLst>
                <a:path w="1522" h="2634" extrusionOk="0">
                  <a:moveTo>
                    <a:pt x="546" y="0"/>
                  </a:moveTo>
                  <a:cubicBezTo>
                    <a:pt x="771" y="507"/>
                    <a:pt x="1055" y="1206"/>
                    <a:pt x="949" y="1716"/>
                  </a:cubicBezTo>
                  <a:cubicBezTo>
                    <a:pt x="838" y="2244"/>
                    <a:pt x="473" y="2533"/>
                    <a:pt x="1" y="2634"/>
                  </a:cubicBezTo>
                  <a:lnTo>
                    <a:pt x="202" y="2634"/>
                  </a:lnTo>
                  <a:cubicBezTo>
                    <a:pt x="792" y="2589"/>
                    <a:pt x="1271" y="2298"/>
                    <a:pt x="1401" y="1680"/>
                  </a:cubicBezTo>
                  <a:cubicBezTo>
                    <a:pt x="1522" y="1107"/>
                    <a:pt x="1244" y="510"/>
                    <a:pt x="1015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94;p59"/>
            <p:cNvSpPr/>
            <p:nvPr/>
          </p:nvSpPr>
          <p:spPr>
            <a:xfrm>
              <a:off x="3509144" y="2207817"/>
              <a:ext cx="109206" cy="111308"/>
            </a:xfrm>
            <a:custGeom>
              <a:avLst/>
              <a:gdLst/>
              <a:ahLst/>
              <a:cxnLst/>
              <a:rect l="l" t="t" r="r" b="b"/>
              <a:pathLst>
                <a:path w="3076" h="3135" extrusionOk="0">
                  <a:moveTo>
                    <a:pt x="1539" y="1"/>
                  </a:moveTo>
                  <a:lnTo>
                    <a:pt x="0" y="1015"/>
                  </a:lnTo>
                  <a:lnTo>
                    <a:pt x="0" y="1597"/>
                  </a:lnTo>
                  <a:cubicBezTo>
                    <a:pt x="0" y="2446"/>
                    <a:pt x="690" y="3135"/>
                    <a:pt x="1539" y="3135"/>
                  </a:cubicBezTo>
                  <a:cubicBezTo>
                    <a:pt x="2388" y="3135"/>
                    <a:pt x="3076" y="2446"/>
                    <a:pt x="3076" y="1597"/>
                  </a:cubicBezTo>
                  <a:lnTo>
                    <a:pt x="3076" y="1015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95;p59"/>
            <p:cNvSpPr/>
            <p:nvPr/>
          </p:nvSpPr>
          <p:spPr>
            <a:xfrm>
              <a:off x="3489475" y="2237924"/>
              <a:ext cx="20982" cy="29398"/>
            </a:xfrm>
            <a:custGeom>
              <a:avLst/>
              <a:gdLst/>
              <a:ahLst/>
              <a:cxnLst/>
              <a:rect l="l" t="t" r="r" b="b"/>
              <a:pathLst>
                <a:path w="591" h="828" extrusionOk="0">
                  <a:moveTo>
                    <a:pt x="413" y="0"/>
                  </a:moveTo>
                  <a:cubicBezTo>
                    <a:pt x="186" y="0"/>
                    <a:pt x="0" y="186"/>
                    <a:pt x="0" y="413"/>
                  </a:cubicBezTo>
                  <a:cubicBezTo>
                    <a:pt x="0" y="642"/>
                    <a:pt x="186" y="828"/>
                    <a:pt x="413" y="828"/>
                  </a:cubicBezTo>
                  <a:lnTo>
                    <a:pt x="590" y="82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96;p59"/>
            <p:cNvSpPr/>
            <p:nvPr/>
          </p:nvSpPr>
          <p:spPr>
            <a:xfrm>
              <a:off x="3617004" y="2237924"/>
              <a:ext cx="20982" cy="29398"/>
            </a:xfrm>
            <a:custGeom>
              <a:avLst/>
              <a:gdLst/>
              <a:ahLst/>
              <a:cxnLst/>
              <a:rect l="l" t="t" r="r" b="b"/>
              <a:pathLst>
                <a:path w="591" h="828" extrusionOk="0">
                  <a:moveTo>
                    <a:pt x="0" y="0"/>
                  </a:moveTo>
                  <a:lnTo>
                    <a:pt x="0" y="828"/>
                  </a:lnTo>
                  <a:lnTo>
                    <a:pt x="177" y="828"/>
                  </a:lnTo>
                  <a:cubicBezTo>
                    <a:pt x="404" y="828"/>
                    <a:pt x="590" y="642"/>
                    <a:pt x="590" y="413"/>
                  </a:cubicBezTo>
                  <a:cubicBezTo>
                    <a:pt x="590" y="186"/>
                    <a:pt x="404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897;p59"/>
            <p:cNvSpPr/>
            <p:nvPr/>
          </p:nvSpPr>
          <p:spPr>
            <a:xfrm>
              <a:off x="3617040" y="2238386"/>
              <a:ext cx="20982" cy="28937"/>
            </a:xfrm>
            <a:custGeom>
              <a:avLst/>
              <a:gdLst/>
              <a:ahLst/>
              <a:cxnLst/>
              <a:rect l="l" t="t" r="r" b="b"/>
              <a:pathLst>
                <a:path w="591" h="815" extrusionOk="0">
                  <a:moveTo>
                    <a:pt x="281" y="0"/>
                  </a:moveTo>
                  <a:lnTo>
                    <a:pt x="281" y="0"/>
                  </a:lnTo>
                  <a:cubicBezTo>
                    <a:pt x="310" y="55"/>
                    <a:pt x="327" y="118"/>
                    <a:pt x="327" y="187"/>
                  </a:cubicBezTo>
                  <a:cubicBezTo>
                    <a:pt x="327" y="385"/>
                    <a:pt x="188" y="551"/>
                    <a:pt x="1" y="592"/>
                  </a:cubicBezTo>
                  <a:lnTo>
                    <a:pt x="1" y="815"/>
                  </a:lnTo>
                  <a:lnTo>
                    <a:pt x="178" y="815"/>
                  </a:lnTo>
                  <a:cubicBezTo>
                    <a:pt x="406" y="815"/>
                    <a:pt x="591" y="629"/>
                    <a:pt x="591" y="400"/>
                  </a:cubicBezTo>
                  <a:cubicBezTo>
                    <a:pt x="591" y="288"/>
                    <a:pt x="545" y="183"/>
                    <a:pt x="471" y="108"/>
                  </a:cubicBezTo>
                  <a:cubicBezTo>
                    <a:pt x="418" y="58"/>
                    <a:pt x="353" y="19"/>
                    <a:pt x="28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898;p59"/>
            <p:cNvSpPr/>
            <p:nvPr/>
          </p:nvSpPr>
          <p:spPr>
            <a:xfrm>
              <a:off x="3536056" y="2252268"/>
              <a:ext cx="9941" cy="16439"/>
            </a:xfrm>
            <a:custGeom>
              <a:avLst/>
              <a:gdLst/>
              <a:ahLst/>
              <a:cxnLst/>
              <a:rect l="l" t="t" r="r" b="b"/>
              <a:pathLst>
                <a:path w="280" h="463" extrusionOk="0">
                  <a:moveTo>
                    <a:pt x="140" y="1"/>
                  </a:moveTo>
                  <a:cubicBezTo>
                    <a:pt x="64" y="1"/>
                    <a:pt x="1" y="61"/>
                    <a:pt x="1" y="139"/>
                  </a:cubicBezTo>
                  <a:lnTo>
                    <a:pt x="1" y="324"/>
                  </a:lnTo>
                  <a:cubicBezTo>
                    <a:pt x="1" y="401"/>
                    <a:pt x="63" y="463"/>
                    <a:pt x="140" y="463"/>
                  </a:cubicBezTo>
                  <a:cubicBezTo>
                    <a:pt x="217" y="463"/>
                    <a:pt x="280" y="401"/>
                    <a:pt x="278" y="324"/>
                  </a:cubicBezTo>
                  <a:lnTo>
                    <a:pt x="278" y="139"/>
                  </a:lnTo>
                  <a:cubicBezTo>
                    <a:pt x="278" y="64"/>
                    <a:pt x="215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899;p59"/>
            <p:cNvSpPr/>
            <p:nvPr/>
          </p:nvSpPr>
          <p:spPr>
            <a:xfrm>
              <a:off x="3583737" y="2252268"/>
              <a:ext cx="9834" cy="16439"/>
            </a:xfrm>
            <a:custGeom>
              <a:avLst/>
              <a:gdLst/>
              <a:ahLst/>
              <a:cxnLst/>
              <a:rect l="l" t="t" r="r" b="b"/>
              <a:pathLst>
                <a:path w="277" h="463" extrusionOk="0">
                  <a:moveTo>
                    <a:pt x="138" y="1"/>
                  </a:moveTo>
                  <a:cubicBezTo>
                    <a:pt x="64" y="1"/>
                    <a:pt x="0" y="61"/>
                    <a:pt x="0" y="139"/>
                  </a:cubicBezTo>
                  <a:lnTo>
                    <a:pt x="0" y="324"/>
                  </a:lnTo>
                  <a:cubicBezTo>
                    <a:pt x="0" y="401"/>
                    <a:pt x="61" y="463"/>
                    <a:pt x="138" y="463"/>
                  </a:cubicBezTo>
                  <a:cubicBezTo>
                    <a:pt x="215" y="463"/>
                    <a:pt x="277" y="401"/>
                    <a:pt x="277" y="324"/>
                  </a:cubicBezTo>
                  <a:lnTo>
                    <a:pt x="277" y="139"/>
                  </a:lnTo>
                  <a:cubicBezTo>
                    <a:pt x="277" y="64"/>
                    <a:pt x="215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900;p59"/>
            <p:cNvSpPr/>
            <p:nvPr/>
          </p:nvSpPr>
          <p:spPr>
            <a:xfrm>
              <a:off x="3555689" y="2236398"/>
              <a:ext cx="62662" cy="82727"/>
            </a:xfrm>
            <a:custGeom>
              <a:avLst/>
              <a:gdLst/>
              <a:ahLst/>
              <a:cxnLst/>
              <a:rect l="l" t="t" r="r" b="b"/>
              <a:pathLst>
                <a:path w="1765" h="2330" extrusionOk="0">
                  <a:moveTo>
                    <a:pt x="1311" y="0"/>
                  </a:moveTo>
                  <a:lnTo>
                    <a:pt x="1311" y="792"/>
                  </a:lnTo>
                  <a:cubicBezTo>
                    <a:pt x="1311" y="1563"/>
                    <a:pt x="743" y="2203"/>
                    <a:pt x="0" y="2313"/>
                  </a:cubicBezTo>
                  <a:cubicBezTo>
                    <a:pt x="74" y="2324"/>
                    <a:pt x="150" y="2330"/>
                    <a:pt x="228" y="2330"/>
                  </a:cubicBezTo>
                  <a:cubicBezTo>
                    <a:pt x="1077" y="2330"/>
                    <a:pt x="1765" y="1641"/>
                    <a:pt x="1765" y="792"/>
                  </a:cubicBezTo>
                  <a:lnTo>
                    <a:pt x="1765" y="21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901;p59"/>
            <p:cNvSpPr/>
            <p:nvPr/>
          </p:nvSpPr>
          <p:spPr>
            <a:xfrm>
              <a:off x="3509144" y="2173804"/>
              <a:ext cx="109206" cy="71259"/>
            </a:xfrm>
            <a:custGeom>
              <a:avLst/>
              <a:gdLst/>
              <a:ahLst/>
              <a:cxnLst/>
              <a:rect l="l" t="t" r="r" b="b"/>
              <a:pathLst>
                <a:path w="3076" h="2007" extrusionOk="0">
                  <a:moveTo>
                    <a:pt x="1539" y="0"/>
                  </a:moveTo>
                  <a:cubicBezTo>
                    <a:pt x="690" y="0"/>
                    <a:pt x="0" y="690"/>
                    <a:pt x="0" y="1539"/>
                  </a:cubicBezTo>
                  <a:lnTo>
                    <a:pt x="0" y="2006"/>
                  </a:lnTo>
                  <a:cubicBezTo>
                    <a:pt x="0" y="2006"/>
                    <a:pt x="1" y="2006"/>
                    <a:pt x="2" y="2006"/>
                  </a:cubicBezTo>
                  <a:cubicBezTo>
                    <a:pt x="45" y="2006"/>
                    <a:pt x="1008" y="1998"/>
                    <a:pt x="1539" y="1262"/>
                  </a:cubicBezTo>
                  <a:cubicBezTo>
                    <a:pt x="2068" y="1998"/>
                    <a:pt x="3031" y="2006"/>
                    <a:pt x="3074" y="2006"/>
                  </a:cubicBezTo>
                  <a:cubicBezTo>
                    <a:pt x="3075" y="2006"/>
                    <a:pt x="3076" y="2006"/>
                    <a:pt x="3076" y="2006"/>
                  </a:cubicBezTo>
                  <a:lnTo>
                    <a:pt x="3076" y="1539"/>
                  </a:lnTo>
                  <a:cubicBezTo>
                    <a:pt x="3076" y="688"/>
                    <a:pt x="2388" y="0"/>
                    <a:pt x="1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902;p59"/>
            <p:cNvSpPr/>
            <p:nvPr/>
          </p:nvSpPr>
          <p:spPr>
            <a:xfrm>
              <a:off x="3560944" y="2173804"/>
              <a:ext cx="57408" cy="71259"/>
            </a:xfrm>
            <a:custGeom>
              <a:avLst/>
              <a:gdLst/>
              <a:ahLst/>
              <a:cxnLst/>
              <a:rect l="l" t="t" r="r" b="b"/>
              <a:pathLst>
                <a:path w="1617" h="2007" extrusionOk="0">
                  <a:moveTo>
                    <a:pt x="80" y="0"/>
                  </a:moveTo>
                  <a:cubicBezTo>
                    <a:pt x="52" y="0"/>
                    <a:pt x="26" y="0"/>
                    <a:pt x="1" y="2"/>
                  </a:cubicBezTo>
                  <a:cubicBezTo>
                    <a:pt x="670" y="169"/>
                    <a:pt x="1163" y="776"/>
                    <a:pt x="1163" y="1496"/>
                  </a:cubicBezTo>
                  <a:lnTo>
                    <a:pt x="1163" y="1946"/>
                  </a:lnTo>
                  <a:cubicBezTo>
                    <a:pt x="1414" y="2005"/>
                    <a:pt x="1599" y="2006"/>
                    <a:pt x="1615" y="2006"/>
                  </a:cubicBezTo>
                  <a:cubicBezTo>
                    <a:pt x="1616" y="2006"/>
                    <a:pt x="1617" y="2006"/>
                    <a:pt x="1617" y="2006"/>
                  </a:cubicBezTo>
                  <a:lnTo>
                    <a:pt x="1617" y="1539"/>
                  </a:lnTo>
                  <a:cubicBezTo>
                    <a:pt x="1617" y="688"/>
                    <a:pt x="929" y="0"/>
                    <a:pt x="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903;p59"/>
            <p:cNvSpPr/>
            <p:nvPr/>
          </p:nvSpPr>
          <p:spPr>
            <a:xfrm>
              <a:off x="3691384" y="2398046"/>
              <a:ext cx="61526" cy="70832"/>
            </a:xfrm>
            <a:custGeom>
              <a:avLst/>
              <a:gdLst/>
              <a:ahLst/>
              <a:cxnLst/>
              <a:rect l="l" t="t" r="r" b="b"/>
              <a:pathLst>
                <a:path w="1733" h="1995" extrusionOk="0">
                  <a:moveTo>
                    <a:pt x="100" y="0"/>
                  </a:moveTo>
                  <a:cubicBezTo>
                    <a:pt x="46" y="0"/>
                    <a:pt x="0" y="46"/>
                    <a:pt x="6" y="104"/>
                  </a:cubicBezTo>
                  <a:lnTo>
                    <a:pt x="176" y="1995"/>
                  </a:lnTo>
                  <a:lnTo>
                    <a:pt x="1559" y="1995"/>
                  </a:lnTo>
                  <a:lnTo>
                    <a:pt x="1727" y="104"/>
                  </a:lnTo>
                  <a:cubicBezTo>
                    <a:pt x="1733" y="48"/>
                    <a:pt x="1688" y="0"/>
                    <a:pt x="1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904;p59"/>
            <p:cNvSpPr/>
            <p:nvPr/>
          </p:nvSpPr>
          <p:spPr>
            <a:xfrm>
              <a:off x="3732391" y="2398046"/>
              <a:ext cx="20591" cy="70832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74" y="0"/>
                  </a:moveTo>
                  <a:cubicBezTo>
                    <a:pt x="130" y="0"/>
                    <a:pt x="175" y="48"/>
                    <a:pt x="169" y="104"/>
                  </a:cubicBezTo>
                  <a:lnTo>
                    <a:pt x="1" y="1995"/>
                  </a:lnTo>
                  <a:lnTo>
                    <a:pt x="405" y="1995"/>
                  </a:lnTo>
                  <a:lnTo>
                    <a:pt x="575" y="104"/>
                  </a:lnTo>
                  <a:cubicBezTo>
                    <a:pt x="579" y="46"/>
                    <a:pt x="535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905;p59"/>
            <p:cNvSpPr/>
            <p:nvPr/>
          </p:nvSpPr>
          <p:spPr>
            <a:xfrm>
              <a:off x="3693266" y="2420094"/>
              <a:ext cx="57869" cy="26345"/>
            </a:xfrm>
            <a:custGeom>
              <a:avLst/>
              <a:gdLst/>
              <a:ahLst/>
              <a:cxnLst/>
              <a:rect l="l" t="t" r="r" b="b"/>
              <a:pathLst>
                <a:path w="1630" h="742" extrusionOk="0">
                  <a:moveTo>
                    <a:pt x="1" y="1"/>
                  </a:moveTo>
                  <a:lnTo>
                    <a:pt x="67" y="742"/>
                  </a:lnTo>
                  <a:lnTo>
                    <a:pt x="1563" y="742"/>
                  </a:lnTo>
                  <a:lnTo>
                    <a:pt x="1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906;p59"/>
            <p:cNvSpPr/>
            <p:nvPr/>
          </p:nvSpPr>
          <p:spPr>
            <a:xfrm>
              <a:off x="3734415" y="2420094"/>
              <a:ext cx="16722" cy="26345"/>
            </a:xfrm>
            <a:custGeom>
              <a:avLst/>
              <a:gdLst/>
              <a:ahLst/>
              <a:cxnLst/>
              <a:rect l="l" t="t" r="r" b="b"/>
              <a:pathLst>
                <a:path w="471" h="742" extrusionOk="0">
                  <a:moveTo>
                    <a:pt x="66" y="1"/>
                  </a:moveTo>
                  <a:lnTo>
                    <a:pt x="0" y="742"/>
                  </a:lnTo>
                  <a:lnTo>
                    <a:pt x="404" y="74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907;p59"/>
            <p:cNvSpPr/>
            <p:nvPr/>
          </p:nvSpPr>
          <p:spPr>
            <a:xfrm>
              <a:off x="3549760" y="2277369"/>
              <a:ext cx="27976" cy="14024"/>
            </a:xfrm>
            <a:custGeom>
              <a:avLst/>
              <a:gdLst/>
              <a:ahLst/>
              <a:cxnLst/>
              <a:rect l="l" t="t" r="r" b="b"/>
              <a:pathLst>
                <a:path w="788" h="395" extrusionOk="0">
                  <a:moveTo>
                    <a:pt x="630" y="1"/>
                  </a:moveTo>
                  <a:cubicBezTo>
                    <a:pt x="589" y="1"/>
                    <a:pt x="549" y="19"/>
                    <a:pt x="521" y="54"/>
                  </a:cubicBezTo>
                  <a:cubicBezTo>
                    <a:pt x="490" y="92"/>
                    <a:pt x="442" y="115"/>
                    <a:pt x="392" y="115"/>
                  </a:cubicBezTo>
                  <a:cubicBezTo>
                    <a:pt x="343" y="115"/>
                    <a:pt x="297" y="94"/>
                    <a:pt x="265" y="55"/>
                  </a:cubicBezTo>
                  <a:cubicBezTo>
                    <a:pt x="237" y="21"/>
                    <a:pt x="197" y="4"/>
                    <a:pt x="156" y="4"/>
                  </a:cubicBezTo>
                  <a:cubicBezTo>
                    <a:pt x="125" y="4"/>
                    <a:pt x="94" y="14"/>
                    <a:pt x="68" y="35"/>
                  </a:cubicBezTo>
                  <a:cubicBezTo>
                    <a:pt x="9" y="84"/>
                    <a:pt x="0" y="172"/>
                    <a:pt x="49" y="231"/>
                  </a:cubicBezTo>
                  <a:cubicBezTo>
                    <a:pt x="133" y="336"/>
                    <a:pt x="258" y="395"/>
                    <a:pt x="392" y="395"/>
                  </a:cubicBezTo>
                  <a:cubicBezTo>
                    <a:pt x="528" y="395"/>
                    <a:pt x="655" y="334"/>
                    <a:pt x="739" y="228"/>
                  </a:cubicBezTo>
                  <a:cubicBezTo>
                    <a:pt x="788" y="166"/>
                    <a:pt x="777" y="79"/>
                    <a:pt x="718" y="32"/>
                  </a:cubicBezTo>
                  <a:cubicBezTo>
                    <a:pt x="692" y="11"/>
                    <a:pt x="661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908;p59"/>
            <p:cNvSpPr/>
            <p:nvPr/>
          </p:nvSpPr>
          <p:spPr>
            <a:xfrm>
              <a:off x="3468563" y="2309819"/>
              <a:ext cx="190293" cy="130729"/>
            </a:xfrm>
            <a:custGeom>
              <a:avLst/>
              <a:gdLst/>
              <a:ahLst/>
              <a:cxnLst/>
              <a:rect l="l" t="t" r="r" b="b"/>
              <a:pathLst>
                <a:path w="5360" h="3682" extrusionOk="0">
                  <a:moveTo>
                    <a:pt x="209" y="0"/>
                  </a:moveTo>
                  <a:cubicBezTo>
                    <a:pt x="94" y="0"/>
                    <a:pt x="1" y="94"/>
                    <a:pt x="1" y="209"/>
                  </a:cubicBezTo>
                  <a:lnTo>
                    <a:pt x="1" y="3472"/>
                  </a:lnTo>
                  <a:cubicBezTo>
                    <a:pt x="1" y="3588"/>
                    <a:pt x="94" y="3681"/>
                    <a:pt x="209" y="3681"/>
                  </a:cubicBezTo>
                  <a:lnTo>
                    <a:pt x="5151" y="3681"/>
                  </a:lnTo>
                  <a:cubicBezTo>
                    <a:pt x="5266" y="3681"/>
                    <a:pt x="5360" y="3588"/>
                    <a:pt x="5360" y="3472"/>
                  </a:cubicBezTo>
                  <a:lnTo>
                    <a:pt x="5360" y="209"/>
                  </a:lnTo>
                  <a:cubicBezTo>
                    <a:pt x="5360" y="94"/>
                    <a:pt x="5266" y="0"/>
                    <a:pt x="5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909;p59"/>
            <p:cNvSpPr/>
            <p:nvPr/>
          </p:nvSpPr>
          <p:spPr>
            <a:xfrm>
              <a:off x="3637667" y="2309819"/>
              <a:ext cx="21195" cy="130729"/>
            </a:xfrm>
            <a:custGeom>
              <a:avLst/>
              <a:gdLst/>
              <a:ahLst/>
              <a:cxnLst/>
              <a:rect l="l" t="t" r="r" b="b"/>
              <a:pathLst>
                <a:path w="597" h="3682" extrusionOk="0">
                  <a:moveTo>
                    <a:pt x="1" y="0"/>
                  </a:moveTo>
                  <a:cubicBezTo>
                    <a:pt x="116" y="0"/>
                    <a:pt x="210" y="94"/>
                    <a:pt x="210" y="209"/>
                  </a:cubicBezTo>
                  <a:lnTo>
                    <a:pt x="210" y="3472"/>
                  </a:lnTo>
                  <a:cubicBezTo>
                    <a:pt x="210" y="3588"/>
                    <a:pt x="116" y="3681"/>
                    <a:pt x="1" y="3681"/>
                  </a:cubicBezTo>
                  <a:lnTo>
                    <a:pt x="388" y="3681"/>
                  </a:lnTo>
                  <a:cubicBezTo>
                    <a:pt x="503" y="3681"/>
                    <a:pt x="597" y="3588"/>
                    <a:pt x="597" y="3472"/>
                  </a:cubicBezTo>
                  <a:lnTo>
                    <a:pt x="597" y="209"/>
                  </a:lnTo>
                  <a:cubicBezTo>
                    <a:pt x="597" y="94"/>
                    <a:pt x="503" y="0"/>
                    <a:pt x="3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910;p59"/>
            <p:cNvSpPr/>
            <p:nvPr/>
          </p:nvSpPr>
          <p:spPr>
            <a:xfrm>
              <a:off x="3540849" y="2352247"/>
              <a:ext cx="45763" cy="45766"/>
            </a:xfrm>
            <a:custGeom>
              <a:avLst/>
              <a:gdLst/>
              <a:ahLst/>
              <a:cxnLst/>
              <a:rect l="l" t="t" r="r" b="b"/>
              <a:pathLst>
                <a:path w="1289" h="1289" extrusionOk="0">
                  <a:moveTo>
                    <a:pt x="646" y="1"/>
                  </a:moveTo>
                  <a:cubicBezTo>
                    <a:pt x="289" y="1"/>
                    <a:pt x="1" y="290"/>
                    <a:pt x="1" y="646"/>
                  </a:cubicBezTo>
                  <a:cubicBezTo>
                    <a:pt x="1" y="1001"/>
                    <a:pt x="289" y="1289"/>
                    <a:pt x="646" y="1289"/>
                  </a:cubicBezTo>
                  <a:cubicBezTo>
                    <a:pt x="1001" y="1289"/>
                    <a:pt x="1289" y="1001"/>
                    <a:pt x="1289" y="646"/>
                  </a:cubicBezTo>
                  <a:cubicBezTo>
                    <a:pt x="1289" y="290"/>
                    <a:pt x="1001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911;p59"/>
            <p:cNvSpPr/>
            <p:nvPr/>
          </p:nvSpPr>
          <p:spPr>
            <a:xfrm>
              <a:off x="3544186" y="2353347"/>
              <a:ext cx="42390" cy="44736"/>
            </a:xfrm>
            <a:custGeom>
              <a:avLst/>
              <a:gdLst/>
              <a:ahLst/>
              <a:cxnLst/>
              <a:rect l="l" t="t" r="r" b="b"/>
              <a:pathLst>
                <a:path w="1194" h="1260" extrusionOk="0">
                  <a:moveTo>
                    <a:pt x="740" y="0"/>
                  </a:moveTo>
                  <a:cubicBezTo>
                    <a:pt x="801" y="98"/>
                    <a:pt x="835" y="213"/>
                    <a:pt x="835" y="335"/>
                  </a:cubicBezTo>
                  <a:cubicBezTo>
                    <a:pt x="835" y="692"/>
                    <a:pt x="547" y="980"/>
                    <a:pt x="192" y="980"/>
                  </a:cubicBezTo>
                  <a:cubicBezTo>
                    <a:pt x="124" y="980"/>
                    <a:pt x="59" y="969"/>
                    <a:pt x="0" y="951"/>
                  </a:cubicBezTo>
                  <a:lnTo>
                    <a:pt x="0" y="951"/>
                  </a:lnTo>
                  <a:cubicBezTo>
                    <a:pt x="114" y="1135"/>
                    <a:pt x="317" y="1259"/>
                    <a:pt x="549" y="1259"/>
                  </a:cubicBezTo>
                  <a:cubicBezTo>
                    <a:pt x="906" y="1259"/>
                    <a:pt x="1193" y="971"/>
                    <a:pt x="1193" y="615"/>
                  </a:cubicBezTo>
                  <a:cubicBezTo>
                    <a:pt x="1193" y="325"/>
                    <a:pt x="1002" y="81"/>
                    <a:pt x="7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912;p59"/>
            <p:cNvSpPr/>
            <p:nvPr/>
          </p:nvSpPr>
          <p:spPr>
            <a:xfrm>
              <a:off x="3452161" y="2439231"/>
              <a:ext cx="223169" cy="28333"/>
            </a:xfrm>
            <a:custGeom>
              <a:avLst/>
              <a:gdLst/>
              <a:ahLst/>
              <a:cxnLst/>
              <a:rect l="l" t="t" r="r" b="b"/>
              <a:pathLst>
                <a:path w="6286" h="798" extrusionOk="0">
                  <a:moveTo>
                    <a:pt x="181" y="0"/>
                  </a:moveTo>
                  <a:cubicBezTo>
                    <a:pt x="81" y="0"/>
                    <a:pt x="1" y="81"/>
                    <a:pt x="1" y="180"/>
                  </a:cubicBezTo>
                  <a:lnTo>
                    <a:pt x="1" y="511"/>
                  </a:lnTo>
                  <a:cubicBezTo>
                    <a:pt x="1" y="669"/>
                    <a:pt x="129" y="797"/>
                    <a:pt x="287" y="797"/>
                  </a:cubicBezTo>
                  <a:lnTo>
                    <a:pt x="5997" y="797"/>
                  </a:lnTo>
                  <a:cubicBezTo>
                    <a:pt x="6156" y="797"/>
                    <a:pt x="6285" y="668"/>
                    <a:pt x="6285" y="511"/>
                  </a:cubicBezTo>
                  <a:lnTo>
                    <a:pt x="6285" y="180"/>
                  </a:lnTo>
                  <a:cubicBezTo>
                    <a:pt x="6285" y="81"/>
                    <a:pt x="6204" y="0"/>
                    <a:pt x="6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913;p59"/>
            <p:cNvSpPr/>
            <p:nvPr/>
          </p:nvSpPr>
          <p:spPr>
            <a:xfrm>
              <a:off x="3651372" y="2439160"/>
              <a:ext cx="23893" cy="28297"/>
            </a:xfrm>
            <a:custGeom>
              <a:avLst/>
              <a:gdLst/>
              <a:ahLst/>
              <a:cxnLst/>
              <a:rect l="l" t="t" r="r" b="b"/>
              <a:pathLst>
                <a:path w="673" h="797" extrusionOk="0">
                  <a:moveTo>
                    <a:pt x="109" y="1"/>
                  </a:moveTo>
                  <a:cubicBezTo>
                    <a:pt x="206" y="1"/>
                    <a:pt x="288" y="81"/>
                    <a:pt x="288" y="181"/>
                  </a:cubicBezTo>
                  <a:lnTo>
                    <a:pt x="288" y="512"/>
                  </a:lnTo>
                  <a:cubicBezTo>
                    <a:pt x="288" y="668"/>
                    <a:pt x="159" y="796"/>
                    <a:pt x="1" y="796"/>
                  </a:cubicBezTo>
                  <a:lnTo>
                    <a:pt x="386" y="796"/>
                  </a:lnTo>
                  <a:cubicBezTo>
                    <a:pt x="545" y="796"/>
                    <a:pt x="673" y="670"/>
                    <a:pt x="673" y="512"/>
                  </a:cubicBezTo>
                  <a:lnTo>
                    <a:pt x="673" y="181"/>
                  </a:lnTo>
                  <a:cubicBezTo>
                    <a:pt x="673" y="81"/>
                    <a:pt x="593" y="1"/>
                    <a:pt x="49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914;p59"/>
            <p:cNvSpPr/>
            <p:nvPr/>
          </p:nvSpPr>
          <p:spPr>
            <a:xfrm>
              <a:off x="3437569" y="2466249"/>
              <a:ext cx="326907" cy="32381"/>
            </a:xfrm>
            <a:custGeom>
              <a:avLst/>
              <a:gdLst/>
              <a:ahLst/>
              <a:cxnLst/>
              <a:rect l="l" t="t" r="r" b="b"/>
              <a:pathLst>
                <a:path w="9208" h="912" extrusionOk="0">
                  <a:moveTo>
                    <a:pt x="124" y="0"/>
                  </a:moveTo>
                  <a:cubicBezTo>
                    <a:pt x="55" y="0"/>
                    <a:pt x="0" y="55"/>
                    <a:pt x="0" y="124"/>
                  </a:cubicBezTo>
                  <a:lnTo>
                    <a:pt x="0" y="787"/>
                  </a:lnTo>
                  <a:cubicBezTo>
                    <a:pt x="0" y="855"/>
                    <a:pt x="55" y="911"/>
                    <a:pt x="124" y="911"/>
                  </a:cubicBezTo>
                  <a:lnTo>
                    <a:pt x="9083" y="911"/>
                  </a:lnTo>
                  <a:cubicBezTo>
                    <a:pt x="9152" y="911"/>
                    <a:pt x="9207" y="857"/>
                    <a:pt x="9207" y="787"/>
                  </a:cubicBezTo>
                  <a:lnTo>
                    <a:pt x="9207" y="124"/>
                  </a:lnTo>
                  <a:cubicBezTo>
                    <a:pt x="9207" y="55"/>
                    <a:pt x="9152" y="0"/>
                    <a:pt x="9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915;p59"/>
            <p:cNvSpPr/>
            <p:nvPr/>
          </p:nvSpPr>
          <p:spPr>
            <a:xfrm>
              <a:off x="3746806" y="2466107"/>
              <a:ext cx="17680" cy="32523"/>
            </a:xfrm>
            <a:custGeom>
              <a:avLst/>
              <a:gdLst/>
              <a:ahLst/>
              <a:cxnLst/>
              <a:rect l="l" t="t" r="r" b="b"/>
              <a:pathLst>
                <a:path w="498" h="916" extrusionOk="0">
                  <a:moveTo>
                    <a:pt x="1" y="0"/>
                  </a:moveTo>
                  <a:cubicBezTo>
                    <a:pt x="71" y="0"/>
                    <a:pt x="127" y="58"/>
                    <a:pt x="127" y="127"/>
                  </a:cubicBezTo>
                  <a:lnTo>
                    <a:pt x="127" y="790"/>
                  </a:lnTo>
                  <a:cubicBezTo>
                    <a:pt x="127" y="859"/>
                    <a:pt x="70" y="915"/>
                    <a:pt x="1" y="915"/>
                  </a:cubicBezTo>
                  <a:lnTo>
                    <a:pt x="372" y="915"/>
                  </a:lnTo>
                  <a:cubicBezTo>
                    <a:pt x="441" y="915"/>
                    <a:pt x="497" y="858"/>
                    <a:pt x="497" y="790"/>
                  </a:cubicBezTo>
                  <a:lnTo>
                    <a:pt x="497" y="127"/>
                  </a:lnTo>
                  <a:cubicBezTo>
                    <a:pt x="497" y="58"/>
                    <a:pt x="442" y="1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2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6"/>
          <p:cNvSpPr/>
          <p:nvPr/>
        </p:nvSpPr>
        <p:spPr>
          <a:xfrm>
            <a:off x="720150" y="3965400"/>
            <a:ext cx="7704000" cy="638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Finially: </a:t>
            </a:r>
            <a:r>
              <a:rPr lang="en" dirty="0" smtClean="0">
                <a:solidFill>
                  <a:schemeClr val="bg2"/>
                </a:solidFill>
              </a:rPr>
              <a:t>check it out yourself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583" name="Google Shape;2583;p56"/>
          <p:cNvSpPr txBox="1">
            <a:spLocks noGrp="1"/>
          </p:cNvSpPr>
          <p:nvPr>
            <p:ph type="subTitle" idx="1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Just around the corner in the application next door, our friend DOSBox.</a:t>
            </a:r>
            <a:endParaRPr dirty="0"/>
          </a:p>
        </p:txBody>
      </p:sp>
      <p:sp>
        <p:nvSpPr>
          <p:cNvPr id="2584" name="Google Shape;2584;p56"/>
          <p:cNvSpPr/>
          <p:nvPr/>
        </p:nvSpPr>
        <p:spPr>
          <a:xfrm>
            <a:off x="720150" y="3748950"/>
            <a:ext cx="7704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0" name="Google Shape;2590;p56"/>
          <p:cNvGrpSpPr/>
          <p:nvPr/>
        </p:nvGrpSpPr>
        <p:grpSpPr>
          <a:xfrm>
            <a:off x="2976045" y="1384852"/>
            <a:ext cx="3192209" cy="1981143"/>
            <a:chOff x="3134000" y="1972250"/>
            <a:chExt cx="3747993" cy="2394923"/>
          </a:xfrm>
        </p:grpSpPr>
        <p:sp>
          <p:nvSpPr>
            <p:cNvPr id="2591" name="Google Shape;2591;p56"/>
            <p:cNvSpPr/>
            <p:nvPr/>
          </p:nvSpPr>
          <p:spPr>
            <a:xfrm>
              <a:off x="3377364" y="1972250"/>
              <a:ext cx="3253499" cy="2174839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3134000" y="4236676"/>
              <a:ext cx="3747993" cy="130498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o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22705" y="1507091"/>
            <a:ext cx="2692274" cy="1514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Our</a:t>
            </a:r>
            <a:r>
              <a:rPr lang="en" dirty="0"/>
              <a:t> team</a:t>
            </a:r>
            <a:endParaRPr dirty="0"/>
          </a:p>
        </p:txBody>
      </p:sp>
      <p:sp>
        <p:nvSpPr>
          <p:cNvPr id="2536" name="Google Shape;2536;p55"/>
          <p:cNvSpPr/>
          <p:nvPr/>
        </p:nvSpPr>
        <p:spPr>
          <a:xfrm>
            <a:off x="720000" y="1235600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5"/>
          <p:cNvSpPr txBox="1"/>
          <p:nvPr/>
        </p:nvSpPr>
        <p:spPr>
          <a:xfrm>
            <a:off x="720000" y="1453700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Menna Swilam</a:t>
            </a:r>
            <a:endParaRPr sz="160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39" name="Google Shape;2539;p55"/>
          <p:cNvGrpSpPr/>
          <p:nvPr/>
        </p:nvGrpSpPr>
        <p:grpSpPr>
          <a:xfrm>
            <a:off x="720000" y="1235600"/>
            <a:ext cx="2295000" cy="218100"/>
            <a:chOff x="1290775" y="1427525"/>
            <a:chExt cx="2295000" cy="218100"/>
          </a:xfrm>
        </p:grpSpPr>
        <p:sp>
          <p:nvSpPr>
            <p:cNvPr id="2540" name="Google Shape;254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1" name="Google Shape;2551;p55"/>
          <p:cNvSpPr/>
          <p:nvPr/>
        </p:nvSpPr>
        <p:spPr>
          <a:xfrm>
            <a:off x="3424500" y="1235600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5"/>
          <p:cNvSpPr txBox="1"/>
          <p:nvPr/>
        </p:nvSpPr>
        <p:spPr>
          <a:xfrm>
            <a:off x="3424500" y="1453700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Yara Khalid</a:t>
            </a:r>
            <a:endParaRPr sz="160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54" name="Google Shape;2554;p55"/>
          <p:cNvGrpSpPr/>
          <p:nvPr/>
        </p:nvGrpSpPr>
        <p:grpSpPr>
          <a:xfrm>
            <a:off x="3424500" y="1235600"/>
            <a:ext cx="2295000" cy="218100"/>
            <a:chOff x="1290775" y="1427525"/>
            <a:chExt cx="2295000" cy="218100"/>
          </a:xfrm>
        </p:grpSpPr>
        <p:sp>
          <p:nvSpPr>
            <p:cNvPr id="2555" name="Google Shape;2555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6" name="Google Shape;2566;p55"/>
          <p:cNvSpPr/>
          <p:nvPr/>
        </p:nvSpPr>
        <p:spPr>
          <a:xfrm>
            <a:off x="6129000" y="1235600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5"/>
          <p:cNvSpPr txBox="1"/>
          <p:nvPr/>
        </p:nvSpPr>
        <p:spPr>
          <a:xfrm>
            <a:off x="6129000" y="1453700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Yassmin Gamal</a:t>
            </a:r>
            <a:endParaRPr sz="160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69" name="Google Shape;2569;p55"/>
          <p:cNvGrpSpPr/>
          <p:nvPr/>
        </p:nvGrpSpPr>
        <p:grpSpPr>
          <a:xfrm>
            <a:off x="6129000" y="1235600"/>
            <a:ext cx="2295000" cy="218100"/>
            <a:chOff x="1290775" y="1427525"/>
            <a:chExt cx="2295000" cy="218100"/>
          </a:xfrm>
        </p:grpSpPr>
        <p:sp>
          <p:nvSpPr>
            <p:cNvPr id="2570" name="Google Shape;257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2551;p55"/>
          <p:cNvSpPr/>
          <p:nvPr/>
        </p:nvSpPr>
        <p:spPr>
          <a:xfrm>
            <a:off x="2019770" y="2415043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552;p55"/>
          <p:cNvSpPr txBox="1"/>
          <p:nvPr/>
        </p:nvSpPr>
        <p:spPr>
          <a:xfrm>
            <a:off x="2019770" y="2633143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Youssef Hassan</a:t>
            </a:r>
            <a:endParaRPr sz="160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50" name="Google Shape;2554;p55"/>
          <p:cNvGrpSpPr/>
          <p:nvPr/>
        </p:nvGrpSpPr>
        <p:grpSpPr>
          <a:xfrm>
            <a:off x="2019770" y="2415043"/>
            <a:ext cx="2295000" cy="218100"/>
            <a:chOff x="1290775" y="1427525"/>
            <a:chExt cx="2295000" cy="218100"/>
          </a:xfrm>
        </p:grpSpPr>
        <p:sp>
          <p:nvSpPr>
            <p:cNvPr id="51" name="Google Shape;2555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6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7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8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551;p55"/>
          <p:cNvSpPr/>
          <p:nvPr/>
        </p:nvSpPr>
        <p:spPr>
          <a:xfrm>
            <a:off x="5095925" y="2415043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552;p55"/>
          <p:cNvSpPr txBox="1"/>
          <p:nvPr/>
        </p:nvSpPr>
        <p:spPr>
          <a:xfrm>
            <a:off x="5095925" y="2633143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Mahmoud Mosaad</a:t>
            </a:r>
            <a:endParaRPr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57" name="Google Shape;2554;p55"/>
          <p:cNvGrpSpPr/>
          <p:nvPr/>
        </p:nvGrpSpPr>
        <p:grpSpPr>
          <a:xfrm>
            <a:off x="5095925" y="2415043"/>
            <a:ext cx="2295000" cy="218100"/>
            <a:chOff x="1290775" y="1427525"/>
            <a:chExt cx="2295000" cy="218100"/>
          </a:xfrm>
        </p:grpSpPr>
        <p:sp>
          <p:nvSpPr>
            <p:cNvPr id="58" name="Google Shape;2555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6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7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58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581;p56"/>
          <p:cNvSpPr/>
          <p:nvPr/>
        </p:nvSpPr>
        <p:spPr>
          <a:xfrm>
            <a:off x="720150" y="3965400"/>
            <a:ext cx="7704000" cy="638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GB" dirty="0" smtClean="0">
                <a:solidFill>
                  <a:schemeClr val="bg1"/>
                </a:solidFill>
                <a:hlinkClick r:id="rId3"/>
              </a:rPr>
              <a:t>github.com/Yassmin-gamal/Pong_Game</a:t>
            </a:r>
            <a:r>
              <a:rPr lang="en-GB" dirty="0" smtClean="0">
                <a:solidFill>
                  <a:schemeClr val="bg1"/>
                </a:solidFill>
              </a:rPr>
              <a:t>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3" name="Google Shape;2583;p56"/>
          <p:cNvSpPr txBox="1">
            <a:spLocks/>
          </p:cNvSpPr>
          <p:nvPr/>
        </p:nvSpPr>
        <p:spPr>
          <a:xfrm>
            <a:off x="720150" y="3967049"/>
            <a:ext cx="77040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64" name="Google Shape;2584;p56"/>
          <p:cNvSpPr/>
          <p:nvPr/>
        </p:nvSpPr>
        <p:spPr>
          <a:xfrm>
            <a:off x="720150" y="3748950"/>
            <a:ext cx="7704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17555" y="3702568"/>
            <a:ext cx="36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Zen Dots" charset="0"/>
              </a:rPr>
              <a:t>The project’s repository </a:t>
            </a:r>
            <a:endParaRPr lang="en-GB" dirty="0">
              <a:solidFill>
                <a:schemeClr val="bg1"/>
              </a:solidFill>
              <a:latin typeface="Zen Dot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6776" y="1881874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Thanks for Your Attention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34"/>
          <p:cNvGrpSpPr/>
          <p:nvPr/>
        </p:nvGrpSpPr>
        <p:grpSpPr>
          <a:xfrm>
            <a:off x="6087600" y="1954587"/>
            <a:ext cx="2336400" cy="1392300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954587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03800" y="1954587"/>
            <a:ext cx="2336400" cy="1392300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21724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10" name="Google Shape;1310;p34"/>
          <p:cNvSpPr txBox="1">
            <a:spLocks noGrp="1"/>
          </p:cNvSpPr>
          <p:nvPr>
            <p:ph type="subTitle" idx="1"/>
          </p:nvPr>
        </p:nvSpPr>
        <p:spPr>
          <a:xfrm>
            <a:off x="720000" y="2700162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</a:t>
            </a:r>
            <a:r>
              <a:rPr lang="en" dirty="0" smtClean="0"/>
              <a:t> breif describtion of the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</a:t>
            </a:r>
            <a:endParaRPr dirty="0"/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403800" y="21724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x86 assembly</a:t>
            </a:r>
            <a:endParaRPr dirty="0"/>
          </a:p>
        </p:txBody>
      </p:sp>
      <p:sp>
        <p:nvSpPr>
          <p:cNvPr id="1312" name="Google Shape;1312;p34"/>
          <p:cNvSpPr txBox="1">
            <a:spLocks noGrp="1"/>
          </p:cNvSpPr>
          <p:nvPr>
            <p:ph type="subTitle" idx="5"/>
          </p:nvPr>
        </p:nvSpPr>
        <p:spPr>
          <a:xfrm>
            <a:off x="3403800" y="2700162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</a:t>
            </a:r>
            <a:r>
              <a:rPr lang="en" dirty="0" smtClean="0"/>
              <a:t>bout the language we used and how we implemented it</a:t>
            </a: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21724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The Process</a:t>
            </a:r>
            <a:endParaRPr dirty="0"/>
          </a:p>
        </p:txBody>
      </p:sp>
      <p:sp>
        <p:nvSpPr>
          <p:cNvPr id="1314" name="Google Shape;1314;p34"/>
          <p:cNvSpPr txBox="1">
            <a:spLocks noGrp="1"/>
          </p:cNvSpPr>
          <p:nvPr>
            <p:ph type="subTitle" idx="8"/>
          </p:nvPr>
        </p:nvSpPr>
        <p:spPr>
          <a:xfrm>
            <a:off x="6087600" y="2700162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How we built the project step-by-step</a:t>
            </a:r>
            <a:endParaRPr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954587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64900" y="1954587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954587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/>
          <p:cNvSpPr/>
          <p:nvPr/>
        </p:nvSpPr>
        <p:spPr>
          <a:xfrm>
            <a:off x="530086" y="1784832"/>
            <a:ext cx="3953320" cy="2363098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/>
          <p:cNvGrpSpPr/>
          <p:nvPr/>
        </p:nvGrpSpPr>
        <p:grpSpPr>
          <a:xfrm>
            <a:off x="5017137" y="1998050"/>
            <a:ext cx="2813400" cy="2227800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Introduction </a:t>
            </a:r>
            <a:endParaRPr dirty="0"/>
          </a:p>
        </p:txBody>
      </p:sp>
      <p:pic>
        <p:nvPicPr>
          <p:cNvPr id="1928" name="Google Shape;1928;p4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50" y="2051825"/>
            <a:ext cx="2813401" cy="185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9" name="Google Shape;1929;p45"/>
          <p:cNvGrpSpPr/>
          <p:nvPr/>
        </p:nvGrpSpPr>
        <p:grpSpPr>
          <a:xfrm>
            <a:off x="5185350" y="1833725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/>
          <p:cNvSpPr/>
          <p:nvPr/>
        </p:nvSpPr>
        <p:spPr>
          <a:xfrm>
            <a:off x="530086" y="1427586"/>
            <a:ext cx="3953320" cy="3580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0086" y="1867577"/>
            <a:ext cx="39533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naheim" charset="0"/>
              </a:rPr>
              <a:t>In </a:t>
            </a:r>
            <a:r>
              <a:rPr lang="en-GB" dirty="0">
                <a:solidFill>
                  <a:schemeClr val="bg1"/>
                </a:solidFill>
                <a:latin typeface="Anaheim" charset="0"/>
              </a:rPr>
              <a:t>our project we use the x86 assembly language to build a Ping-Pong game in which we used a lot of what we have learned in our microprocessor course and from our own research. </a:t>
            </a:r>
            <a:endParaRPr lang="en-GB" dirty="0" smtClean="0">
              <a:solidFill>
                <a:schemeClr val="bg1"/>
              </a:solidFill>
              <a:latin typeface="Anaheim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Anaheim" charset="0"/>
              </a:rPr>
              <a:t>We used DOSBox the x86 emulator and MASM to assemble and run our program.</a:t>
            </a:r>
          </a:p>
          <a:p>
            <a:r>
              <a:rPr lang="en-US" dirty="0" smtClean="0">
                <a:solidFill>
                  <a:schemeClr val="bg1"/>
                </a:solidFill>
                <a:latin typeface="Anaheim" charset="0"/>
              </a:rPr>
              <a:t>The game can be played with one or two players and every game ends after one of them scores more than 5 points to give them an option to play again or exit to the main menu</a:t>
            </a:r>
            <a:endParaRPr lang="en-GB" dirty="0">
              <a:solidFill>
                <a:schemeClr val="bg1"/>
              </a:solidFill>
              <a:latin typeface="Anaheim" charset="0"/>
            </a:endParaRP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96876" y="1452699"/>
            <a:ext cx="221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  <a:latin typeface="Zen Dots" charset="0"/>
              </a:rPr>
              <a:t>Briefly </a:t>
            </a:r>
            <a:endParaRPr lang="en-GB" dirty="0">
              <a:solidFill>
                <a:schemeClr val="tx2"/>
              </a:solidFill>
              <a:latin typeface="Zen Dot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x</a:t>
            </a:r>
            <a:r>
              <a:rPr lang="en-GB" dirty="0" smtClean="0">
                <a:solidFill>
                  <a:schemeClr val="lt2"/>
                </a:solidFill>
              </a:rPr>
              <a:t>86 </a:t>
            </a:r>
            <a:r>
              <a:rPr lang="en-GB" dirty="0" smtClean="0">
                <a:solidFill>
                  <a:schemeClr val="bg2"/>
                </a:solidFill>
              </a:rPr>
              <a:t>Assembly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GB" sz="1200" dirty="0"/>
              <a:t>The topic of x86 assembly language programming is messy because:</a:t>
            </a:r>
          </a:p>
          <a:p>
            <a:r>
              <a:rPr lang="en-GB" sz="1200" dirty="0"/>
              <a:t>There are many different assemblers out there: MASM, NASM, gas, as86, TASM, a86, Terse, etc. All use radically different assembly languages.</a:t>
            </a:r>
          </a:p>
          <a:p>
            <a:r>
              <a:rPr lang="en-GB" sz="1200" dirty="0"/>
              <a:t>There are differences in the way you have to code for Linux, OS/X, Windows, etc.</a:t>
            </a:r>
          </a:p>
          <a:p>
            <a:r>
              <a:rPr lang="en-GB" sz="1200" dirty="0"/>
              <a:t>Many different object file formats exist: ELF, COFF, Win32, OMF, </a:t>
            </a:r>
            <a:r>
              <a:rPr lang="en-GB" sz="1200" dirty="0" err="1"/>
              <a:t>a.out</a:t>
            </a:r>
            <a:r>
              <a:rPr lang="en-GB" sz="1200" dirty="0"/>
              <a:t> for Linux, </a:t>
            </a:r>
            <a:r>
              <a:rPr lang="en-GB" sz="1200" dirty="0" err="1"/>
              <a:t>a.out</a:t>
            </a:r>
            <a:r>
              <a:rPr lang="en-GB" sz="1200" dirty="0"/>
              <a:t> for FreeBSD, </a:t>
            </a:r>
            <a:r>
              <a:rPr lang="en-GB" sz="1200" dirty="0" err="1"/>
              <a:t>rdf</a:t>
            </a:r>
            <a:r>
              <a:rPr lang="en-GB" sz="1200" dirty="0"/>
              <a:t>, IEEE-695, as86, etc.</a:t>
            </a:r>
          </a:p>
          <a:p>
            <a:pPr marL="0" lvl="0" indent="0">
              <a:buNone/>
            </a:pPr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100" dirty="0" smtClean="0"/>
              <a:t>But in our project we used </a:t>
            </a:r>
            <a:r>
              <a:rPr lang="en-GB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en Dots" charset="0"/>
              </a:rPr>
              <a:t>MASM</a:t>
            </a:r>
            <a:r>
              <a:rPr lang="en-GB" sz="1100" dirty="0" smtClean="0"/>
              <a:t> which is the </a:t>
            </a:r>
            <a:r>
              <a:rPr lang="en-GB" sz="1100" dirty="0"/>
              <a:t>Microsoft Assembler. It outputs OMF files (but Microsoft’s linker can </a:t>
            </a:r>
            <a:r>
              <a:rPr lang="en-GB" sz="1100" dirty="0" smtClean="0"/>
              <a:t>convert </a:t>
            </a:r>
            <a:r>
              <a:rPr lang="en-GB" sz="1100" dirty="0"/>
              <a:t>them to win32 format). It supports a massive and clunky assembly language</a:t>
            </a:r>
            <a:r>
              <a:rPr lang="en-GB" sz="1100" dirty="0" smtClean="0"/>
              <a:t>. Which can produce a </a:t>
            </a:r>
            <a:r>
              <a:rPr lang="en-GB" sz="1100" dirty="0" smtClean="0">
                <a:latin typeface="Zen Dots" charset="0"/>
              </a:rPr>
              <a:t>DOS </a:t>
            </a:r>
            <a:r>
              <a:rPr lang="en-GB" sz="1100" dirty="0" smtClean="0"/>
              <a:t>executable .</a:t>
            </a:r>
            <a:r>
              <a:rPr lang="en-GB" sz="1100" dirty="0" smtClean="0">
                <a:latin typeface="Zen Dots" charset="0"/>
              </a:rPr>
              <a:t>DOS</a:t>
            </a:r>
            <a:r>
              <a:rPr lang="en-GB" sz="1100" dirty="0" smtClean="0"/>
              <a:t> </a:t>
            </a:r>
            <a:r>
              <a:rPr lang="en-GB" sz="1100" dirty="0"/>
              <a:t>is a primitive operating system (indeed, many people, perhaps correctly, refuse to call it an operating system), which runs in real mode only. Real mode addresses are 20-bit values written in the form SEGMENT:OFFSET where the segment and offset are each 16-bits wide and the physical address is SEGMENT * 16 + </a:t>
            </a:r>
            <a:r>
              <a:rPr lang="en-GB" sz="1100" dirty="0" smtClean="0"/>
              <a:t>OFFSET. A </a:t>
            </a:r>
            <a:r>
              <a:rPr lang="en-GB" sz="1100" dirty="0">
                <a:latin typeface="Zen Dots" charset="0"/>
              </a:rPr>
              <a:t>DOS</a:t>
            </a:r>
            <a:r>
              <a:rPr lang="en-GB" sz="1100" dirty="0"/>
              <a:t> program is a collection of segments. When the program is loaded, DS:0 and ES:0 points to a 256-byte section of memory called the program segment prefix and this is immediately followed by the segments of the program. CS:0 will point to the code segment and SS:0 to the stack segment. SP will be loaded with the size of the stack specified by the programmer, which is perfect because on the x86 a PUSH instruction decrements the stack pointer and then moves the pushed value into the memory addressed by SS:SP. The length of the command line argument string is placed in the byte at offset 80h of the prefix and the actual argument string begins at offset 81h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2"/>
                </a:solidFill>
              </a:rPr>
              <a:t>x</a:t>
            </a:r>
            <a:r>
              <a:rPr lang="en-GB" dirty="0" smtClean="0">
                <a:solidFill>
                  <a:schemeClr val="lt2"/>
                </a:solidFill>
              </a:rPr>
              <a:t>86 </a:t>
            </a:r>
            <a:r>
              <a:rPr lang="en-GB" dirty="0" smtClean="0">
                <a:solidFill>
                  <a:schemeClr val="bg2"/>
                </a:solidFill>
              </a:rPr>
              <a:t>Assembly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buNone/>
            </a:pPr>
            <a:r>
              <a:rPr lang="en-GB" sz="1200" dirty="0" smtClean="0"/>
              <a:t>We also use the </a:t>
            </a:r>
            <a:r>
              <a:rPr lang="en-GB" sz="1200" dirty="0" smtClean="0">
                <a:latin typeface="Zen Dots" charset="0"/>
              </a:rPr>
              <a:t>DOSBox</a:t>
            </a:r>
            <a:r>
              <a:rPr lang="en-GB" sz="1200" dirty="0" smtClean="0"/>
              <a:t> x86 emulator because </a:t>
            </a:r>
            <a:r>
              <a:rPr lang="en-GB" sz="1200" dirty="0"/>
              <a:t>you may be disappointed to learn that </a:t>
            </a:r>
            <a:r>
              <a:rPr lang="en-GB" sz="1200" dirty="0" smtClean="0">
                <a:latin typeface="Zen Dots" charset="0"/>
              </a:rPr>
              <a:t>Windows 10</a:t>
            </a:r>
            <a:r>
              <a:rPr lang="en-GB" sz="1200" dirty="0">
                <a:latin typeface="Zen Dots" charset="0"/>
              </a:rPr>
              <a:t> </a:t>
            </a:r>
            <a:r>
              <a:rPr lang="en-GB" sz="1200" dirty="0"/>
              <a:t>cannot run many classic DOS programs. In most cases if you try to run older programs, you'll just see an error message. </a:t>
            </a:r>
          </a:p>
          <a:p>
            <a:pPr marL="139700" indent="0" fontAlgn="base">
              <a:buNone/>
            </a:pPr>
            <a:r>
              <a:rPr lang="en-GB" sz="1200" dirty="0"/>
              <a:t>Luckily, the free and open source emulator </a:t>
            </a:r>
            <a:r>
              <a:rPr lang="en-GB" sz="1200" dirty="0">
                <a:latin typeface="Zen Dots" charset="0"/>
                <a:hlinkClick r:id="rId3"/>
              </a:rPr>
              <a:t>DOSBox</a:t>
            </a:r>
            <a:r>
              <a:rPr lang="en-GB" sz="1200" dirty="0">
                <a:latin typeface="Zen Dots" charset="0"/>
              </a:rPr>
              <a:t> </a:t>
            </a:r>
            <a:r>
              <a:rPr lang="en-GB" sz="1200" dirty="0"/>
              <a:t>can mimic the functions of old-school MS-DOS systems and </a:t>
            </a:r>
            <a:r>
              <a:rPr lang="en-GB" sz="1200" dirty="0" smtClean="0"/>
              <a:t>allowed us to implement this project </a:t>
            </a:r>
            <a:endParaRPr lang="en-GB" sz="1200" dirty="0"/>
          </a:p>
          <a:p>
            <a:pPr marL="0" lvl="0" indent="0">
              <a:buNone/>
            </a:pPr>
            <a:endParaRPr sz="1200" dirty="0"/>
          </a:p>
        </p:txBody>
      </p:sp>
      <p:grpSp>
        <p:nvGrpSpPr>
          <p:cNvPr id="4" name="Google Shape;1923;p45"/>
          <p:cNvGrpSpPr/>
          <p:nvPr/>
        </p:nvGrpSpPr>
        <p:grpSpPr>
          <a:xfrm>
            <a:off x="5017137" y="2282968"/>
            <a:ext cx="2813400" cy="2227800"/>
            <a:chOff x="5072850" y="1998050"/>
            <a:chExt cx="2813400" cy="2227800"/>
          </a:xfrm>
        </p:grpSpPr>
        <p:sp>
          <p:nvSpPr>
            <p:cNvPr id="5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1928;p4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350" y="2336743"/>
            <a:ext cx="2813399" cy="1858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929;p45"/>
          <p:cNvGrpSpPr/>
          <p:nvPr/>
        </p:nvGrpSpPr>
        <p:grpSpPr>
          <a:xfrm>
            <a:off x="5185350" y="2118643"/>
            <a:ext cx="2813400" cy="218100"/>
            <a:chOff x="1290775" y="1427525"/>
            <a:chExt cx="2813400" cy="218100"/>
          </a:xfrm>
        </p:grpSpPr>
        <p:sp>
          <p:nvSpPr>
            <p:cNvPr id="9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28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Steps</a:t>
            </a:r>
            <a:r>
              <a:rPr lang="en" dirty="0" smtClean="0"/>
              <a:t> for building the project</a:t>
            </a:r>
            <a:endParaRPr dirty="0"/>
          </a:p>
        </p:txBody>
      </p:sp>
      <p:sp>
        <p:nvSpPr>
          <p:cNvPr id="2192" name="Google Shape;2192;p51"/>
          <p:cNvSpPr/>
          <p:nvPr/>
        </p:nvSpPr>
        <p:spPr>
          <a:xfrm>
            <a:off x="720000" y="1620386"/>
            <a:ext cx="1833900" cy="1150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3" name="Google Shape;2193;p51"/>
          <p:cNvGrpSpPr/>
          <p:nvPr/>
        </p:nvGrpSpPr>
        <p:grpSpPr>
          <a:xfrm>
            <a:off x="728250" y="1402237"/>
            <a:ext cx="1821000" cy="218100"/>
            <a:chOff x="1290775" y="1427529"/>
            <a:chExt cx="1821000" cy="218100"/>
          </a:xfrm>
        </p:grpSpPr>
        <p:sp>
          <p:nvSpPr>
            <p:cNvPr id="2194" name="Google Shape;2194;p51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8" name="Google Shape;2198;p51"/>
          <p:cNvSpPr txBox="1"/>
          <p:nvPr/>
        </p:nvSpPr>
        <p:spPr>
          <a:xfrm>
            <a:off x="726430" y="1620362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Step #01</a:t>
            </a:r>
            <a:endParaRPr sz="160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199" name="Google Shape;2199;p51"/>
          <p:cNvSpPr txBox="1"/>
          <p:nvPr/>
        </p:nvSpPr>
        <p:spPr>
          <a:xfrm>
            <a:off x="726425" y="2148086"/>
            <a:ext cx="1821000" cy="6225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Drawing the basic elements of the game</a:t>
            </a:r>
            <a:endParaRPr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200" name="Google Shape;2200;p51"/>
          <p:cNvGrpSpPr/>
          <p:nvPr/>
        </p:nvGrpSpPr>
        <p:grpSpPr>
          <a:xfrm>
            <a:off x="4047775" y="2444814"/>
            <a:ext cx="1048785" cy="1223884"/>
            <a:chOff x="4876875" y="1427500"/>
            <a:chExt cx="1130400" cy="1319125"/>
          </a:xfrm>
        </p:grpSpPr>
        <p:sp>
          <p:nvSpPr>
            <p:cNvPr id="2201" name="Google Shape;2201;p5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03" name="Google Shape;2203;p51"/>
          <p:cNvCxnSpPr>
            <a:stCxn id="2204" idx="3"/>
            <a:endCxn id="2201" idx="1"/>
          </p:cNvCxnSpPr>
          <p:nvPr/>
        </p:nvCxnSpPr>
        <p:spPr>
          <a:xfrm>
            <a:off x="3831087" y="3115368"/>
            <a:ext cx="216600" cy="42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05" name="Google Shape;2205;p51"/>
          <p:cNvGrpSpPr/>
          <p:nvPr/>
        </p:nvGrpSpPr>
        <p:grpSpPr>
          <a:xfrm>
            <a:off x="4268435" y="1517297"/>
            <a:ext cx="607477" cy="708898"/>
            <a:chOff x="4876875" y="1427500"/>
            <a:chExt cx="1130400" cy="1319125"/>
          </a:xfrm>
        </p:grpSpPr>
        <p:sp>
          <p:nvSpPr>
            <p:cNvPr id="2206" name="Google Shape;2206;p5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8" name="Google Shape;2208;p51"/>
          <p:cNvGrpSpPr/>
          <p:nvPr/>
        </p:nvGrpSpPr>
        <p:grpSpPr>
          <a:xfrm>
            <a:off x="4268435" y="3887322"/>
            <a:ext cx="607477" cy="708898"/>
            <a:chOff x="4876875" y="1427500"/>
            <a:chExt cx="1130400" cy="1319125"/>
          </a:xfrm>
        </p:grpSpPr>
        <p:sp>
          <p:nvSpPr>
            <p:cNvPr id="2209" name="Google Shape;2209;p5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1" name="Google Shape;2211;p51"/>
          <p:cNvGrpSpPr/>
          <p:nvPr/>
        </p:nvGrpSpPr>
        <p:grpSpPr>
          <a:xfrm>
            <a:off x="5313260" y="2702309"/>
            <a:ext cx="607477" cy="708898"/>
            <a:chOff x="4876875" y="1427500"/>
            <a:chExt cx="1130400" cy="1319125"/>
          </a:xfrm>
        </p:grpSpPr>
        <p:sp>
          <p:nvSpPr>
            <p:cNvPr id="2212" name="Google Shape;2212;p5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3223610" y="2702309"/>
            <a:ext cx="607477" cy="708898"/>
            <a:chOff x="4876875" y="1427500"/>
            <a:chExt cx="1130400" cy="1319125"/>
          </a:xfrm>
        </p:grpSpPr>
        <p:sp>
          <p:nvSpPr>
            <p:cNvPr id="2204" name="Google Shape;2204;p5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6" name="Google Shape;2216;p51"/>
          <p:cNvSpPr/>
          <p:nvPr/>
        </p:nvSpPr>
        <p:spPr>
          <a:xfrm>
            <a:off x="720000" y="3354961"/>
            <a:ext cx="1833900" cy="1150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7" name="Google Shape;2217;p51"/>
          <p:cNvGrpSpPr/>
          <p:nvPr/>
        </p:nvGrpSpPr>
        <p:grpSpPr>
          <a:xfrm>
            <a:off x="728250" y="3136812"/>
            <a:ext cx="1821000" cy="218100"/>
            <a:chOff x="1290775" y="1427529"/>
            <a:chExt cx="1821000" cy="218100"/>
          </a:xfrm>
        </p:grpSpPr>
        <p:sp>
          <p:nvSpPr>
            <p:cNvPr id="2218" name="Google Shape;2218;p51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2" name="Google Shape;2222;p51"/>
          <p:cNvSpPr txBox="1"/>
          <p:nvPr/>
        </p:nvSpPr>
        <p:spPr>
          <a:xfrm>
            <a:off x="726430" y="3354937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Step #02</a:t>
            </a:r>
            <a:endParaRPr sz="160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223" name="Google Shape;2223;p51"/>
          <p:cNvSpPr txBox="1"/>
          <p:nvPr/>
        </p:nvSpPr>
        <p:spPr>
          <a:xfrm>
            <a:off x="726425" y="3882661"/>
            <a:ext cx="1821000" cy="6225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GB" sz="1200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Taking inputs from the user and responding</a:t>
            </a:r>
            <a:endParaRPr lang="en-GB" sz="120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24" name="Google Shape;2224;p51"/>
          <p:cNvSpPr/>
          <p:nvPr/>
        </p:nvSpPr>
        <p:spPr>
          <a:xfrm>
            <a:off x="6590425" y="1620386"/>
            <a:ext cx="1833900" cy="1150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5" name="Google Shape;2225;p51"/>
          <p:cNvGrpSpPr/>
          <p:nvPr/>
        </p:nvGrpSpPr>
        <p:grpSpPr>
          <a:xfrm>
            <a:off x="6598675" y="1402237"/>
            <a:ext cx="1821000" cy="218100"/>
            <a:chOff x="1290775" y="1427529"/>
            <a:chExt cx="1821000" cy="218100"/>
          </a:xfrm>
        </p:grpSpPr>
        <p:sp>
          <p:nvSpPr>
            <p:cNvPr id="2226" name="Google Shape;2226;p51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0" name="Google Shape;2230;p51"/>
          <p:cNvSpPr txBox="1"/>
          <p:nvPr/>
        </p:nvSpPr>
        <p:spPr>
          <a:xfrm>
            <a:off x="6596855" y="1620362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Step #03</a:t>
            </a:r>
            <a:endParaRPr sz="160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231" name="Google Shape;2231;p51"/>
          <p:cNvSpPr txBox="1"/>
          <p:nvPr/>
        </p:nvSpPr>
        <p:spPr>
          <a:xfrm>
            <a:off x="6596850" y="2148086"/>
            <a:ext cx="1821000" cy="6225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en-GB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Adding the UI and the main menu</a:t>
            </a:r>
            <a:endParaRPr lang="en-GB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32" name="Google Shape;2232;p51"/>
          <p:cNvSpPr/>
          <p:nvPr/>
        </p:nvSpPr>
        <p:spPr>
          <a:xfrm>
            <a:off x="6590425" y="3354961"/>
            <a:ext cx="1833900" cy="1150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3" name="Google Shape;2233;p51"/>
          <p:cNvGrpSpPr/>
          <p:nvPr/>
        </p:nvGrpSpPr>
        <p:grpSpPr>
          <a:xfrm>
            <a:off x="6598675" y="3136812"/>
            <a:ext cx="1821000" cy="218100"/>
            <a:chOff x="1290775" y="1427529"/>
            <a:chExt cx="1821000" cy="218100"/>
          </a:xfrm>
        </p:grpSpPr>
        <p:sp>
          <p:nvSpPr>
            <p:cNvPr id="2234" name="Google Shape;2234;p51"/>
            <p:cNvSpPr/>
            <p:nvPr/>
          </p:nvSpPr>
          <p:spPr>
            <a:xfrm>
              <a:off x="1290775" y="1427529"/>
              <a:ext cx="1821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8" name="Google Shape;2238;p51"/>
          <p:cNvSpPr txBox="1"/>
          <p:nvPr/>
        </p:nvSpPr>
        <p:spPr>
          <a:xfrm>
            <a:off x="6596855" y="3354937"/>
            <a:ext cx="1821000" cy="5277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Step #04</a:t>
            </a:r>
            <a:endParaRPr sz="160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239" name="Google Shape;2239;p51"/>
          <p:cNvSpPr txBox="1"/>
          <p:nvPr/>
        </p:nvSpPr>
        <p:spPr>
          <a:xfrm>
            <a:off x="6596850" y="3882661"/>
            <a:ext cx="1821000" cy="6225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-GB" dirty="0" smtClean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Adding the AI part for single players</a:t>
            </a:r>
            <a:endParaRPr lang="en-GB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240" name="Google Shape;2240;p51"/>
          <p:cNvCxnSpPr>
            <a:stCxn id="2198" idx="3"/>
            <a:endCxn id="2204" idx="1"/>
          </p:cNvCxnSpPr>
          <p:nvPr/>
        </p:nvCxnSpPr>
        <p:spPr>
          <a:xfrm>
            <a:off x="2547430" y="1884212"/>
            <a:ext cx="676200" cy="1231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1" name="Google Shape;2241;p51"/>
          <p:cNvCxnSpPr>
            <a:stCxn id="2222" idx="3"/>
            <a:endCxn id="2209" idx="1"/>
          </p:cNvCxnSpPr>
          <p:nvPr/>
        </p:nvCxnSpPr>
        <p:spPr>
          <a:xfrm>
            <a:off x="2547430" y="3618787"/>
            <a:ext cx="1721100" cy="681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2" name="Google Shape;2242;p51"/>
          <p:cNvCxnSpPr>
            <a:stCxn id="2230" idx="1"/>
            <a:endCxn id="2206" idx="3"/>
          </p:cNvCxnSpPr>
          <p:nvPr/>
        </p:nvCxnSpPr>
        <p:spPr>
          <a:xfrm flipH="1">
            <a:off x="4876055" y="1884212"/>
            <a:ext cx="1720800" cy="46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3" name="Google Shape;2243;p51"/>
          <p:cNvCxnSpPr>
            <a:stCxn id="2238" idx="1"/>
            <a:endCxn id="2212" idx="3"/>
          </p:cNvCxnSpPr>
          <p:nvPr/>
        </p:nvCxnSpPr>
        <p:spPr>
          <a:xfrm rot="10800000">
            <a:off x="5920655" y="3115387"/>
            <a:ext cx="676200" cy="503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4" name="Google Shape;2244;p51"/>
          <p:cNvCxnSpPr>
            <a:stCxn id="2201" idx="3"/>
            <a:endCxn id="2212" idx="1"/>
          </p:cNvCxnSpPr>
          <p:nvPr/>
        </p:nvCxnSpPr>
        <p:spPr>
          <a:xfrm rot="10800000" flipH="1">
            <a:off x="5096560" y="3115344"/>
            <a:ext cx="216600" cy="42600"/>
          </a:xfrm>
          <a:prstGeom prst="bentConnector3">
            <a:avLst>
              <a:gd name="adj1" fmla="val 500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5" name="Google Shape;2245;p51"/>
          <p:cNvCxnSpPr>
            <a:stCxn id="2201" idx="2"/>
            <a:endCxn id="2209" idx="3"/>
          </p:cNvCxnSpPr>
          <p:nvPr/>
        </p:nvCxnSpPr>
        <p:spPr>
          <a:xfrm rot="-5400000" flipH="1">
            <a:off x="4408067" y="3832798"/>
            <a:ext cx="631800" cy="303600"/>
          </a:xfrm>
          <a:prstGeom prst="bentConnector4">
            <a:avLst>
              <a:gd name="adj1" fmla="val 17051"/>
              <a:gd name="adj2" fmla="val 1784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6" name="Google Shape;2246;p51"/>
          <p:cNvCxnSpPr>
            <a:stCxn id="2202" idx="0"/>
            <a:endCxn id="2206" idx="1"/>
          </p:cNvCxnSpPr>
          <p:nvPr/>
        </p:nvCxnSpPr>
        <p:spPr>
          <a:xfrm rot="5400000" flipH="1">
            <a:off x="4163117" y="2035764"/>
            <a:ext cx="514500" cy="303600"/>
          </a:xfrm>
          <a:prstGeom prst="bentConnector4">
            <a:avLst>
              <a:gd name="adj1" fmla="val 21246"/>
              <a:gd name="adj2" fmla="val 1784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26" name="Google Shape;2326;p51"/>
          <p:cNvGrpSpPr/>
          <p:nvPr/>
        </p:nvGrpSpPr>
        <p:grpSpPr>
          <a:xfrm>
            <a:off x="4318793" y="2914364"/>
            <a:ext cx="506656" cy="503415"/>
            <a:chOff x="3437569" y="2173804"/>
            <a:chExt cx="326917" cy="324825"/>
          </a:xfrm>
        </p:grpSpPr>
        <p:sp>
          <p:nvSpPr>
            <p:cNvPr id="2327" name="Google Shape;2327;p51"/>
            <p:cNvSpPr/>
            <p:nvPr/>
          </p:nvSpPr>
          <p:spPr>
            <a:xfrm>
              <a:off x="3491570" y="2251309"/>
              <a:ext cx="144247" cy="93520"/>
            </a:xfrm>
            <a:custGeom>
              <a:avLst/>
              <a:gdLst/>
              <a:ahLst/>
              <a:cxnLst/>
              <a:rect l="l" t="t" r="r" b="b"/>
              <a:pathLst>
                <a:path w="4063" h="2634" extrusionOk="0">
                  <a:moveTo>
                    <a:pt x="508" y="0"/>
                  </a:moveTo>
                  <a:cubicBezTo>
                    <a:pt x="279" y="510"/>
                    <a:pt x="0" y="1107"/>
                    <a:pt x="121" y="1680"/>
                  </a:cubicBezTo>
                  <a:cubicBezTo>
                    <a:pt x="251" y="2298"/>
                    <a:pt x="728" y="2589"/>
                    <a:pt x="1318" y="2634"/>
                  </a:cubicBezTo>
                  <a:lnTo>
                    <a:pt x="2740" y="2634"/>
                  </a:lnTo>
                  <a:cubicBezTo>
                    <a:pt x="3330" y="2591"/>
                    <a:pt x="3811" y="2298"/>
                    <a:pt x="3937" y="1680"/>
                  </a:cubicBezTo>
                  <a:cubicBezTo>
                    <a:pt x="4063" y="1107"/>
                    <a:pt x="3785" y="510"/>
                    <a:pt x="3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3581785" y="2251309"/>
              <a:ext cx="54035" cy="93520"/>
            </a:xfrm>
            <a:custGeom>
              <a:avLst/>
              <a:gdLst/>
              <a:ahLst/>
              <a:cxnLst/>
              <a:rect l="l" t="t" r="r" b="b"/>
              <a:pathLst>
                <a:path w="1522" h="2634" extrusionOk="0">
                  <a:moveTo>
                    <a:pt x="546" y="0"/>
                  </a:moveTo>
                  <a:cubicBezTo>
                    <a:pt x="771" y="507"/>
                    <a:pt x="1055" y="1206"/>
                    <a:pt x="949" y="1716"/>
                  </a:cubicBezTo>
                  <a:cubicBezTo>
                    <a:pt x="838" y="2244"/>
                    <a:pt x="473" y="2533"/>
                    <a:pt x="1" y="2634"/>
                  </a:cubicBezTo>
                  <a:lnTo>
                    <a:pt x="202" y="2634"/>
                  </a:lnTo>
                  <a:cubicBezTo>
                    <a:pt x="792" y="2589"/>
                    <a:pt x="1271" y="2298"/>
                    <a:pt x="1401" y="1680"/>
                  </a:cubicBezTo>
                  <a:cubicBezTo>
                    <a:pt x="1522" y="1107"/>
                    <a:pt x="1244" y="510"/>
                    <a:pt x="1015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3509144" y="2207817"/>
              <a:ext cx="109206" cy="111308"/>
            </a:xfrm>
            <a:custGeom>
              <a:avLst/>
              <a:gdLst/>
              <a:ahLst/>
              <a:cxnLst/>
              <a:rect l="l" t="t" r="r" b="b"/>
              <a:pathLst>
                <a:path w="3076" h="3135" extrusionOk="0">
                  <a:moveTo>
                    <a:pt x="1539" y="1"/>
                  </a:moveTo>
                  <a:lnTo>
                    <a:pt x="0" y="1015"/>
                  </a:lnTo>
                  <a:lnTo>
                    <a:pt x="0" y="1597"/>
                  </a:lnTo>
                  <a:cubicBezTo>
                    <a:pt x="0" y="2446"/>
                    <a:pt x="690" y="3135"/>
                    <a:pt x="1539" y="3135"/>
                  </a:cubicBezTo>
                  <a:cubicBezTo>
                    <a:pt x="2388" y="3135"/>
                    <a:pt x="3076" y="2446"/>
                    <a:pt x="3076" y="1597"/>
                  </a:cubicBezTo>
                  <a:lnTo>
                    <a:pt x="3076" y="1015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3489475" y="2237924"/>
              <a:ext cx="20982" cy="29398"/>
            </a:xfrm>
            <a:custGeom>
              <a:avLst/>
              <a:gdLst/>
              <a:ahLst/>
              <a:cxnLst/>
              <a:rect l="l" t="t" r="r" b="b"/>
              <a:pathLst>
                <a:path w="591" h="828" extrusionOk="0">
                  <a:moveTo>
                    <a:pt x="413" y="0"/>
                  </a:moveTo>
                  <a:cubicBezTo>
                    <a:pt x="186" y="0"/>
                    <a:pt x="0" y="186"/>
                    <a:pt x="0" y="413"/>
                  </a:cubicBezTo>
                  <a:cubicBezTo>
                    <a:pt x="0" y="642"/>
                    <a:pt x="186" y="828"/>
                    <a:pt x="413" y="828"/>
                  </a:cubicBezTo>
                  <a:lnTo>
                    <a:pt x="590" y="82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3617004" y="2237924"/>
              <a:ext cx="20982" cy="29398"/>
            </a:xfrm>
            <a:custGeom>
              <a:avLst/>
              <a:gdLst/>
              <a:ahLst/>
              <a:cxnLst/>
              <a:rect l="l" t="t" r="r" b="b"/>
              <a:pathLst>
                <a:path w="591" h="828" extrusionOk="0">
                  <a:moveTo>
                    <a:pt x="0" y="0"/>
                  </a:moveTo>
                  <a:lnTo>
                    <a:pt x="0" y="828"/>
                  </a:lnTo>
                  <a:lnTo>
                    <a:pt x="177" y="828"/>
                  </a:lnTo>
                  <a:cubicBezTo>
                    <a:pt x="404" y="828"/>
                    <a:pt x="590" y="642"/>
                    <a:pt x="590" y="413"/>
                  </a:cubicBezTo>
                  <a:cubicBezTo>
                    <a:pt x="590" y="186"/>
                    <a:pt x="404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3617040" y="2238386"/>
              <a:ext cx="20982" cy="28937"/>
            </a:xfrm>
            <a:custGeom>
              <a:avLst/>
              <a:gdLst/>
              <a:ahLst/>
              <a:cxnLst/>
              <a:rect l="l" t="t" r="r" b="b"/>
              <a:pathLst>
                <a:path w="591" h="815" extrusionOk="0">
                  <a:moveTo>
                    <a:pt x="281" y="0"/>
                  </a:moveTo>
                  <a:lnTo>
                    <a:pt x="281" y="0"/>
                  </a:lnTo>
                  <a:cubicBezTo>
                    <a:pt x="310" y="55"/>
                    <a:pt x="327" y="118"/>
                    <a:pt x="327" y="187"/>
                  </a:cubicBezTo>
                  <a:cubicBezTo>
                    <a:pt x="327" y="385"/>
                    <a:pt x="188" y="551"/>
                    <a:pt x="1" y="592"/>
                  </a:cubicBezTo>
                  <a:lnTo>
                    <a:pt x="1" y="815"/>
                  </a:lnTo>
                  <a:lnTo>
                    <a:pt x="178" y="815"/>
                  </a:lnTo>
                  <a:cubicBezTo>
                    <a:pt x="406" y="815"/>
                    <a:pt x="591" y="629"/>
                    <a:pt x="591" y="400"/>
                  </a:cubicBezTo>
                  <a:cubicBezTo>
                    <a:pt x="591" y="288"/>
                    <a:pt x="545" y="183"/>
                    <a:pt x="471" y="108"/>
                  </a:cubicBezTo>
                  <a:cubicBezTo>
                    <a:pt x="418" y="58"/>
                    <a:pt x="353" y="19"/>
                    <a:pt x="28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3536056" y="2252268"/>
              <a:ext cx="9941" cy="16439"/>
            </a:xfrm>
            <a:custGeom>
              <a:avLst/>
              <a:gdLst/>
              <a:ahLst/>
              <a:cxnLst/>
              <a:rect l="l" t="t" r="r" b="b"/>
              <a:pathLst>
                <a:path w="280" h="463" extrusionOk="0">
                  <a:moveTo>
                    <a:pt x="140" y="1"/>
                  </a:moveTo>
                  <a:cubicBezTo>
                    <a:pt x="64" y="1"/>
                    <a:pt x="1" y="61"/>
                    <a:pt x="1" y="139"/>
                  </a:cubicBezTo>
                  <a:lnTo>
                    <a:pt x="1" y="324"/>
                  </a:lnTo>
                  <a:cubicBezTo>
                    <a:pt x="1" y="401"/>
                    <a:pt x="63" y="463"/>
                    <a:pt x="140" y="463"/>
                  </a:cubicBezTo>
                  <a:cubicBezTo>
                    <a:pt x="217" y="463"/>
                    <a:pt x="280" y="401"/>
                    <a:pt x="278" y="324"/>
                  </a:cubicBezTo>
                  <a:lnTo>
                    <a:pt x="278" y="139"/>
                  </a:lnTo>
                  <a:cubicBezTo>
                    <a:pt x="278" y="64"/>
                    <a:pt x="215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3583737" y="2252268"/>
              <a:ext cx="9834" cy="16439"/>
            </a:xfrm>
            <a:custGeom>
              <a:avLst/>
              <a:gdLst/>
              <a:ahLst/>
              <a:cxnLst/>
              <a:rect l="l" t="t" r="r" b="b"/>
              <a:pathLst>
                <a:path w="277" h="463" extrusionOk="0">
                  <a:moveTo>
                    <a:pt x="138" y="1"/>
                  </a:moveTo>
                  <a:cubicBezTo>
                    <a:pt x="64" y="1"/>
                    <a:pt x="0" y="61"/>
                    <a:pt x="0" y="139"/>
                  </a:cubicBezTo>
                  <a:lnTo>
                    <a:pt x="0" y="324"/>
                  </a:lnTo>
                  <a:cubicBezTo>
                    <a:pt x="0" y="401"/>
                    <a:pt x="61" y="463"/>
                    <a:pt x="138" y="463"/>
                  </a:cubicBezTo>
                  <a:cubicBezTo>
                    <a:pt x="215" y="463"/>
                    <a:pt x="277" y="401"/>
                    <a:pt x="277" y="324"/>
                  </a:cubicBezTo>
                  <a:lnTo>
                    <a:pt x="277" y="139"/>
                  </a:lnTo>
                  <a:cubicBezTo>
                    <a:pt x="277" y="64"/>
                    <a:pt x="215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3555689" y="2236398"/>
              <a:ext cx="62662" cy="82727"/>
            </a:xfrm>
            <a:custGeom>
              <a:avLst/>
              <a:gdLst/>
              <a:ahLst/>
              <a:cxnLst/>
              <a:rect l="l" t="t" r="r" b="b"/>
              <a:pathLst>
                <a:path w="1765" h="2330" extrusionOk="0">
                  <a:moveTo>
                    <a:pt x="1311" y="0"/>
                  </a:moveTo>
                  <a:lnTo>
                    <a:pt x="1311" y="792"/>
                  </a:lnTo>
                  <a:cubicBezTo>
                    <a:pt x="1311" y="1563"/>
                    <a:pt x="743" y="2203"/>
                    <a:pt x="0" y="2313"/>
                  </a:cubicBezTo>
                  <a:cubicBezTo>
                    <a:pt x="74" y="2324"/>
                    <a:pt x="150" y="2330"/>
                    <a:pt x="228" y="2330"/>
                  </a:cubicBezTo>
                  <a:cubicBezTo>
                    <a:pt x="1077" y="2330"/>
                    <a:pt x="1765" y="1641"/>
                    <a:pt x="1765" y="792"/>
                  </a:cubicBezTo>
                  <a:lnTo>
                    <a:pt x="1765" y="21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3509144" y="2173804"/>
              <a:ext cx="109206" cy="71259"/>
            </a:xfrm>
            <a:custGeom>
              <a:avLst/>
              <a:gdLst/>
              <a:ahLst/>
              <a:cxnLst/>
              <a:rect l="l" t="t" r="r" b="b"/>
              <a:pathLst>
                <a:path w="3076" h="2007" extrusionOk="0">
                  <a:moveTo>
                    <a:pt x="1539" y="0"/>
                  </a:moveTo>
                  <a:cubicBezTo>
                    <a:pt x="690" y="0"/>
                    <a:pt x="0" y="690"/>
                    <a:pt x="0" y="1539"/>
                  </a:cubicBezTo>
                  <a:lnTo>
                    <a:pt x="0" y="2006"/>
                  </a:lnTo>
                  <a:cubicBezTo>
                    <a:pt x="0" y="2006"/>
                    <a:pt x="1" y="2006"/>
                    <a:pt x="2" y="2006"/>
                  </a:cubicBezTo>
                  <a:cubicBezTo>
                    <a:pt x="45" y="2006"/>
                    <a:pt x="1008" y="1998"/>
                    <a:pt x="1539" y="1262"/>
                  </a:cubicBezTo>
                  <a:cubicBezTo>
                    <a:pt x="2068" y="1998"/>
                    <a:pt x="3031" y="2006"/>
                    <a:pt x="3074" y="2006"/>
                  </a:cubicBezTo>
                  <a:cubicBezTo>
                    <a:pt x="3075" y="2006"/>
                    <a:pt x="3076" y="2006"/>
                    <a:pt x="3076" y="2006"/>
                  </a:cubicBezTo>
                  <a:lnTo>
                    <a:pt x="3076" y="1539"/>
                  </a:lnTo>
                  <a:cubicBezTo>
                    <a:pt x="3076" y="688"/>
                    <a:pt x="2388" y="0"/>
                    <a:pt x="1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3560944" y="2173804"/>
              <a:ext cx="57408" cy="71259"/>
            </a:xfrm>
            <a:custGeom>
              <a:avLst/>
              <a:gdLst/>
              <a:ahLst/>
              <a:cxnLst/>
              <a:rect l="l" t="t" r="r" b="b"/>
              <a:pathLst>
                <a:path w="1617" h="2007" extrusionOk="0">
                  <a:moveTo>
                    <a:pt x="80" y="0"/>
                  </a:moveTo>
                  <a:cubicBezTo>
                    <a:pt x="52" y="0"/>
                    <a:pt x="26" y="0"/>
                    <a:pt x="1" y="2"/>
                  </a:cubicBezTo>
                  <a:cubicBezTo>
                    <a:pt x="670" y="169"/>
                    <a:pt x="1163" y="776"/>
                    <a:pt x="1163" y="1496"/>
                  </a:cubicBezTo>
                  <a:lnTo>
                    <a:pt x="1163" y="1946"/>
                  </a:lnTo>
                  <a:cubicBezTo>
                    <a:pt x="1414" y="2005"/>
                    <a:pt x="1599" y="2006"/>
                    <a:pt x="1615" y="2006"/>
                  </a:cubicBezTo>
                  <a:cubicBezTo>
                    <a:pt x="1616" y="2006"/>
                    <a:pt x="1617" y="2006"/>
                    <a:pt x="1617" y="2006"/>
                  </a:cubicBezTo>
                  <a:lnTo>
                    <a:pt x="1617" y="1539"/>
                  </a:lnTo>
                  <a:cubicBezTo>
                    <a:pt x="1617" y="688"/>
                    <a:pt x="929" y="0"/>
                    <a:pt x="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3691384" y="2398046"/>
              <a:ext cx="61526" cy="70832"/>
            </a:xfrm>
            <a:custGeom>
              <a:avLst/>
              <a:gdLst/>
              <a:ahLst/>
              <a:cxnLst/>
              <a:rect l="l" t="t" r="r" b="b"/>
              <a:pathLst>
                <a:path w="1733" h="1995" extrusionOk="0">
                  <a:moveTo>
                    <a:pt x="100" y="0"/>
                  </a:moveTo>
                  <a:cubicBezTo>
                    <a:pt x="46" y="0"/>
                    <a:pt x="0" y="46"/>
                    <a:pt x="6" y="104"/>
                  </a:cubicBezTo>
                  <a:lnTo>
                    <a:pt x="176" y="1995"/>
                  </a:lnTo>
                  <a:lnTo>
                    <a:pt x="1559" y="1995"/>
                  </a:lnTo>
                  <a:lnTo>
                    <a:pt x="1727" y="104"/>
                  </a:lnTo>
                  <a:cubicBezTo>
                    <a:pt x="1733" y="48"/>
                    <a:pt x="1688" y="0"/>
                    <a:pt x="1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3732391" y="2398046"/>
              <a:ext cx="20591" cy="70832"/>
            </a:xfrm>
            <a:custGeom>
              <a:avLst/>
              <a:gdLst/>
              <a:ahLst/>
              <a:cxnLst/>
              <a:rect l="l" t="t" r="r" b="b"/>
              <a:pathLst>
                <a:path w="580" h="1995" extrusionOk="0">
                  <a:moveTo>
                    <a:pt x="74" y="0"/>
                  </a:moveTo>
                  <a:cubicBezTo>
                    <a:pt x="130" y="0"/>
                    <a:pt x="175" y="48"/>
                    <a:pt x="169" y="104"/>
                  </a:cubicBezTo>
                  <a:lnTo>
                    <a:pt x="1" y="1995"/>
                  </a:lnTo>
                  <a:lnTo>
                    <a:pt x="405" y="1995"/>
                  </a:lnTo>
                  <a:lnTo>
                    <a:pt x="575" y="104"/>
                  </a:lnTo>
                  <a:cubicBezTo>
                    <a:pt x="579" y="46"/>
                    <a:pt x="535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3693266" y="2420094"/>
              <a:ext cx="57869" cy="26345"/>
            </a:xfrm>
            <a:custGeom>
              <a:avLst/>
              <a:gdLst/>
              <a:ahLst/>
              <a:cxnLst/>
              <a:rect l="l" t="t" r="r" b="b"/>
              <a:pathLst>
                <a:path w="1630" h="742" extrusionOk="0">
                  <a:moveTo>
                    <a:pt x="1" y="1"/>
                  </a:moveTo>
                  <a:lnTo>
                    <a:pt x="67" y="742"/>
                  </a:lnTo>
                  <a:lnTo>
                    <a:pt x="1563" y="742"/>
                  </a:lnTo>
                  <a:lnTo>
                    <a:pt x="1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3734415" y="2420094"/>
              <a:ext cx="16722" cy="26345"/>
            </a:xfrm>
            <a:custGeom>
              <a:avLst/>
              <a:gdLst/>
              <a:ahLst/>
              <a:cxnLst/>
              <a:rect l="l" t="t" r="r" b="b"/>
              <a:pathLst>
                <a:path w="471" h="742" extrusionOk="0">
                  <a:moveTo>
                    <a:pt x="66" y="1"/>
                  </a:moveTo>
                  <a:lnTo>
                    <a:pt x="0" y="742"/>
                  </a:lnTo>
                  <a:lnTo>
                    <a:pt x="404" y="742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3549760" y="2277369"/>
              <a:ext cx="27976" cy="14024"/>
            </a:xfrm>
            <a:custGeom>
              <a:avLst/>
              <a:gdLst/>
              <a:ahLst/>
              <a:cxnLst/>
              <a:rect l="l" t="t" r="r" b="b"/>
              <a:pathLst>
                <a:path w="788" h="395" extrusionOk="0">
                  <a:moveTo>
                    <a:pt x="630" y="1"/>
                  </a:moveTo>
                  <a:cubicBezTo>
                    <a:pt x="589" y="1"/>
                    <a:pt x="549" y="19"/>
                    <a:pt x="521" y="54"/>
                  </a:cubicBezTo>
                  <a:cubicBezTo>
                    <a:pt x="490" y="92"/>
                    <a:pt x="442" y="115"/>
                    <a:pt x="392" y="115"/>
                  </a:cubicBezTo>
                  <a:cubicBezTo>
                    <a:pt x="343" y="115"/>
                    <a:pt x="297" y="94"/>
                    <a:pt x="265" y="55"/>
                  </a:cubicBezTo>
                  <a:cubicBezTo>
                    <a:pt x="237" y="21"/>
                    <a:pt x="197" y="4"/>
                    <a:pt x="156" y="4"/>
                  </a:cubicBezTo>
                  <a:cubicBezTo>
                    <a:pt x="125" y="4"/>
                    <a:pt x="94" y="14"/>
                    <a:pt x="68" y="35"/>
                  </a:cubicBezTo>
                  <a:cubicBezTo>
                    <a:pt x="9" y="84"/>
                    <a:pt x="0" y="172"/>
                    <a:pt x="49" y="231"/>
                  </a:cubicBezTo>
                  <a:cubicBezTo>
                    <a:pt x="133" y="336"/>
                    <a:pt x="258" y="395"/>
                    <a:pt x="392" y="395"/>
                  </a:cubicBezTo>
                  <a:cubicBezTo>
                    <a:pt x="528" y="395"/>
                    <a:pt x="655" y="334"/>
                    <a:pt x="739" y="228"/>
                  </a:cubicBezTo>
                  <a:cubicBezTo>
                    <a:pt x="788" y="166"/>
                    <a:pt x="777" y="79"/>
                    <a:pt x="718" y="32"/>
                  </a:cubicBezTo>
                  <a:cubicBezTo>
                    <a:pt x="692" y="11"/>
                    <a:pt x="661" y="1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3468563" y="2309819"/>
              <a:ext cx="190293" cy="130729"/>
            </a:xfrm>
            <a:custGeom>
              <a:avLst/>
              <a:gdLst/>
              <a:ahLst/>
              <a:cxnLst/>
              <a:rect l="l" t="t" r="r" b="b"/>
              <a:pathLst>
                <a:path w="5360" h="3682" extrusionOk="0">
                  <a:moveTo>
                    <a:pt x="209" y="0"/>
                  </a:moveTo>
                  <a:cubicBezTo>
                    <a:pt x="94" y="0"/>
                    <a:pt x="1" y="94"/>
                    <a:pt x="1" y="209"/>
                  </a:cubicBezTo>
                  <a:lnTo>
                    <a:pt x="1" y="3472"/>
                  </a:lnTo>
                  <a:cubicBezTo>
                    <a:pt x="1" y="3588"/>
                    <a:pt x="94" y="3681"/>
                    <a:pt x="209" y="3681"/>
                  </a:cubicBezTo>
                  <a:lnTo>
                    <a:pt x="5151" y="3681"/>
                  </a:lnTo>
                  <a:cubicBezTo>
                    <a:pt x="5266" y="3681"/>
                    <a:pt x="5360" y="3588"/>
                    <a:pt x="5360" y="3472"/>
                  </a:cubicBezTo>
                  <a:lnTo>
                    <a:pt x="5360" y="209"/>
                  </a:lnTo>
                  <a:cubicBezTo>
                    <a:pt x="5360" y="94"/>
                    <a:pt x="5266" y="0"/>
                    <a:pt x="5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3637667" y="2309819"/>
              <a:ext cx="21195" cy="130729"/>
            </a:xfrm>
            <a:custGeom>
              <a:avLst/>
              <a:gdLst/>
              <a:ahLst/>
              <a:cxnLst/>
              <a:rect l="l" t="t" r="r" b="b"/>
              <a:pathLst>
                <a:path w="597" h="3682" extrusionOk="0">
                  <a:moveTo>
                    <a:pt x="1" y="0"/>
                  </a:moveTo>
                  <a:cubicBezTo>
                    <a:pt x="116" y="0"/>
                    <a:pt x="210" y="94"/>
                    <a:pt x="210" y="209"/>
                  </a:cubicBezTo>
                  <a:lnTo>
                    <a:pt x="210" y="3472"/>
                  </a:lnTo>
                  <a:cubicBezTo>
                    <a:pt x="210" y="3588"/>
                    <a:pt x="116" y="3681"/>
                    <a:pt x="1" y="3681"/>
                  </a:cubicBezTo>
                  <a:lnTo>
                    <a:pt x="388" y="3681"/>
                  </a:lnTo>
                  <a:cubicBezTo>
                    <a:pt x="503" y="3681"/>
                    <a:pt x="597" y="3588"/>
                    <a:pt x="597" y="3472"/>
                  </a:cubicBezTo>
                  <a:lnTo>
                    <a:pt x="597" y="209"/>
                  </a:lnTo>
                  <a:cubicBezTo>
                    <a:pt x="597" y="94"/>
                    <a:pt x="503" y="0"/>
                    <a:pt x="3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3540849" y="2352247"/>
              <a:ext cx="45763" cy="45766"/>
            </a:xfrm>
            <a:custGeom>
              <a:avLst/>
              <a:gdLst/>
              <a:ahLst/>
              <a:cxnLst/>
              <a:rect l="l" t="t" r="r" b="b"/>
              <a:pathLst>
                <a:path w="1289" h="1289" extrusionOk="0">
                  <a:moveTo>
                    <a:pt x="646" y="1"/>
                  </a:moveTo>
                  <a:cubicBezTo>
                    <a:pt x="289" y="1"/>
                    <a:pt x="1" y="290"/>
                    <a:pt x="1" y="646"/>
                  </a:cubicBezTo>
                  <a:cubicBezTo>
                    <a:pt x="1" y="1001"/>
                    <a:pt x="289" y="1289"/>
                    <a:pt x="646" y="1289"/>
                  </a:cubicBezTo>
                  <a:cubicBezTo>
                    <a:pt x="1001" y="1289"/>
                    <a:pt x="1289" y="1001"/>
                    <a:pt x="1289" y="646"/>
                  </a:cubicBezTo>
                  <a:cubicBezTo>
                    <a:pt x="1289" y="290"/>
                    <a:pt x="1001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3544186" y="2353347"/>
              <a:ext cx="42390" cy="44736"/>
            </a:xfrm>
            <a:custGeom>
              <a:avLst/>
              <a:gdLst/>
              <a:ahLst/>
              <a:cxnLst/>
              <a:rect l="l" t="t" r="r" b="b"/>
              <a:pathLst>
                <a:path w="1194" h="1260" extrusionOk="0">
                  <a:moveTo>
                    <a:pt x="740" y="0"/>
                  </a:moveTo>
                  <a:cubicBezTo>
                    <a:pt x="801" y="98"/>
                    <a:pt x="835" y="213"/>
                    <a:pt x="835" y="335"/>
                  </a:cubicBezTo>
                  <a:cubicBezTo>
                    <a:pt x="835" y="692"/>
                    <a:pt x="547" y="980"/>
                    <a:pt x="192" y="980"/>
                  </a:cubicBezTo>
                  <a:cubicBezTo>
                    <a:pt x="124" y="980"/>
                    <a:pt x="59" y="969"/>
                    <a:pt x="0" y="951"/>
                  </a:cubicBezTo>
                  <a:lnTo>
                    <a:pt x="0" y="951"/>
                  </a:lnTo>
                  <a:cubicBezTo>
                    <a:pt x="114" y="1135"/>
                    <a:pt x="317" y="1259"/>
                    <a:pt x="549" y="1259"/>
                  </a:cubicBezTo>
                  <a:cubicBezTo>
                    <a:pt x="906" y="1259"/>
                    <a:pt x="1193" y="971"/>
                    <a:pt x="1193" y="615"/>
                  </a:cubicBezTo>
                  <a:cubicBezTo>
                    <a:pt x="1193" y="325"/>
                    <a:pt x="1002" y="81"/>
                    <a:pt x="7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3452161" y="2439231"/>
              <a:ext cx="223169" cy="28333"/>
            </a:xfrm>
            <a:custGeom>
              <a:avLst/>
              <a:gdLst/>
              <a:ahLst/>
              <a:cxnLst/>
              <a:rect l="l" t="t" r="r" b="b"/>
              <a:pathLst>
                <a:path w="6286" h="798" extrusionOk="0">
                  <a:moveTo>
                    <a:pt x="181" y="0"/>
                  </a:moveTo>
                  <a:cubicBezTo>
                    <a:pt x="81" y="0"/>
                    <a:pt x="1" y="81"/>
                    <a:pt x="1" y="180"/>
                  </a:cubicBezTo>
                  <a:lnTo>
                    <a:pt x="1" y="511"/>
                  </a:lnTo>
                  <a:cubicBezTo>
                    <a:pt x="1" y="669"/>
                    <a:pt x="129" y="797"/>
                    <a:pt x="287" y="797"/>
                  </a:cubicBezTo>
                  <a:lnTo>
                    <a:pt x="5997" y="797"/>
                  </a:lnTo>
                  <a:cubicBezTo>
                    <a:pt x="6156" y="797"/>
                    <a:pt x="6285" y="668"/>
                    <a:pt x="6285" y="511"/>
                  </a:cubicBezTo>
                  <a:lnTo>
                    <a:pt x="6285" y="180"/>
                  </a:lnTo>
                  <a:cubicBezTo>
                    <a:pt x="6285" y="81"/>
                    <a:pt x="6204" y="0"/>
                    <a:pt x="6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3651372" y="2439160"/>
              <a:ext cx="23893" cy="28297"/>
            </a:xfrm>
            <a:custGeom>
              <a:avLst/>
              <a:gdLst/>
              <a:ahLst/>
              <a:cxnLst/>
              <a:rect l="l" t="t" r="r" b="b"/>
              <a:pathLst>
                <a:path w="673" h="797" extrusionOk="0">
                  <a:moveTo>
                    <a:pt x="109" y="1"/>
                  </a:moveTo>
                  <a:cubicBezTo>
                    <a:pt x="206" y="1"/>
                    <a:pt x="288" y="81"/>
                    <a:pt x="288" y="181"/>
                  </a:cubicBezTo>
                  <a:lnTo>
                    <a:pt x="288" y="512"/>
                  </a:lnTo>
                  <a:cubicBezTo>
                    <a:pt x="288" y="668"/>
                    <a:pt x="159" y="796"/>
                    <a:pt x="1" y="796"/>
                  </a:cubicBezTo>
                  <a:lnTo>
                    <a:pt x="386" y="796"/>
                  </a:lnTo>
                  <a:cubicBezTo>
                    <a:pt x="545" y="796"/>
                    <a:pt x="673" y="670"/>
                    <a:pt x="673" y="512"/>
                  </a:cubicBezTo>
                  <a:lnTo>
                    <a:pt x="673" y="181"/>
                  </a:lnTo>
                  <a:cubicBezTo>
                    <a:pt x="673" y="81"/>
                    <a:pt x="593" y="1"/>
                    <a:pt x="49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3437569" y="2466249"/>
              <a:ext cx="326907" cy="32381"/>
            </a:xfrm>
            <a:custGeom>
              <a:avLst/>
              <a:gdLst/>
              <a:ahLst/>
              <a:cxnLst/>
              <a:rect l="l" t="t" r="r" b="b"/>
              <a:pathLst>
                <a:path w="9208" h="912" extrusionOk="0">
                  <a:moveTo>
                    <a:pt x="124" y="0"/>
                  </a:moveTo>
                  <a:cubicBezTo>
                    <a:pt x="55" y="0"/>
                    <a:pt x="0" y="55"/>
                    <a:pt x="0" y="124"/>
                  </a:cubicBezTo>
                  <a:lnTo>
                    <a:pt x="0" y="787"/>
                  </a:lnTo>
                  <a:cubicBezTo>
                    <a:pt x="0" y="855"/>
                    <a:pt x="55" y="911"/>
                    <a:pt x="124" y="911"/>
                  </a:cubicBezTo>
                  <a:lnTo>
                    <a:pt x="9083" y="911"/>
                  </a:lnTo>
                  <a:cubicBezTo>
                    <a:pt x="9152" y="911"/>
                    <a:pt x="9207" y="857"/>
                    <a:pt x="9207" y="787"/>
                  </a:cubicBezTo>
                  <a:lnTo>
                    <a:pt x="9207" y="124"/>
                  </a:lnTo>
                  <a:cubicBezTo>
                    <a:pt x="9207" y="55"/>
                    <a:pt x="9152" y="0"/>
                    <a:pt x="9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746806" y="2466107"/>
              <a:ext cx="17680" cy="32523"/>
            </a:xfrm>
            <a:custGeom>
              <a:avLst/>
              <a:gdLst/>
              <a:ahLst/>
              <a:cxnLst/>
              <a:rect l="l" t="t" r="r" b="b"/>
              <a:pathLst>
                <a:path w="498" h="916" extrusionOk="0">
                  <a:moveTo>
                    <a:pt x="1" y="0"/>
                  </a:moveTo>
                  <a:cubicBezTo>
                    <a:pt x="71" y="0"/>
                    <a:pt x="127" y="58"/>
                    <a:pt x="127" y="127"/>
                  </a:cubicBezTo>
                  <a:lnTo>
                    <a:pt x="127" y="790"/>
                  </a:lnTo>
                  <a:cubicBezTo>
                    <a:pt x="127" y="859"/>
                    <a:pt x="70" y="915"/>
                    <a:pt x="1" y="915"/>
                  </a:cubicBezTo>
                  <a:lnTo>
                    <a:pt x="372" y="915"/>
                  </a:lnTo>
                  <a:cubicBezTo>
                    <a:pt x="441" y="915"/>
                    <a:pt x="497" y="858"/>
                    <a:pt x="497" y="790"/>
                  </a:cubicBezTo>
                  <a:lnTo>
                    <a:pt x="497" y="127"/>
                  </a:lnTo>
                  <a:cubicBezTo>
                    <a:pt x="497" y="58"/>
                    <a:pt x="442" y="1"/>
                    <a:pt x="3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2681;p58"/>
          <p:cNvGrpSpPr/>
          <p:nvPr/>
        </p:nvGrpSpPr>
        <p:grpSpPr>
          <a:xfrm>
            <a:off x="4414407" y="1709312"/>
            <a:ext cx="324000" cy="396000"/>
            <a:chOff x="6686515" y="4126990"/>
            <a:chExt cx="218722" cy="297647"/>
          </a:xfrm>
        </p:grpSpPr>
        <p:sp>
          <p:nvSpPr>
            <p:cNvPr id="179" name="Google Shape;2682;p58"/>
            <p:cNvSpPr/>
            <p:nvPr/>
          </p:nvSpPr>
          <p:spPr>
            <a:xfrm>
              <a:off x="6687832" y="4126990"/>
              <a:ext cx="217405" cy="296426"/>
            </a:xfrm>
            <a:custGeom>
              <a:avLst/>
              <a:gdLst/>
              <a:ahLst/>
              <a:cxnLst/>
              <a:rect l="l" t="t" r="r" b="b"/>
              <a:pathLst>
                <a:path w="6768" h="9228" extrusionOk="0">
                  <a:moveTo>
                    <a:pt x="336" y="0"/>
                  </a:moveTo>
                  <a:cubicBezTo>
                    <a:pt x="304" y="0"/>
                    <a:pt x="271" y="5"/>
                    <a:pt x="242" y="10"/>
                  </a:cubicBezTo>
                  <a:cubicBezTo>
                    <a:pt x="81" y="52"/>
                    <a:pt x="0" y="274"/>
                    <a:pt x="0" y="448"/>
                  </a:cubicBezTo>
                  <a:lnTo>
                    <a:pt x="0" y="8854"/>
                  </a:lnTo>
                  <a:cubicBezTo>
                    <a:pt x="0" y="9061"/>
                    <a:pt x="167" y="9227"/>
                    <a:pt x="372" y="9227"/>
                  </a:cubicBezTo>
                  <a:lnTo>
                    <a:pt x="6263" y="9227"/>
                  </a:lnTo>
                  <a:cubicBezTo>
                    <a:pt x="6436" y="9227"/>
                    <a:pt x="6711" y="9146"/>
                    <a:pt x="6756" y="8984"/>
                  </a:cubicBezTo>
                  <a:cubicBezTo>
                    <a:pt x="6763" y="8955"/>
                    <a:pt x="6768" y="8925"/>
                    <a:pt x="6768" y="8893"/>
                  </a:cubicBezTo>
                  <a:lnTo>
                    <a:pt x="6768" y="372"/>
                  </a:lnTo>
                  <a:cubicBezTo>
                    <a:pt x="6768" y="167"/>
                    <a:pt x="6601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83;p58"/>
            <p:cNvSpPr/>
            <p:nvPr/>
          </p:nvSpPr>
          <p:spPr>
            <a:xfrm>
              <a:off x="6686515" y="4127343"/>
              <a:ext cx="218272" cy="297294"/>
            </a:xfrm>
            <a:custGeom>
              <a:avLst/>
              <a:gdLst/>
              <a:ahLst/>
              <a:cxnLst/>
              <a:rect l="l" t="t" r="r" b="b"/>
              <a:pathLst>
                <a:path w="6795" h="9255" extrusionOk="0">
                  <a:moveTo>
                    <a:pt x="281" y="1"/>
                  </a:moveTo>
                  <a:cubicBezTo>
                    <a:pt x="121" y="41"/>
                    <a:pt x="1" y="189"/>
                    <a:pt x="1" y="363"/>
                  </a:cubicBezTo>
                  <a:lnTo>
                    <a:pt x="1" y="8882"/>
                  </a:lnTo>
                  <a:cubicBezTo>
                    <a:pt x="1" y="9088"/>
                    <a:pt x="167" y="9254"/>
                    <a:pt x="374" y="9254"/>
                  </a:cubicBezTo>
                  <a:lnTo>
                    <a:pt x="6432" y="9254"/>
                  </a:lnTo>
                  <a:cubicBezTo>
                    <a:pt x="6606" y="9254"/>
                    <a:pt x="6752" y="9135"/>
                    <a:pt x="6794" y="8973"/>
                  </a:cubicBezTo>
                  <a:lnTo>
                    <a:pt x="449" y="8973"/>
                  </a:lnTo>
                  <a:cubicBezTo>
                    <a:pt x="358" y="8973"/>
                    <a:pt x="281" y="8898"/>
                    <a:pt x="281" y="8805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84;p58"/>
            <p:cNvSpPr/>
            <p:nvPr/>
          </p:nvSpPr>
          <p:spPr>
            <a:xfrm>
              <a:off x="6704505" y="4144883"/>
              <a:ext cx="182713" cy="131220"/>
            </a:xfrm>
            <a:custGeom>
              <a:avLst/>
              <a:gdLst/>
              <a:ahLst/>
              <a:cxnLst/>
              <a:rect l="l" t="t" r="r" b="b"/>
              <a:pathLst>
                <a:path w="5688" h="4085" extrusionOk="0">
                  <a:moveTo>
                    <a:pt x="95" y="1"/>
                  </a:moveTo>
                  <a:cubicBezTo>
                    <a:pt x="41" y="1"/>
                    <a:pt x="1" y="44"/>
                    <a:pt x="1" y="95"/>
                  </a:cubicBezTo>
                  <a:lnTo>
                    <a:pt x="1" y="3990"/>
                  </a:lnTo>
                  <a:cubicBezTo>
                    <a:pt x="1" y="4044"/>
                    <a:pt x="44" y="4084"/>
                    <a:pt x="95" y="4084"/>
                  </a:cubicBezTo>
                  <a:lnTo>
                    <a:pt x="5593" y="4084"/>
                  </a:lnTo>
                  <a:cubicBezTo>
                    <a:pt x="5647" y="4084"/>
                    <a:pt x="5687" y="4041"/>
                    <a:pt x="5687" y="3990"/>
                  </a:cubicBezTo>
                  <a:lnTo>
                    <a:pt x="5687" y="95"/>
                  </a:lnTo>
                  <a:cubicBezTo>
                    <a:pt x="5687" y="43"/>
                    <a:pt x="5644" y="1"/>
                    <a:pt x="559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85;p58"/>
            <p:cNvSpPr/>
            <p:nvPr/>
          </p:nvSpPr>
          <p:spPr>
            <a:xfrm>
              <a:off x="6723683" y="4162840"/>
              <a:ext cx="145579" cy="94087"/>
            </a:xfrm>
            <a:custGeom>
              <a:avLst/>
              <a:gdLst/>
              <a:ahLst/>
              <a:cxnLst/>
              <a:rect l="l" t="t" r="r" b="b"/>
              <a:pathLst>
                <a:path w="4532" h="2929" extrusionOk="0">
                  <a:moveTo>
                    <a:pt x="225" y="0"/>
                  </a:moveTo>
                  <a:lnTo>
                    <a:pt x="57" y="38"/>
                  </a:lnTo>
                  <a:cubicBezTo>
                    <a:pt x="25" y="38"/>
                    <a:pt x="0" y="64"/>
                    <a:pt x="0" y="94"/>
                  </a:cubicBezTo>
                  <a:lnTo>
                    <a:pt x="0" y="2872"/>
                  </a:lnTo>
                  <a:cubicBezTo>
                    <a:pt x="0" y="2903"/>
                    <a:pt x="25" y="2929"/>
                    <a:pt x="57" y="2929"/>
                  </a:cubicBezTo>
                  <a:lnTo>
                    <a:pt x="4437" y="2929"/>
                  </a:lnTo>
                  <a:cubicBezTo>
                    <a:pt x="4468" y="2929"/>
                    <a:pt x="4494" y="2903"/>
                    <a:pt x="4494" y="2872"/>
                  </a:cubicBezTo>
                  <a:lnTo>
                    <a:pt x="4531" y="2705"/>
                  </a:lnTo>
                  <a:lnTo>
                    <a:pt x="4531" y="57"/>
                  </a:lnTo>
                  <a:cubicBezTo>
                    <a:pt x="4531" y="26"/>
                    <a:pt x="4505" y="0"/>
                    <a:pt x="4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86;p58"/>
            <p:cNvSpPr/>
            <p:nvPr/>
          </p:nvSpPr>
          <p:spPr>
            <a:xfrm>
              <a:off x="6722494" y="4162840"/>
              <a:ext cx="146768" cy="95275"/>
            </a:xfrm>
            <a:custGeom>
              <a:avLst/>
              <a:gdLst/>
              <a:ahLst/>
              <a:cxnLst/>
              <a:rect l="l" t="t" r="r" b="b"/>
              <a:pathLst>
                <a:path w="4569" h="2966" extrusionOk="0">
                  <a:moveTo>
                    <a:pt x="57" y="0"/>
                  </a:moveTo>
                  <a:cubicBezTo>
                    <a:pt x="26" y="0"/>
                    <a:pt x="1" y="26"/>
                    <a:pt x="1" y="57"/>
                  </a:cubicBezTo>
                  <a:lnTo>
                    <a:pt x="1" y="2909"/>
                  </a:lnTo>
                  <a:cubicBezTo>
                    <a:pt x="1" y="2939"/>
                    <a:pt x="26" y="2965"/>
                    <a:pt x="57" y="2965"/>
                  </a:cubicBezTo>
                  <a:lnTo>
                    <a:pt x="4512" y="2965"/>
                  </a:lnTo>
                  <a:cubicBezTo>
                    <a:pt x="4544" y="2965"/>
                    <a:pt x="4568" y="2939"/>
                    <a:pt x="4568" y="2909"/>
                  </a:cubicBezTo>
                  <a:lnTo>
                    <a:pt x="4568" y="2705"/>
                  </a:lnTo>
                  <a:lnTo>
                    <a:pt x="318" y="2705"/>
                  </a:lnTo>
                  <a:cubicBezTo>
                    <a:pt x="286" y="2705"/>
                    <a:pt x="262" y="2678"/>
                    <a:pt x="262" y="264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87;p58"/>
            <p:cNvSpPr/>
            <p:nvPr/>
          </p:nvSpPr>
          <p:spPr>
            <a:xfrm>
              <a:off x="6704569" y="4317356"/>
              <a:ext cx="65883" cy="65947"/>
            </a:xfrm>
            <a:custGeom>
              <a:avLst/>
              <a:gdLst/>
              <a:ahLst/>
              <a:cxnLst/>
              <a:rect l="l" t="t" r="r" b="b"/>
              <a:pathLst>
                <a:path w="2051" h="2053" extrusionOk="0">
                  <a:moveTo>
                    <a:pt x="970" y="1"/>
                  </a:moveTo>
                  <a:lnTo>
                    <a:pt x="914" y="38"/>
                  </a:lnTo>
                  <a:cubicBezTo>
                    <a:pt x="811" y="38"/>
                    <a:pt x="727" y="122"/>
                    <a:pt x="727" y="225"/>
                  </a:cubicBezTo>
                  <a:lnTo>
                    <a:pt x="727" y="636"/>
                  </a:lnTo>
                  <a:cubicBezTo>
                    <a:pt x="727" y="667"/>
                    <a:pt x="669" y="691"/>
                    <a:pt x="637" y="691"/>
                  </a:cubicBezTo>
                  <a:lnTo>
                    <a:pt x="187" y="691"/>
                  </a:lnTo>
                  <a:cubicBezTo>
                    <a:pt x="83" y="691"/>
                    <a:pt x="0" y="775"/>
                    <a:pt x="0" y="878"/>
                  </a:cubicBezTo>
                  <a:lnTo>
                    <a:pt x="0" y="1082"/>
                  </a:lnTo>
                  <a:lnTo>
                    <a:pt x="38" y="1139"/>
                  </a:lnTo>
                  <a:cubicBezTo>
                    <a:pt x="38" y="1241"/>
                    <a:pt x="122" y="1325"/>
                    <a:pt x="225" y="1325"/>
                  </a:cubicBezTo>
                  <a:lnTo>
                    <a:pt x="672" y="1325"/>
                  </a:lnTo>
                  <a:cubicBezTo>
                    <a:pt x="702" y="1325"/>
                    <a:pt x="727" y="1350"/>
                    <a:pt x="727" y="1382"/>
                  </a:cubicBezTo>
                  <a:lnTo>
                    <a:pt x="727" y="1828"/>
                  </a:lnTo>
                  <a:cubicBezTo>
                    <a:pt x="727" y="1932"/>
                    <a:pt x="811" y="2014"/>
                    <a:pt x="914" y="2014"/>
                  </a:cubicBezTo>
                  <a:lnTo>
                    <a:pt x="970" y="2052"/>
                  </a:lnTo>
                  <a:lnTo>
                    <a:pt x="1174" y="2052"/>
                  </a:lnTo>
                  <a:cubicBezTo>
                    <a:pt x="1277" y="2052"/>
                    <a:pt x="1361" y="1970"/>
                    <a:pt x="1361" y="1867"/>
                  </a:cubicBezTo>
                  <a:lnTo>
                    <a:pt x="1361" y="1418"/>
                  </a:lnTo>
                  <a:cubicBezTo>
                    <a:pt x="1361" y="1386"/>
                    <a:pt x="1386" y="1362"/>
                    <a:pt x="1417" y="1362"/>
                  </a:cubicBezTo>
                  <a:lnTo>
                    <a:pt x="1863" y="1362"/>
                  </a:lnTo>
                  <a:cubicBezTo>
                    <a:pt x="1968" y="1362"/>
                    <a:pt x="2050" y="1278"/>
                    <a:pt x="2050" y="1175"/>
                  </a:cubicBezTo>
                  <a:lnTo>
                    <a:pt x="2050" y="877"/>
                  </a:lnTo>
                  <a:cubicBezTo>
                    <a:pt x="2050" y="775"/>
                    <a:pt x="1968" y="691"/>
                    <a:pt x="1863" y="691"/>
                  </a:cubicBezTo>
                  <a:lnTo>
                    <a:pt x="1417" y="691"/>
                  </a:lnTo>
                  <a:cubicBezTo>
                    <a:pt x="1386" y="691"/>
                    <a:pt x="1361" y="667"/>
                    <a:pt x="1361" y="635"/>
                  </a:cubicBezTo>
                  <a:lnTo>
                    <a:pt x="1361" y="188"/>
                  </a:lnTo>
                  <a:cubicBezTo>
                    <a:pt x="1361" y="83"/>
                    <a:pt x="1277" y="1"/>
                    <a:pt x="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88;p58"/>
            <p:cNvSpPr/>
            <p:nvPr/>
          </p:nvSpPr>
          <p:spPr>
            <a:xfrm>
              <a:off x="6704505" y="4352050"/>
              <a:ext cx="31191" cy="31255"/>
            </a:xfrm>
            <a:custGeom>
              <a:avLst/>
              <a:gdLst/>
              <a:ahLst/>
              <a:cxnLst/>
              <a:rect l="l" t="t" r="r" b="b"/>
              <a:pathLst>
                <a:path w="971" h="973" extrusionOk="0">
                  <a:moveTo>
                    <a:pt x="1" y="1"/>
                  </a:moveTo>
                  <a:lnTo>
                    <a:pt x="1" y="95"/>
                  </a:lnTo>
                  <a:cubicBezTo>
                    <a:pt x="1" y="198"/>
                    <a:pt x="83" y="282"/>
                    <a:pt x="186" y="282"/>
                  </a:cubicBezTo>
                  <a:lnTo>
                    <a:pt x="633" y="282"/>
                  </a:lnTo>
                  <a:cubicBezTo>
                    <a:pt x="664" y="282"/>
                    <a:pt x="690" y="306"/>
                    <a:pt x="690" y="338"/>
                  </a:cubicBezTo>
                  <a:lnTo>
                    <a:pt x="690" y="787"/>
                  </a:lnTo>
                  <a:cubicBezTo>
                    <a:pt x="690" y="890"/>
                    <a:pt x="772" y="972"/>
                    <a:pt x="877" y="972"/>
                  </a:cubicBezTo>
                  <a:lnTo>
                    <a:pt x="971" y="972"/>
                  </a:lnTo>
                  <a:lnTo>
                    <a:pt x="971" y="59"/>
                  </a:lnTo>
                  <a:cubicBezTo>
                    <a:pt x="971" y="28"/>
                    <a:pt x="946" y="2"/>
                    <a:pt x="9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89;p58"/>
            <p:cNvSpPr/>
            <p:nvPr/>
          </p:nvSpPr>
          <p:spPr>
            <a:xfrm>
              <a:off x="6725032" y="4317356"/>
              <a:ext cx="10729" cy="22165"/>
            </a:xfrm>
            <a:custGeom>
              <a:avLst/>
              <a:gdLst/>
              <a:ahLst/>
              <a:cxnLst/>
              <a:rect l="l" t="t" r="r" b="b"/>
              <a:pathLst>
                <a:path w="334" h="690" extrusionOk="0">
                  <a:moveTo>
                    <a:pt x="239" y="1"/>
                  </a:moveTo>
                  <a:cubicBezTo>
                    <a:pt x="136" y="1"/>
                    <a:pt x="52" y="83"/>
                    <a:pt x="52" y="188"/>
                  </a:cubicBezTo>
                  <a:lnTo>
                    <a:pt x="52" y="633"/>
                  </a:lnTo>
                  <a:cubicBezTo>
                    <a:pt x="52" y="662"/>
                    <a:pt x="28" y="687"/>
                    <a:pt x="0" y="690"/>
                  </a:cubicBezTo>
                  <a:lnTo>
                    <a:pt x="277" y="690"/>
                  </a:lnTo>
                  <a:cubicBezTo>
                    <a:pt x="307" y="690"/>
                    <a:pt x="333" y="665"/>
                    <a:pt x="333" y="633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90;p58"/>
            <p:cNvSpPr/>
            <p:nvPr/>
          </p:nvSpPr>
          <p:spPr>
            <a:xfrm>
              <a:off x="6767371" y="4293970"/>
              <a:ext cx="18053" cy="18085"/>
            </a:xfrm>
            <a:custGeom>
              <a:avLst/>
              <a:gdLst/>
              <a:ahLst/>
              <a:cxnLst/>
              <a:rect l="l" t="t" r="r" b="b"/>
              <a:pathLst>
                <a:path w="562" h="563" extrusionOk="0">
                  <a:moveTo>
                    <a:pt x="282" y="1"/>
                  </a:moveTo>
                  <a:cubicBezTo>
                    <a:pt x="127" y="1"/>
                    <a:pt x="1" y="127"/>
                    <a:pt x="1" y="281"/>
                  </a:cubicBezTo>
                  <a:cubicBezTo>
                    <a:pt x="1" y="436"/>
                    <a:pt x="127" y="562"/>
                    <a:pt x="282" y="562"/>
                  </a:cubicBezTo>
                  <a:cubicBezTo>
                    <a:pt x="437" y="562"/>
                    <a:pt x="561" y="436"/>
                    <a:pt x="561" y="281"/>
                  </a:cubicBezTo>
                  <a:cubicBezTo>
                    <a:pt x="561" y="127"/>
                    <a:pt x="437" y="1"/>
                    <a:pt x="28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91;p58"/>
            <p:cNvSpPr/>
            <p:nvPr/>
          </p:nvSpPr>
          <p:spPr>
            <a:xfrm>
              <a:off x="6806274" y="4293970"/>
              <a:ext cx="18053" cy="18085"/>
            </a:xfrm>
            <a:custGeom>
              <a:avLst/>
              <a:gdLst/>
              <a:ahLst/>
              <a:cxnLst/>
              <a:rect l="l" t="t" r="r" b="b"/>
              <a:pathLst>
                <a:path w="562" h="563" extrusionOk="0">
                  <a:moveTo>
                    <a:pt x="281" y="1"/>
                  </a:moveTo>
                  <a:cubicBezTo>
                    <a:pt x="126" y="1"/>
                    <a:pt x="0" y="127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cubicBezTo>
                    <a:pt x="436" y="562"/>
                    <a:pt x="562" y="436"/>
                    <a:pt x="562" y="281"/>
                  </a:cubicBezTo>
                  <a:cubicBezTo>
                    <a:pt x="562" y="127"/>
                    <a:pt x="436" y="1"/>
                    <a:pt x="28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92;p58"/>
            <p:cNvSpPr/>
            <p:nvPr/>
          </p:nvSpPr>
          <p:spPr>
            <a:xfrm>
              <a:off x="6782406" y="4323685"/>
              <a:ext cx="26919" cy="9026"/>
            </a:xfrm>
            <a:custGeom>
              <a:avLst/>
              <a:gdLst/>
              <a:ahLst/>
              <a:cxnLst/>
              <a:rect l="l" t="t" r="r" b="b"/>
              <a:pathLst>
                <a:path w="838" h="281" extrusionOk="0">
                  <a:moveTo>
                    <a:pt x="140" y="1"/>
                  </a:moveTo>
                  <a:cubicBezTo>
                    <a:pt x="63" y="1"/>
                    <a:pt x="1" y="64"/>
                    <a:pt x="1" y="140"/>
                  </a:cubicBezTo>
                  <a:cubicBezTo>
                    <a:pt x="1" y="216"/>
                    <a:pt x="61" y="280"/>
                    <a:pt x="140" y="280"/>
                  </a:cubicBezTo>
                  <a:lnTo>
                    <a:pt x="698" y="280"/>
                  </a:lnTo>
                  <a:cubicBezTo>
                    <a:pt x="776" y="280"/>
                    <a:pt x="837" y="216"/>
                    <a:pt x="837" y="140"/>
                  </a:cubicBezTo>
                  <a:cubicBezTo>
                    <a:pt x="837" y="64"/>
                    <a:pt x="776" y="1"/>
                    <a:pt x="69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93;p58"/>
            <p:cNvSpPr/>
            <p:nvPr/>
          </p:nvSpPr>
          <p:spPr>
            <a:xfrm>
              <a:off x="6782373" y="4375212"/>
              <a:ext cx="8994" cy="35945"/>
            </a:xfrm>
            <a:custGeom>
              <a:avLst/>
              <a:gdLst/>
              <a:ahLst/>
              <a:cxnLst/>
              <a:rect l="l" t="t" r="r" b="b"/>
              <a:pathLst>
                <a:path w="280" h="1119" extrusionOk="0">
                  <a:moveTo>
                    <a:pt x="141" y="1"/>
                  </a:moveTo>
                  <a:cubicBezTo>
                    <a:pt x="64" y="1"/>
                    <a:pt x="0" y="61"/>
                    <a:pt x="0" y="140"/>
                  </a:cubicBezTo>
                  <a:lnTo>
                    <a:pt x="0" y="979"/>
                  </a:lnTo>
                  <a:cubicBezTo>
                    <a:pt x="0" y="1055"/>
                    <a:pt x="62" y="1118"/>
                    <a:pt x="141" y="1118"/>
                  </a:cubicBezTo>
                  <a:cubicBezTo>
                    <a:pt x="219" y="1118"/>
                    <a:pt x="279" y="1055"/>
                    <a:pt x="279" y="979"/>
                  </a:cubicBezTo>
                  <a:lnTo>
                    <a:pt x="279" y="140"/>
                  </a:lnTo>
                  <a:cubicBezTo>
                    <a:pt x="279" y="63"/>
                    <a:pt x="216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94;p58"/>
            <p:cNvSpPr/>
            <p:nvPr/>
          </p:nvSpPr>
          <p:spPr>
            <a:xfrm>
              <a:off x="6800363" y="4375212"/>
              <a:ext cx="8962" cy="35945"/>
            </a:xfrm>
            <a:custGeom>
              <a:avLst/>
              <a:gdLst/>
              <a:ahLst/>
              <a:cxnLst/>
              <a:rect l="l" t="t" r="r" b="b"/>
              <a:pathLst>
                <a:path w="279" h="1119" extrusionOk="0">
                  <a:moveTo>
                    <a:pt x="139" y="1"/>
                  </a:moveTo>
                  <a:cubicBezTo>
                    <a:pt x="64" y="1"/>
                    <a:pt x="0" y="61"/>
                    <a:pt x="0" y="140"/>
                  </a:cubicBezTo>
                  <a:lnTo>
                    <a:pt x="0" y="979"/>
                  </a:lnTo>
                  <a:cubicBezTo>
                    <a:pt x="0" y="1055"/>
                    <a:pt x="61" y="1118"/>
                    <a:pt x="139" y="1118"/>
                  </a:cubicBezTo>
                  <a:cubicBezTo>
                    <a:pt x="217" y="1118"/>
                    <a:pt x="278" y="1055"/>
                    <a:pt x="278" y="979"/>
                  </a:cubicBezTo>
                  <a:lnTo>
                    <a:pt x="278" y="140"/>
                  </a:lnTo>
                  <a:cubicBezTo>
                    <a:pt x="278" y="63"/>
                    <a:pt x="217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95;p58"/>
            <p:cNvSpPr/>
            <p:nvPr/>
          </p:nvSpPr>
          <p:spPr>
            <a:xfrm>
              <a:off x="6818320" y="4382697"/>
              <a:ext cx="9026" cy="20976"/>
            </a:xfrm>
            <a:custGeom>
              <a:avLst/>
              <a:gdLst/>
              <a:ahLst/>
              <a:cxnLst/>
              <a:rect l="l" t="t" r="r" b="b"/>
              <a:pathLst>
                <a:path w="281" h="653" extrusionOk="0">
                  <a:moveTo>
                    <a:pt x="139" y="1"/>
                  </a:moveTo>
                  <a:cubicBezTo>
                    <a:pt x="64" y="1"/>
                    <a:pt x="0" y="62"/>
                    <a:pt x="0" y="140"/>
                  </a:cubicBezTo>
                  <a:lnTo>
                    <a:pt x="0" y="513"/>
                  </a:lnTo>
                  <a:cubicBezTo>
                    <a:pt x="0" y="588"/>
                    <a:pt x="62" y="652"/>
                    <a:pt x="139" y="652"/>
                  </a:cubicBezTo>
                  <a:cubicBezTo>
                    <a:pt x="217" y="652"/>
                    <a:pt x="281" y="588"/>
                    <a:pt x="280" y="513"/>
                  </a:cubicBezTo>
                  <a:lnTo>
                    <a:pt x="280" y="140"/>
                  </a:lnTo>
                  <a:cubicBezTo>
                    <a:pt x="280" y="64"/>
                    <a:pt x="217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96;p58"/>
            <p:cNvSpPr/>
            <p:nvPr/>
          </p:nvSpPr>
          <p:spPr>
            <a:xfrm>
              <a:off x="6764416" y="4382697"/>
              <a:ext cx="8994" cy="20976"/>
            </a:xfrm>
            <a:custGeom>
              <a:avLst/>
              <a:gdLst/>
              <a:ahLst/>
              <a:cxnLst/>
              <a:rect l="l" t="t" r="r" b="b"/>
              <a:pathLst>
                <a:path w="280" h="653" extrusionOk="0">
                  <a:moveTo>
                    <a:pt x="141" y="1"/>
                  </a:moveTo>
                  <a:cubicBezTo>
                    <a:pt x="64" y="1"/>
                    <a:pt x="0" y="62"/>
                    <a:pt x="0" y="140"/>
                  </a:cubicBezTo>
                  <a:lnTo>
                    <a:pt x="0" y="513"/>
                  </a:lnTo>
                  <a:cubicBezTo>
                    <a:pt x="0" y="588"/>
                    <a:pt x="63" y="652"/>
                    <a:pt x="141" y="652"/>
                  </a:cubicBezTo>
                  <a:cubicBezTo>
                    <a:pt x="217" y="652"/>
                    <a:pt x="280" y="588"/>
                    <a:pt x="280" y="513"/>
                  </a:cubicBezTo>
                  <a:lnTo>
                    <a:pt x="280" y="140"/>
                  </a:lnTo>
                  <a:cubicBezTo>
                    <a:pt x="280" y="64"/>
                    <a:pt x="217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97;p58"/>
            <p:cNvSpPr/>
            <p:nvPr/>
          </p:nvSpPr>
          <p:spPr>
            <a:xfrm>
              <a:off x="6791368" y="4180605"/>
              <a:ext cx="9026" cy="8962"/>
            </a:xfrm>
            <a:custGeom>
              <a:avLst/>
              <a:gdLst/>
              <a:ahLst/>
              <a:cxnLst/>
              <a:rect l="l" t="t" r="r" b="b"/>
              <a:pathLst>
                <a:path w="281" h="279" extrusionOk="0">
                  <a:moveTo>
                    <a:pt x="140" y="0"/>
                  </a:moveTo>
                  <a:cubicBezTo>
                    <a:pt x="63" y="0"/>
                    <a:pt x="1" y="63"/>
                    <a:pt x="1" y="139"/>
                  </a:cubicBezTo>
                  <a:cubicBezTo>
                    <a:pt x="1" y="216"/>
                    <a:pt x="63" y="278"/>
                    <a:pt x="140" y="278"/>
                  </a:cubicBezTo>
                  <a:cubicBezTo>
                    <a:pt x="218" y="278"/>
                    <a:pt x="280" y="216"/>
                    <a:pt x="280" y="139"/>
                  </a:cubicBezTo>
                  <a:cubicBezTo>
                    <a:pt x="280" y="63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98;p58"/>
            <p:cNvSpPr/>
            <p:nvPr/>
          </p:nvSpPr>
          <p:spPr>
            <a:xfrm>
              <a:off x="6791368" y="4198562"/>
              <a:ext cx="9026" cy="8962"/>
            </a:xfrm>
            <a:custGeom>
              <a:avLst/>
              <a:gdLst/>
              <a:ahLst/>
              <a:cxnLst/>
              <a:rect l="l" t="t" r="r" b="b"/>
              <a:pathLst>
                <a:path w="281" h="279" extrusionOk="0">
                  <a:moveTo>
                    <a:pt x="140" y="0"/>
                  </a:moveTo>
                  <a:cubicBezTo>
                    <a:pt x="63" y="0"/>
                    <a:pt x="1" y="62"/>
                    <a:pt x="1" y="139"/>
                  </a:cubicBezTo>
                  <a:cubicBezTo>
                    <a:pt x="1" y="216"/>
                    <a:pt x="63" y="278"/>
                    <a:pt x="140" y="278"/>
                  </a:cubicBezTo>
                  <a:cubicBezTo>
                    <a:pt x="218" y="278"/>
                    <a:pt x="280" y="216"/>
                    <a:pt x="280" y="139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699;p58"/>
            <p:cNvSpPr/>
            <p:nvPr/>
          </p:nvSpPr>
          <p:spPr>
            <a:xfrm>
              <a:off x="6780864" y="4220663"/>
              <a:ext cx="30067" cy="19498"/>
            </a:xfrm>
            <a:custGeom>
              <a:avLst/>
              <a:gdLst/>
              <a:ahLst/>
              <a:cxnLst/>
              <a:rect l="l" t="t" r="r" b="b"/>
              <a:pathLst>
                <a:path w="936" h="607" extrusionOk="0">
                  <a:moveTo>
                    <a:pt x="467" y="0"/>
                  </a:moveTo>
                  <a:cubicBezTo>
                    <a:pt x="418" y="0"/>
                    <a:pt x="368" y="20"/>
                    <a:pt x="332" y="59"/>
                  </a:cubicBezTo>
                  <a:lnTo>
                    <a:pt x="114" y="291"/>
                  </a:lnTo>
                  <a:cubicBezTo>
                    <a:pt x="1" y="411"/>
                    <a:pt x="83" y="606"/>
                    <a:pt x="248" y="606"/>
                  </a:cubicBezTo>
                  <a:lnTo>
                    <a:pt x="688" y="606"/>
                  </a:lnTo>
                  <a:cubicBezTo>
                    <a:pt x="851" y="606"/>
                    <a:pt x="936" y="411"/>
                    <a:pt x="824" y="291"/>
                  </a:cubicBezTo>
                  <a:lnTo>
                    <a:pt x="604" y="59"/>
                  </a:lnTo>
                  <a:cubicBezTo>
                    <a:pt x="567" y="20"/>
                    <a:pt x="51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00;p58"/>
            <p:cNvSpPr/>
            <p:nvPr/>
          </p:nvSpPr>
          <p:spPr>
            <a:xfrm>
              <a:off x="6740227" y="4196699"/>
              <a:ext cx="31287" cy="18021"/>
            </a:xfrm>
            <a:custGeom>
              <a:avLst/>
              <a:gdLst/>
              <a:ahLst/>
              <a:cxnLst/>
              <a:rect l="l" t="t" r="r" b="b"/>
              <a:pathLst>
                <a:path w="974" h="561" extrusionOk="0">
                  <a:moveTo>
                    <a:pt x="281" y="0"/>
                  </a:moveTo>
                  <a:cubicBezTo>
                    <a:pt x="125" y="0"/>
                    <a:pt x="1" y="126"/>
                    <a:pt x="1" y="281"/>
                  </a:cubicBezTo>
                  <a:cubicBezTo>
                    <a:pt x="1" y="436"/>
                    <a:pt x="128" y="560"/>
                    <a:pt x="281" y="560"/>
                  </a:cubicBezTo>
                  <a:lnTo>
                    <a:pt x="693" y="560"/>
                  </a:lnTo>
                  <a:cubicBezTo>
                    <a:pt x="847" y="560"/>
                    <a:pt x="973" y="434"/>
                    <a:pt x="973" y="281"/>
                  </a:cubicBezTo>
                  <a:cubicBezTo>
                    <a:pt x="973" y="125"/>
                    <a:pt x="846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01;p58"/>
            <p:cNvSpPr/>
            <p:nvPr/>
          </p:nvSpPr>
          <p:spPr>
            <a:xfrm>
              <a:off x="6820216" y="4180830"/>
              <a:ext cx="31287" cy="18021"/>
            </a:xfrm>
            <a:custGeom>
              <a:avLst/>
              <a:gdLst/>
              <a:ahLst/>
              <a:cxnLst/>
              <a:rect l="l" t="t" r="r" b="b"/>
              <a:pathLst>
                <a:path w="974" h="561" extrusionOk="0">
                  <a:moveTo>
                    <a:pt x="281" y="1"/>
                  </a:moveTo>
                  <a:cubicBezTo>
                    <a:pt x="125" y="1"/>
                    <a:pt x="0" y="126"/>
                    <a:pt x="0" y="280"/>
                  </a:cubicBezTo>
                  <a:cubicBezTo>
                    <a:pt x="0" y="436"/>
                    <a:pt x="128" y="561"/>
                    <a:pt x="281" y="561"/>
                  </a:cubicBezTo>
                  <a:lnTo>
                    <a:pt x="692" y="561"/>
                  </a:lnTo>
                  <a:cubicBezTo>
                    <a:pt x="846" y="561"/>
                    <a:pt x="970" y="435"/>
                    <a:pt x="973" y="280"/>
                  </a:cubicBezTo>
                  <a:cubicBezTo>
                    <a:pt x="973" y="125"/>
                    <a:pt x="846" y="1"/>
                    <a:pt x="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02;p58"/>
            <p:cNvSpPr/>
            <p:nvPr/>
          </p:nvSpPr>
          <p:spPr>
            <a:xfrm>
              <a:off x="6821372" y="4317356"/>
              <a:ext cx="65915" cy="65947"/>
            </a:xfrm>
            <a:custGeom>
              <a:avLst/>
              <a:gdLst/>
              <a:ahLst/>
              <a:cxnLst/>
              <a:rect l="l" t="t" r="r" b="b"/>
              <a:pathLst>
                <a:path w="2052" h="2053" extrusionOk="0">
                  <a:moveTo>
                    <a:pt x="969" y="1"/>
                  </a:moveTo>
                  <a:lnTo>
                    <a:pt x="913" y="38"/>
                  </a:lnTo>
                  <a:cubicBezTo>
                    <a:pt x="810" y="38"/>
                    <a:pt x="727" y="122"/>
                    <a:pt x="727" y="225"/>
                  </a:cubicBezTo>
                  <a:lnTo>
                    <a:pt x="727" y="636"/>
                  </a:lnTo>
                  <a:cubicBezTo>
                    <a:pt x="727" y="667"/>
                    <a:pt x="669" y="691"/>
                    <a:pt x="638" y="691"/>
                  </a:cubicBezTo>
                  <a:lnTo>
                    <a:pt x="187" y="691"/>
                  </a:lnTo>
                  <a:cubicBezTo>
                    <a:pt x="85" y="691"/>
                    <a:pt x="1" y="775"/>
                    <a:pt x="1" y="878"/>
                  </a:cubicBezTo>
                  <a:lnTo>
                    <a:pt x="1" y="1082"/>
                  </a:lnTo>
                  <a:lnTo>
                    <a:pt x="40" y="1139"/>
                  </a:lnTo>
                  <a:cubicBezTo>
                    <a:pt x="40" y="1241"/>
                    <a:pt x="122" y="1325"/>
                    <a:pt x="225" y="1325"/>
                  </a:cubicBezTo>
                  <a:lnTo>
                    <a:pt x="672" y="1325"/>
                  </a:lnTo>
                  <a:cubicBezTo>
                    <a:pt x="703" y="1325"/>
                    <a:pt x="729" y="1350"/>
                    <a:pt x="729" y="1382"/>
                  </a:cubicBezTo>
                  <a:lnTo>
                    <a:pt x="729" y="1828"/>
                  </a:lnTo>
                  <a:cubicBezTo>
                    <a:pt x="729" y="1932"/>
                    <a:pt x="811" y="2014"/>
                    <a:pt x="916" y="2014"/>
                  </a:cubicBezTo>
                  <a:lnTo>
                    <a:pt x="971" y="2052"/>
                  </a:lnTo>
                  <a:lnTo>
                    <a:pt x="1176" y="2052"/>
                  </a:lnTo>
                  <a:cubicBezTo>
                    <a:pt x="1279" y="2052"/>
                    <a:pt x="1361" y="1970"/>
                    <a:pt x="1361" y="1867"/>
                  </a:cubicBezTo>
                  <a:lnTo>
                    <a:pt x="1361" y="1418"/>
                  </a:lnTo>
                  <a:cubicBezTo>
                    <a:pt x="1361" y="1386"/>
                    <a:pt x="1388" y="1362"/>
                    <a:pt x="1418" y="1362"/>
                  </a:cubicBezTo>
                  <a:lnTo>
                    <a:pt x="1865" y="1362"/>
                  </a:lnTo>
                  <a:cubicBezTo>
                    <a:pt x="1968" y="1362"/>
                    <a:pt x="2052" y="1278"/>
                    <a:pt x="2052" y="1175"/>
                  </a:cubicBezTo>
                  <a:lnTo>
                    <a:pt x="2052" y="877"/>
                  </a:lnTo>
                  <a:cubicBezTo>
                    <a:pt x="2049" y="775"/>
                    <a:pt x="1967" y="691"/>
                    <a:pt x="1864" y="691"/>
                  </a:cubicBezTo>
                  <a:lnTo>
                    <a:pt x="1416" y="691"/>
                  </a:lnTo>
                  <a:cubicBezTo>
                    <a:pt x="1386" y="691"/>
                    <a:pt x="1360" y="667"/>
                    <a:pt x="1360" y="635"/>
                  </a:cubicBezTo>
                  <a:lnTo>
                    <a:pt x="1360" y="188"/>
                  </a:lnTo>
                  <a:cubicBezTo>
                    <a:pt x="1360" y="83"/>
                    <a:pt x="1277" y="1"/>
                    <a:pt x="1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03;p58"/>
            <p:cNvSpPr/>
            <p:nvPr/>
          </p:nvSpPr>
          <p:spPr>
            <a:xfrm>
              <a:off x="6821276" y="4352050"/>
              <a:ext cx="31191" cy="31255"/>
            </a:xfrm>
            <a:custGeom>
              <a:avLst/>
              <a:gdLst/>
              <a:ahLst/>
              <a:cxnLst/>
              <a:rect l="l" t="t" r="r" b="b"/>
              <a:pathLst>
                <a:path w="971" h="973" extrusionOk="0">
                  <a:moveTo>
                    <a:pt x="1" y="1"/>
                  </a:moveTo>
                  <a:lnTo>
                    <a:pt x="1" y="95"/>
                  </a:lnTo>
                  <a:cubicBezTo>
                    <a:pt x="1" y="198"/>
                    <a:pt x="83" y="282"/>
                    <a:pt x="188" y="282"/>
                  </a:cubicBezTo>
                  <a:lnTo>
                    <a:pt x="633" y="282"/>
                  </a:lnTo>
                  <a:cubicBezTo>
                    <a:pt x="665" y="282"/>
                    <a:pt x="690" y="306"/>
                    <a:pt x="690" y="338"/>
                  </a:cubicBezTo>
                  <a:lnTo>
                    <a:pt x="690" y="787"/>
                  </a:lnTo>
                  <a:cubicBezTo>
                    <a:pt x="690" y="890"/>
                    <a:pt x="774" y="972"/>
                    <a:pt x="877" y="972"/>
                  </a:cubicBezTo>
                  <a:lnTo>
                    <a:pt x="971" y="972"/>
                  </a:lnTo>
                  <a:lnTo>
                    <a:pt x="971" y="59"/>
                  </a:lnTo>
                  <a:cubicBezTo>
                    <a:pt x="971" y="28"/>
                    <a:pt x="945" y="2"/>
                    <a:pt x="9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04;p58"/>
            <p:cNvSpPr/>
            <p:nvPr/>
          </p:nvSpPr>
          <p:spPr>
            <a:xfrm>
              <a:off x="6841803" y="4317356"/>
              <a:ext cx="10729" cy="22165"/>
            </a:xfrm>
            <a:custGeom>
              <a:avLst/>
              <a:gdLst/>
              <a:ahLst/>
              <a:cxnLst/>
              <a:rect l="l" t="t" r="r" b="b"/>
              <a:pathLst>
                <a:path w="334" h="690" extrusionOk="0">
                  <a:moveTo>
                    <a:pt x="239" y="1"/>
                  </a:moveTo>
                  <a:cubicBezTo>
                    <a:pt x="136" y="1"/>
                    <a:pt x="52" y="83"/>
                    <a:pt x="52" y="188"/>
                  </a:cubicBezTo>
                  <a:lnTo>
                    <a:pt x="52" y="633"/>
                  </a:lnTo>
                  <a:cubicBezTo>
                    <a:pt x="52" y="662"/>
                    <a:pt x="28" y="687"/>
                    <a:pt x="0" y="690"/>
                  </a:cubicBezTo>
                  <a:lnTo>
                    <a:pt x="277" y="690"/>
                  </a:lnTo>
                  <a:cubicBezTo>
                    <a:pt x="309" y="690"/>
                    <a:pt x="333" y="665"/>
                    <a:pt x="333" y="633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4142;p59"/>
          <p:cNvGrpSpPr/>
          <p:nvPr/>
        </p:nvGrpSpPr>
        <p:grpSpPr>
          <a:xfrm>
            <a:off x="3363074" y="2922367"/>
            <a:ext cx="328548" cy="383308"/>
            <a:chOff x="4120304" y="4147710"/>
            <a:chExt cx="256123" cy="327001"/>
          </a:xfrm>
        </p:grpSpPr>
        <p:sp>
          <p:nvSpPr>
            <p:cNvPr id="203" name="Google Shape;4143;p59"/>
            <p:cNvSpPr/>
            <p:nvPr/>
          </p:nvSpPr>
          <p:spPr>
            <a:xfrm>
              <a:off x="4120304" y="4147745"/>
              <a:ext cx="256115" cy="326966"/>
            </a:xfrm>
            <a:custGeom>
              <a:avLst/>
              <a:gdLst/>
              <a:ahLst/>
              <a:cxnLst/>
              <a:rect l="l" t="t" r="r" b="b"/>
              <a:pathLst>
                <a:path w="7214" h="9209" extrusionOk="0">
                  <a:moveTo>
                    <a:pt x="437" y="1"/>
                  </a:moveTo>
                  <a:cubicBezTo>
                    <a:pt x="196" y="1"/>
                    <a:pt x="0" y="196"/>
                    <a:pt x="0" y="438"/>
                  </a:cubicBezTo>
                  <a:lnTo>
                    <a:pt x="0" y="8772"/>
                  </a:lnTo>
                  <a:cubicBezTo>
                    <a:pt x="0" y="9013"/>
                    <a:pt x="197" y="9209"/>
                    <a:pt x="437" y="9209"/>
                  </a:cubicBezTo>
                  <a:lnTo>
                    <a:pt x="6775" y="9209"/>
                  </a:lnTo>
                  <a:cubicBezTo>
                    <a:pt x="7018" y="9209"/>
                    <a:pt x="7214" y="9013"/>
                    <a:pt x="7212" y="8772"/>
                  </a:cubicBezTo>
                  <a:lnTo>
                    <a:pt x="7212" y="438"/>
                  </a:lnTo>
                  <a:cubicBezTo>
                    <a:pt x="7212" y="196"/>
                    <a:pt x="7015" y="1"/>
                    <a:pt x="6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44;p59"/>
            <p:cNvSpPr/>
            <p:nvPr/>
          </p:nvSpPr>
          <p:spPr>
            <a:xfrm>
              <a:off x="4347741" y="4147710"/>
              <a:ext cx="28686" cy="326930"/>
            </a:xfrm>
            <a:custGeom>
              <a:avLst/>
              <a:gdLst/>
              <a:ahLst/>
              <a:cxnLst/>
              <a:rect l="l" t="t" r="r" b="b"/>
              <a:pathLst>
                <a:path w="808" h="9208" extrusionOk="0">
                  <a:moveTo>
                    <a:pt x="1" y="0"/>
                  </a:moveTo>
                  <a:cubicBezTo>
                    <a:pt x="241" y="0"/>
                    <a:pt x="437" y="194"/>
                    <a:pt x="437" y="436"/>
                  </a:cubicBezTo>
                  <a:lnTo>
                    <a:pt x="437" y="8771"/>
                  </a:lnTo>
                  <a:cubicBezTo>
                    <a:pt x="437" y="9011"/>
                    <a:pt x="241" y="9207"/>
                    <a:pt x="1" y="9207"/>
                  </a:cubicBezTo>
                  <a:lnTo>
                    <a:pt x="370" y="9207"/>
                  </a:lnTo>
                  <a:cubicBezTo>
                    <a:pt x="612" y="9207"/>
                    <a:pt x="808" y="9014"/>
                    <a:pt x="808" y="8771"/>
                  </a:cubicBezTo>
                  <a:lnTo>
                    <a:pt x="808" y="438"/>
                  </a:lnTo>
                  <a:cubicBezTo>
                    <a:pt x="808" y="196"/>
                    <a:pt x="612" y="0"/>
                    <a:pt x="37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45;p59"/>
            <p:cNvSpPr/>
            <p:nvPr/>
          </p:nvSpPr>
          <p:spPr>
            <a:xfrm>
              <a:off x="4142885" y="4170397"/>
              <a:ext cx="210814" cy="266110"/>
            </a:xfrm>
            <a:custGeom>
              <a:avLst/>
              <a:gdLst/>
              <a:ahLst/>
              <a:cxnLst/>
              <a:rect l="l" t="t" r="r" b="b"/>
              <a:pathLst>
                <a:path w="5938" h="7495" extrusionOk="0">
                  <a:moveTo>
                    <a:pt x="220" y="0"/>
                  </a:moveTo>
                  <a:cubicBezTo>
                    <a:pt x="98" y="0"/>
                    <a:pt x="0" y="98"/>
                    <a:pt x="0" y="220"/>
                  </a:cubicBezTo>
                  <a:lnTo>
                    <a:pt x="0" y="3216"/>
                  </a:lnTo>
                  <a:lnTo>
                    <a:pt x="91" y="3429"/>
                  </a:lnTo>
                  <a:lnTo>
                    <a:pt x="89" y="7274"/>
                  </a:lnTo>
                  <a:cubicBezTo>
                    <a:pt x="89" y="7397"/>
                    <a:pt x="189" y="7495"/>
                    <a:pt x="311" y="7495"/>
                  </a:cubicBezTo>
                  <a:lnTo>
                    <a:pt x="5548" y="7495"/>
                  </a:lnTo>
                  <a:cubicBezTo>
                    <a:pt x="5670" y="7495"/>
                    <a:pt x="5768" y="7397"/>
                    <a:pt x="5766" y="7272"/>
                  </a:cubicBezTo>
                  <a:lnTo>
                    <a:pt x="5766" y="3447"/>
                  </a:lnTo>
                  <a:lnTo>
                    <a:pt x="5938" y="3216"/>
                  </a:lnTo>
                  <a:lnTo>
                    <a:pt x="5938" y="220"/>
                  </a:lnTo>
                  <a:cubicBezTo>
                    <a:pt x="5938" y="98"/>
                    <a:pt x="5838" y="0"/>
                    <a:pt x="5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46;p59"/>
            <p:cNvSpPr/>
            <p:nvPr/>
          </p:nvSpPr>
          <p:spPr>
            <a:xfrm>
              <a:off x="4333220" y="4170397"/>
              <a:ext cx="20520" cy="266110"/>
            </a:xfrm>
            <a:custGeom>
              <a:avLst/>
              <a:gdLst/>
              <a:ahLst/>
              <a:cxnLst/>
              <a:rect l="l" t="t" r="r" b="b"/>
              <a:pathLst>
                <a:path w="578" h="7495" extrusionOk="0">
                  <a:moveTo>
                    <a:pt x="1" y="0"/>
                  </a:moveTo>
                  <a:cubicBezTo>
                    <a:pt x="123" y="0"/>
                    <a:pt x="223" y="98"/>
                    <a:pt x="223" y="220"/>
                  </a:cubicBezTo>
                  <a:lnTo>
                    <a:pt x="223" y="7274"/>
                  </a:lnTo>
                  <a:cubicBezTo>
                    <a:pt x="223" y="7397"/>
                    <a:pt x="123" y="7495"/>
                    <a:pt x="1" y="7495"/>
                  </a:cubicBezTo>
                  <a:lnTo>
                    <a:pt x="356" y="7495"/>
                  </a:lnTo>
                  <a:cubicBezTo>
                    <a:pt x="479" y="7495"/>
                    <a:pt x="578" y="7397"/>
                    <a:pt x="578" y="7274"/>
                  </a:cubicBezTo>
                  <a:lnTo>
                    <a:pt x="578" y="220"/>
                  </a:lnTo>
                  <a:cubicBezTo>
                    <a:pt x="578" y="98"/>
                    <a:pt x="479" y="0"/>
                    <a:pt x="35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147;p59"/>
            <p:cNvSpPr/>
            <p:nvPr/>
          </p:nvSpPr>
          <p:spPr>
            <a:xfrm>
              <a:off x="4142920" y="4410864"/>
              <a:ext cx="210814" cy="25635"/>
            </a:xfrm>
            <a:custGeom>
              <a:avLst/>
              <a:gdLst/>
              <a:ahLst/>
              <a:cxnLst/>
              <a:rect l="l" t="t" r="r" b="b"/>
              <a:pathLst>
                <a:path w="5938" h="722" extrusionOk="0">
                  <a:moveTo>
                    <a:pt x="1" y="1"/>
                  </a:moveTo>
                  <a:lnTo>
                    <a:pt x="1" y="501"/>
                  </a:lnTo>
                  <a:cubicBezTo>
                    <a:pt x="1" y="624"/>
                    <a:pt x="100" y="722"/>
                    <a:pt x="222" y="722"/>
                  </a:cubicBezTo>
                  <a:lnTo>
                    <a:pt x="5716" y="722"/>
                  </a:lnTo>
                  <a:cubicBezTo>
                    <a:pt x="5839" y="722"/>
                    <a:pt x="5938" y="624"/>
                    <a:pt x="5938" y="501"/>
                  </a:cubicBezTo>
                  <a:lnTo>
                    <a:pt x="5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48;p59"/>
            <p:cNvSpPr/>
            <p:nvPr/>
          </p:nvSpPr>
          <p:spPr>
            <a:xfrm>
              <a:off x="4333220" y="4410864"/>
              <a:ext cx="20520" cy="25635"/>
            </a:xfrm>
            <a:custGeom>
              <a:avLst/>
              <a:gdLst/>
              <a:ahLst/>
              <a:cxnLst/>
              <a:rect l="l" t="t" r="r" b="b"/>
              <a:pathLst>
                <a:path w="578" h="722" extrusionOk="0">
                  <a:moveTo>
                    <a:pt x="223" y="1"/>
                  </a:moveTo>
                  <a:lnTo>
                    <a:pt x="223" y="501"/>
                  </a:lnTo>
                  <a:cubicBezTo>
                    <a:pt x="223" y="624"/>
                    <a:pt x="123" y="722"/>
                    <a:pt x="1" y="722"/>
                  </a:cubicBezTo>
                  <a:lnTo>
                    <a:pt x="356" y="722"/>
                  </a:lnTo>
                  <a:cubicBezTo>
                    <a:pt x="479" y="722"/>
                    <a:pt x="578" y="624"/>
                    <a:pt x="578" y="501"/>
                  </a:cubicBezTo>
                  <a:lnTo>
                    <a:pt x="578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49;p59"/>
            <p:cNvSpPr/>
            <p:nvPr/>
          </p:nvSpPr>
          <p:spPr>
            <a:xfrm>
              <a:off x="4234236" y="4450770"/>
              <a:ext cx="28118" cy="9657"/>
            </a:xfrm>
            <a:custGeom>
              <a:avLst/>
              <a:gdLst/>
              <a:ahLst/>
              <a:cxnLst/>
              <a:rect l="l" t="t" r="r" b="b"/>
              <a:pathLst>
                <a:path w="792" h="272" extrusionOk="0">
                  <a:moveTo>
                    <a:pt x="135" y="1"/>
                  </a:moveTo>
                  <a:cubicBezTo>
                    <a:pt x="62" y="1"/>
                    <a:pt x="0" y="62"/>
                    <a:pt x="0" y="136"/>
                  </a:cubicBezTo>
                  <a:cubicBezTo>
                    <a:pt x="0" y="209"/>
                    <a:pt x="62" y="271"/>
                    <a:pt x="135" y="271"/>
                  </a:cubicBezTo>
                  <a:lnTo>
                    <a:pt x="658" y="271"/>
                  </a:lnTo>
                  <a:cubicBezTo>
                    <a:pt x="733" y="271"/>
                    <a:pt x="792" y="209"/>
                    <a:pt x="792" y="136"/>
                  </a:cubicBezTo>
                  <a:cubicBezTo>
                    <a:pt x="792" y="62"/>
                    <a:pt x="731" y="1"/>
                    <a:pt x="65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50;p59"/>
            <p:cNvSpPr/>
            <p:nvPr/>
          </p:nvSpPr>
          <p:spPr>
            <a:xfrm>
              <a:off x="4142920" y="4284577"/>
              <a:ext cx="70295" cy="63163"/>
            </a:xfrm>
            <a:custGeom>
              <a:avLst/>
              <a:gdLst/>
              <a:ahLst/>
              <a:cxnLst/>
              <a:rect l="l" t="t" r="r" b="b"/>
              <a:pathLst>
                <a:path w="1980" h="1779" extrusionOk="0">
                  <a:moveTo>
                    <a:pt x="1" y="0"/>
                  </a:moveTo>
                  <a:lnTo>
                    <a:pt x="1" y="1779"/>
                  </a:lnTo>
                  <a:lnTo>
                    <a:pt x="1979" y="1779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51;p59"/>
            <p:cNvSpPr/>
            <p:nvPr/>
          </p:nvSpPr>
          <p:spPr>
            <a:xfrm>
              <a:off x="4283479" y="4284577"/>
              <a:ext cx="70259" cy="63163"/>
            </a:xfrm>
            <a:custGeom>
              <a:avLst/>
              <a:gdLst/>
              <a:ahLst/>
              <a:cxnLst/>
              <a:rect l="l" t="t" r="r" b="b"/>
              <a:pathLst>
                <a:path w="1979" h="1779" extrusionOk="0">
                  <a:moveTo>
                    <a:pt x="0" y="0"/>
                  </a:moveTo>
                  <a:lnTo>
                    <a:pt x="0" y="1779"/>
                  </a:lnTo>
                  <a:lnTo>
                    <a:pt x="1979" y="1779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52;p59"/>
            <p:cNvSpPr/>
            <p:nvPr/>
          </p:nvSpPr>
          <p:spPr>
            <a:xfrm>
              <a:off x="4213182" y="4347703"/>
              <a:ext cx="70259" cy="63199"/>
            </a:xfrm>
            <a:custGeom>
              <a:avLst/>
              <a:gdLst/>
              <a:ahLst/>
              <a:cxnLst/>
              <a:rect l="l" t="t" r="r" b="b"/>
              <a:pathLst>
                <a:path w="1979" h="1780" extrusionOk="0">
                  <a:moveTo>
                    <a:pt x="0" y="1"/>
                  </a:moveTo>
                  <a:lnTo>
                    <a:pt x="0" y="1780"/>
                  </a:lnTo>
                  <a:lnTo>
                    <a:pt x="1979" y="1780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53;p59"/>
            <p:cNvSpPr/>
            <p:nvPr/>
          </p:nvSpPr>
          <p:spPr>
            <a:xfrm>
              <a:off x="4213182" y="4284577"/>
              <a:ext cx="70259" cy="63163"/>
            </a:xfrm>
            <a:custGeom>
              <a:avLst/>
              <a:gdLst/>
              <a:ahLst/>
              <a:cxnLst/>
              <a:rect l="l" t="t" r="r" b="b"/>
              <a:pathLst>
                <a:path w="1979" h="1779" extrusionOk="0">
                  <a:moveTo>
                    <a:pt x="0" y="0"/>
                  </a:moveTo>
                  <a:lnTo>
                    <a:pt x="0" y="1779"/>
                  </a:lnTo>
                  <a:lnTo>
                    <a:pt x="1979" y="1779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4;p59"/>
            <p:cNvSpPr/>
            <p:nvPr/>
          </p:nvSpPr>
          <p:spPr>
            <a:xfrm>
              <a:off x="4142920" y="4347703"/>
              <a:ext cx="70295" cy="63199"/>
            </a:xfrm>
            <a:custGeom>
              <a:avLst/>
              <a:gdLst/>
              <a:ahLst/>
              <a:cxnLst/>
              <a:rect l="l" t="t" r="r" b="b"/>
              <a:pathLst>
                <a:path w="1980" h="1780" extrusionOk="0">
                  <a:moveTo>
                    <a:pt x="1" y="1"/>
                  </a:moveTo>
                  <a:lnTo>
                    <a:pt x="1" y="1780"/>
                  </a:lnTo>
                  <a:lnTo>
                    <a:pt x="1979" y="1780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55;p59"/>
            <p:cNvSpPr/>
            <p:nvPr/>
          </p:nvSpPr>
          <p:spPr>
            <a:xfrm>
              <a:off x="4283479" y="4347703"/>
              <a:ext cx="70259" cy="63199"/>
            </a:xfrm>
            <a:custGeom>
              <a:avLst/>
              <a:gdLst/>
              <a:ahLst/>
              <a:cxnLst/>
              <a:rect l="l" t="t" r="r" b="b"/>
              <a:pathLst>
                <a:path w="1979" h="1780" extrusionOk="0">
                  <a:moveTo>
                    <a:pt x="0" y="1"/>
                  </a:moveTo>
                  <a:lnTo>
                    <a:pt x="0" y="1780"/>
                  </a:lnTo>
                  <a:lnTo>
                    <a:pt x="1979" y="1780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56;p59"/>
            <p:cNvSpPr/>
            <p:nvPr/>
          </p:nvSpPr>
          <p:spPr>
            <a:xfrm>
              <a:off x="4341102" y="4284577"/>
              <a:ext cx="12639" cy="63163"/>
            </a:xfrm>
            <a:custGeom>
              <a:avLst/>
              <a:gdLst/>
              <a:ahLst/>
              <a:cxnLst/>
              <a:rect l="l" t="t" r="r" b="b"/>
              <a:pathLst>
                <a:path w="356" h="1779" extrusionOk="0">
                  <a:moveTo>
                    <a:pt x="1" y="0"/>
                  </a:moveTo>
                  <a:lnTo>
                    <a:pt x="1" y="1779"/>
                  </a:lnTo>
                  <a:lnTo>
                    <a:pt x="356" y="177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57;p59"/>
            <p:cNvSpPr/>
            <p:nvPr/>
          </p:nvSpPr>
          <p:spPr>
            <a:xfrm>
              <a:off x="4341102" y="4347703"/>
              <a:ext cx="12639" cy="63199"/>
            </a:xfrm>
            <a:custGeom>
              <a:avLst/>
              <a:gdLst/>
              <a:ahLst/>
              <a:cxnLst/>
              <a:rect l="l" t="t" r="r" b="b"/>
              <a:pathLst>
                <a:path w="356" h="1780" extrusionOk="0">
                  <a:moveTo>
                    <a:pt x="1" y="1"/>
                  </a:moveTo>
                  <a:lnTo>
                    <a:pt x="1" y="1780"/>
                  </a:lnTo>
                  <a:lnTo>
                    <a:pt x="356" y="1780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58;p59"/>
            <p:cNvSpPr/>
            <p:nvPr/>
          </p:nvSpPr>
          <p:spPr>
            <a:xfrm>
              <a:off x="4173773" y="4194504"/>
              <a:ext cx="52153" cy="52157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5" y="0"/>
                  </a:moveTo>
                  <a:cubicBezTo>
                    <a:pt x="329" y="0"/>
                    <a:pt x="1" y="328"/>
                    <a:pt x="1" y="734"/>
                  </a:cubicBezTo>
                  <a:cubicBezTo>
                    <a:pt x="1" y="1140"/>
                    <a:pt x="329" y="1468"/>
                    <a:pt x="735" y="1468"/>
                  </a:cubicBezTo>
                  <a:cubicBezTo>
                    <a:pt x="1139" y="1468"/>
                    <a:pt x="1469" y="1140"/>
                    <a:pt x="1469" y="734"/>
                  </a:cubicBezTo>
                  <a:cubicBezTo>
                    <a:pt x="1469" y="328"/>
                    <a:pt x="1139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59;p59"/>
            <p:cNvSpPr/>
            <p:nvPr/>
          </p:nvSpPr>
          <p:spPr>
            <a:xfrm>
              <a:off x="4179560" y="4196173"/>
              <a:ext cx="46260" cy="50488"/>
            </a:xfrm>
            <a:custGeom>
              <a:avLst/>
              <a:gdLst/>
              <a:ahLst/>
              <a:cxnLst/>
              <a:rect l="l" t="t" r="r" b="b"/>
              <a:pathLst>
                <a:path w="1303" h="1422" extrusionOk="0">
                  <a:moveTo>
                    <a:pt x="823" y="1"/>
                  </a:moveTo>
                  <a:lnTo>
                    <a:pt x="823" y="1"/>
                  </a:lnTo>
                  <a:cubicBezTo>
                    <a:pt x="926" y="126"/>
                    <a:pt x="986" y="289"/>
                    <a:pt x="986" y="463"/>
                  </a:cubicBezTo>
                  <a:cubicBezTo>
                    <a:pt x="986" y="867"/>
                    <a:pt x="658" y="1195"/>
                    <a:pt x="252" y="1195"/>
                  </a:cubicBezTo>
                  <a:cubicBezTo>
                    <a:pt x="164" y="1195"/>
                    <a:pt x="79" y="1178"/>
                    <a:pt x="0" y="1149"/>
                  </a:cubicBezTo>
                  <a:lnTo>
                    <a:pt x="0" y="1149"/>
                  </a:lnTo>
                  <a:cubicBezTo>
                    <a:pt x="136" y="1315"/>
                    <a:pt x="341" y="1421"/>
                    <a:pt x="572" y="1421"/>
                  </a:cubicBezTo>
                  <a:cubicBezTo>
                    <a:pt x="976" y="1421"/>
                    <a:pt x="1303" y="1092"/>
                    <a:pt x="1303" y="687"/>
                  </a:cubicBezTo>
                  <a:cubicBezTo>
                    <a:pt x="1303" y="371"/>
                    <a:pt x="1101" y="102"/>
                    <a:pt x="82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60;p59"/>
            <p:cNvSpPr/>
            <p:nvPr/>
          </p:nvSpPr>
          <p:spPr>
            <a:xfrm>
              <a:off x="4241336" y="4189604"/>
              <a:ext cx="80804" cy="9835"/>
            </a:xfrm>
            <a:custGeom>
              <a:avLst/>
              <a:gdLst/>
              <a:ahLst/>
              <a:cxnLst/>
              <a:rect l="l" t="t" r="r" b="b"/>
              <a:pathLst>
                <a:path w="2276" h="277" extrusionOk="0">
                  <a:moveTo>
                    <a:pt x="138" y="0"/>
                  </a:moveTo>
                  <a:cubicBezTo>
                    <a:pt x="63" y="0"/>
                    <a:pt x="0" y="64"/>
                    <a:pt x="0" y="138"/>
                  </a:cubicBezTo>
                  <a:cubicBezTo>
                    <a:pt x="0" y="215"/>
                    <a:pt x="61" y="276"/>
                    <a:pt x="138" y="276"/>
                  </a:cubicBezTo>
                  <a:lnTo>
                    <a:pt x="2137" y="276"/>
                  </a:lnTo>
                  <a:cubicBezTo>
                    <a:pt x="2215" y="276"/>
                    <a:pt x="2275" y="216"/>
                    <a:pt x="2275" y="138"/>
                  </a:cubicBezTo>
                  <a:cubicBezTo>
                    <a:pt x="2275" y="64"/>
                    <a:pt x="2215" y="0"/>
                    <a:pt x="213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61;p59"/>
            <p:cNvSpPr/>
            <p:nvPr/>
          </p:nvSpPr>
          <p:spPr>
            <a:xfrm>
              <a:off x="4241372" y="4210019"/>
              <a:ext cx="45337" cy="9870"/>
            </a:xfrm>
            <a:custGeom>
              <a:avLst/>
              <a:gdLst/>
              <a:ahLst/>
              <a:cxnLst/>
              <a:rect l="l" t="t" r="r" b="b"/>
              <a:pathLst>
                <a:path w="1277" h="278" extrusionOk="0">
                  <a:moveTo>
                    <a:pt x="140" y="1"/>
                  </a:moveTo>
                  <a:cubicBezTo>
                    <a:pt x="64" y="1"/>
                    <a:pt x="1" y="61"/>
                    <a:pt x="1" y="139"/>
                  </a:cubicBezTo>
                  <a:cubicBezTo>
                    <a:pt x="1" y="215"/>
                    <a:pt x="62" y="277"/>
                    <a:pt x="140" y="277"/>
                  </a:cubicBezTo>
                  <a:lnTo>
                    <a:pt x="1137" y="277"/>
                  </a:lnTo>
                  <a:cubicBezTo>
                    <a:pt x="1215" y="277"/>
                    <a:pt x="1277" y="217"/>
                    <a:pt x="1277" y="139"/>
                  </a:cubicBezTo>
                  <a:cubicBezTo>
                    <a:pt x="1277" y="64"/>
                    <a:pt x="1215" y="1"/>
                    <a:pt x="113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62;p59"/>
            <p:cNvSpPr/>
            <p:nvPr/>
          </p:nvSpPr>
          <p:spPr>
            <a:xfrm>
              <a:off x="4246626" y="4235866"/>
              <a:ext cx="76259" cy="24569"/>
            </a:xfrm>
            <a:custGeom>
              <a:avLst/>
              <a:gdLst/>
              <a:ahLst/>
              <a:cxnLst/>
              <a:rect l="l" t="t" r="r" b="b"/>
              <a:pathLst>
                <a:path w="2148" h="692" extrusionOk="0">
                  <a:moveTo>
                    <a:pt x="83" y="1"/>
                  </a:moveTo>
                  <a:cubicBezTo>
                    <a:pt x="38" y="1"/>
                    <a:pt x="1" y="37"/>
                    <a:pt x="1" y="84"/>
                  </a:cubicBezTo>
                  <a:lnTo>
                    <a:pt x="1" y="608"/>
                  </a:lnTo>
                  <a:cubicBezTo>
                    <a:pt x="1" y="654"/>
                    <a:pt x="37" y="692"/>
                    <a:pt x="83" y="692"/>
                  </a:cubicBezTo>
                  <a:lnTo>
                    <a:pt x="2066" y="692"/>
                  </a:lnTo>
                  <a:cubicBezTo>
                    <a:pt x="2110" y="692"/>
                    <a:pt x="2148" y="654"/>
                    <a:pt x="2148" y="608"/>
                  </a:cubicBezTo>
                  <a:lnTo>
                    <a:pt x="2148" y="84"/>
                  </a:lnTo>
                  <a:cubicBezTo>
                    <a:pt x="2148" y="38"/>
                    <a:pt x="2112" y="1"/>
                    <a:pt x="2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63;p59"/>
            <p:cNvSpPr/>
            <p:nvPr/>
          </p:nvSpPr>
          <p:spPr>
            <a:xfrm>
              <a:off x="4306770" y="4235830"/>
              <a:ext cx="16118" cy="24569"/>
            </a:xfrm>
            <a:custGeom>
              <a:avLst/>
              <a:gdLst/>
              <a:ahLst/>
              <a:cxnLst/>
              <a:rect l="l" t="t" r="r" b="b"/>
              <a:pathLst>
                <a:path w="454" h="692" extrusionOk="0">
                  <a:moveTo>
                    <a:pt x="0" y="1"/>
                  </a:moveTo>
                  <a:cubicBezTo>
                    <a:pt x="47" y="1"/>
                    <a:pt x="84" y="36"/>
                    <a:pt x="84" y="83"/>
                  </a:cubicBezTo>
                  <a:lnTo>
                    <a:pt x="84" y="608"/>
                  </a:lnTo>
                  <a:cubicBezTo>
                    <a:pt x="84" y="654"/>
                    <a:pt x="48" y="691"/>
                    <a:pt x="0" y="691"/>
                  </a:cubicBezTo>
                  <a:lnTo>
                    <a:pt x="372" y="691"/>
                  </a:lnTo>
                  <a:cubicBezTo>
                    <a:pt x="416" y="691"/>
                    <a:pt x="454" y="655"/>
                    <a:pt x="454" y="608"/>
                  </a:cubicBezTo>
                  <a:lnTo>
                    <a:pt x="454" y="83"/>
                  </a:lnTo>
                  <a:cubicBezTo>
                    <a:pt x="454" y="38"/>
                    <a:pt x="416" y="1"/>
                    <a:pt x="37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5153;p59"/>
          <p:cNvGrpSpPr/>
          <p:nvPr/>
        </p:nvGrpSpPr>
        <p:grpSpPr>
          <a:xfrm>
            <a:off x="5441513" y="2868790"/>
            <a:ext cx="386483" cy="375976"/>
            <a:chOff x="2790088" y="1516238"/>
            <a:chExt cx="327049" cy="323263"/>
          </a:xfrm>
        </p:grpSpPr>
        <p:sp>
          <p:nvSpPr>
            <p:cNvPr id="225" name="Google Shape;5154;p59"/>
            <p:cNvSpPr/>
            <p:nvPr/>
          </p:nvSpPr>
          <p:spPr>
            <a:xfrm>
              <a:off x="3030199" y="1516238"/>
              <a:ext cx="30497" cy="32807"/>
            </a:xfrm>
            <a:custGeom>
              <a:avLst/>
              <a:gdLst/>
              <a:ahLst/>
              <a:cxnLst/>
              <a:rect l="l" t="t" r="r" b="b"/>
              <a:pathLst>
                <a:path w="859" h="924" extrusionOk="0">
                  <a:moveTo>
                    <a:pt x="707" y="0"/>
                  </a:moveTo>
                  <a:cubicBezTo>
                    <a:pt x="669" y="0"/>
                    <a:pt x="632" y="16"/>
                    <a:pt x="605" y="47"/>
                  </a:cubicBezTo>
                  <a:lnTo>
                    <a:pt x="50" y="700"/>
                  </a:lnTo>
                  <a:cubicBezTo>
                    <a:pt x="1" y="758"/>
                    <a:pt x="7" y="843"/>
                    <a:pt x="64" y="892"/>
                  </a:cubicBezTo>
                  <a:cubicBezTo>
                    <a:pt x="91" y="913"/>
                    <a:pt x="122" y="923"/>
                    <a:pt x="152" y="923"/>
                  </a:cubicBezTo>
                  <a:cubicBezTo>
                    <a:pt x="189" y="923"/>
                    <a:pt x="228" y="908"/>
                    <a:pt x="254" y="877"/>
                  </a:cubicBezTo>
                  <a:lnTo>
                    <a:pt x="811" y="224"/>
                  </a:lnTo>
                  <a:cubicBezTo>
                    <a:pt x="859" y="167"/>
                    <a:pt x="854" y="82"/>
                    <a:pt x="797" y="33"/>
                  </a:cubicBezTo>
                  <a:cubicBezTo>
                    <a:pt x="770" y="11"/>
                    <a:pt x="739" y="0"/>
                    <a:pt x="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155;p59"/>
            <p:cNvSpPr/>
            <p:nvPr/>
          </p:nvSpPr>
          <p:spPr>
            <a:xfrm>
              <a:off x="2813343" y="1613270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8" y="1"/>
                  </a:moveTo>
                  <a:cubicBezTo>
                    <a:pt x="137" y="1"/>
                    <a:pt x="0" y="139"/>
                    <a:pt x="0" y="307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8" y="5427"/>
                  </a:cubicBezTo>
                  <a:lnTo>
                    <a:pt x="7592" y="5427"/>
                  </a:lnTo>
                  <a:cubicBezTo>
                    <a:pt x="7764" y="5427"/>
                    <a:pt x="7900" y="5289"/>
                    <a:pt x="7900" y="5119"/>
                  </a:cubicBezTo>
                  <a:lnTo>
                    <a:pt x="7900" y="307"/>
                  </a:lnTo>
                  <a:cubicBezTo>
                    <a:pt x="7900" y="137"/>
                    <a:pt x="7762" y="1"/>
                    <a:pt x="7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156;p59"/>
            <p:cNvSpPr/>
            <p:nvPr/>
          </p:nvSpPr>
          <p:spPr>
            <a:xfrm>
              <a:off x="3069750" y="1613270"/>
              <a:ext cx="24106" cy="192721"/>
            </a:xfrm>
            <a:custGeom>
              <a:avLst/>
              <a:gdLst/>
              <a:ahLst/>
              <a:cxnLst/>
              <a:rect l="l" t="t" r="r" b="b"/>
              <a:pathLst>
                <a:path w="679" h="5428" extrusionOk="0">
                  <a:moveTo>
                    <a:pt x="1" y="1"/>
                  </a:moveTo>
                  <a:cubicBezTo>
                    <a:pt x="172" y="1"/>
                    <a:pt x="309" y="139"/>
                    <a:pt x="309" y="307"/>
                  </a:cubicBezTo>
                  <a:lnTo>
                    <a:pt x="309" y="5119"/>
                  </a:lnTo>
                  <a:cubicBezTo>
                    <a:pt x="309" y="5291"/>
                    <a:pt x="169" y="5427"/>
                    <a:pt x="1" y="5427"/>
                  </a:cubicBezTo>
                  <a:lnTo>
                    <a:pt x="370" y="5427"/>
                  </a:lnTo>
                  <a:cubicBezTo>
                    <a:pt x="542" y="5427"/>
                    <a:pt x="678" y="5289"/>
                    <a:pt x="678" y="5119"/>
                  </a:cubicBezTo>
                  <a:lnTo>
                    <a:pt x="678" y="307"/>
                  </a:lnTo>
                  <a:cubicBezTo>
                    <a:pt x="678" y="139"/>
                    <a:pt x="542" y="2"/>
                    <a:pt x="3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157;p59"/>
            <p:cNvSpPr/>
            <p:nvPr/>
          </p:nvSpPr>
          <p:spPr>
            <a:xfrm>
              <a:off x="2834751" y="1631200"/>
              <a:ext cx="237796" cy="156861"/>
            </a:xfrm>
            <a:custGeom>
              <a:avLst/>
              <a:gdLst/>
              <a:ahLst/>
              <a:cxnLst/>
              <a:rect l="l" t="t" r="r" b="b"/>
              <a:pathLst>
                <a:path w="6698" h="4418" extrusionOk="0">
                  <a:moveTo>
                    <a:pt x="206" y="1"/>
                  </a:moveTo>
                  <a:cubicBezTo>
                    <a:pt x="92" y="1"/>
                    <a:pt x="0" y="94"/>
                    <a:pt x="0" y="208"/>
                  </a:cubicBezTo>
                  <a:lnTo>
                    <a:pt x="0" y="4210"/>
                  </a:lnTo>
                  <a:cubicBezTo>
                    <a:pt x="0" y="4325"/>
                    <a:pt x="94" y="4417"/>
                    <a:pt x="206" y="4417"/>
                  </a:cubicBezTo>
                  <a:lnTo>
                    <a:pt x="6490" y="4417"/>
                  </a:lnTo>
                  <a:cubicBezTo>
                    <a:pt x="6604" y="4417"/>
                    <a:pt x="6697" y="4325"/>
                    <a:pt x="6697" y="4211"/>
                  </a:cubicBezTo>
                  <a:lnTo>
                    <a:pt x="6697" y="208"/>
                  </a:lnTo>
                  <a:cubicBezTo>
                    <a:pt x="6697" y="93"/>
                    <a:pt x="6604" y="1"/>
                    <a:pt x="6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158;p59"/>
            <p:cNvSpPr/>
            <p:nvPr/>
          </p:nvSpPr>
          <p:spPr>
            <a:xfrm>
              <a:off x="3051821" y="1631164"/>
              <a:ext cx="20733" cy="156897"/>
            </a:xfrm>
            <a:custGeom>
              <a:avLst/>
              <a:gdLst/>
              <a:ahLst/>
              <a:cxnLst/>
              <a:rect l="l" t="t" r="r" b="b"/>
              <a:pathLst>
                <a:path w="584" h="4419" extrusionOk="0">
                  <a:moveTo>
                    <a:pt x="1" y="0"/>
                  </a:moveTo>
                  <a:cubicBezTo>
                    <a:pt x="116" y="0"/>
                    <a:pt x="206" y="94"/>
                    <a:pt x="206" y="206"/>
                  </a:cubicBezTo>
                  <a:lnTo>
                    <a:pt x="206" y="4211"/>
                  </a:lnTo>
                  <a:cubicBezTo>
                    <a:pt x="206" y="4326"/>
                    <a:pt x="113" y="4418"/>
                    <a:pt x="1" y="4418"/>
                  </a:cubicBezTo>
                  <a:lnTo>
                    <a:pt x="376" y="4418"/>
                  </a:lnTo>
                  <a:cubicBezTo>
                    <a:pt x="491" y="4418"/>
                    <a:pt x="583" y="4325"/>
                    <a:pt x="583" y="4211"/>
                  </a:cubicBezTo>
                  <a:lnTo>
                    <a:pt x="583" y="206"/>
                  </a:lnTo>
                  <a:cubicBezTo>
                    <a:pt x="583" y="94"/>
                    <a:pt x="490" y="2"/>
                    <a:pt x="37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159;p59"/>
            <p:cNvSpPr/>
            <p:nvPr/>
          </p:nvSpPr>
          <p:spPr>
            <a:xfrm>
              <a:off x="2853959" y="1541091"/>
              <a:ext cx="199276" cy="199290"/>
            </a:xfrm>
            <a:custGeom>
              <a:avLst/>
              <a:gdLst/>
              <a:ahLst/>
              <a:cxnLst/>
              <a:rect l="l" t="t" r="r" b="b"/>
              <a:pathLst>
                <a:path w="5613" h="5613" extrusionOk="0">
                  <a:moveTo>
                    <a:pt x="2806" y="0"/>
                  </a:moveTo>
                  <a:cubicBezTo>
                    <a:pt x="1256" y="0"/>
                    <a:pt x="0" y="1257"/>
                    <a:pt x="0" y="2807"/>
                  </a:cubicBezTo>
                  <a:cubicBezTo>
                    <a:pt x="0" y="4356"/>
                    <a:pt x="1256" y="5613"/>
                    <a:pt x="2806" y="5613"/>
                  </a:cubicBezTo>
                  <a:cubicBezTo>
                    <a:pt x="4356" y="5613"/>
                    <a:pt x="5612" y="4356"/>
                    <a:pt x="5612" y="2807"/>
                  </a:cubicBezTo>
                  <a:cubicBezTo>
                    <a:pt x="5612" y="1257"/>
                    <a:pt x="4356" y="0"/>
                    <a:pt x="2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160;p59"/>
            <p:cNvSpPr/>
            <p:nvPr/>
          </p:nvSpPr>
          <p:spPr>
            <a:xfrm>
              <a:off x="2904055" y="1548050"/>
              <a:ext cx="149217" cy="192331"/>
            </a:xfrm>
            <a:custGeom>
              <a:avLst/>
              <a:gdLst/>
              <a:ahLst/>
              <a:cxnLst/>
              <a:rect l="l" t="t" r="r" b="b"/>
              <a:pathLst>
                <a:path w="4203" h="5417" extrusionOk="0">
                  <a:moveTo>
                    <a:pt x="2430" y="0"/>
                  </a:moveTo>
                  <a:cubicBezTo>
                    <a:pt x="3273" y="487"/>
                    <a:pt x="3840" y="1395"/>
                    <a:pt x="3840" y="2436"/>
                  </a:cubicBezTo>
                  <a:cubicBezTo>
                    <a:pt x="3840" y="3986"/>
                    <a:pt x="2584" y="5243"/>
                    <a:pt x="1034" y="5243"/>
                  </a:cubicBezTo>
                  <a:cubicBezTo>
                    <a:pt x="669" y="5243"/>
                    <a:pt x="322" y="5172"/>
                    <a:pt x="1" y="5047"/>
                  </a:cubicBezTo>
                  <a:lnTo>
                    <a:pt x="1" y="5047"/>
                  </a:lnTo>
                  <a:cubicBezTo>
                    <a:pt x="411" y="5281"/>
                    <a:pt x="889" y="5417"/>
                    <a:pt x="1397" y="5417"/>
                  </a:cubicBezTo>
                  <a:cubicBezTo>
                    <a:pt x="2947" y="5417"/>
                    <a:pt x="4203" y="4162"/>
                    <a:pt x="4203" y="2611"/>
                  </a:cubicBezTo>
                  <a:cubicBezTo>
                    <a:pt x="4203" y="1425"/>
                    <a:pt x="3467" y="410"/>
                    <a:pt x="24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161;p59"/>
            <p:cNvSpPr/>
            <p:nvPr/>
          </p:nvSpPr>
          <p:spPr>
            <a:xfrm>
              <a:off x="3000234" y="1612241"/>
              <a:ext cx="23822" cy="36748"/>
            </a:xfrm>
            <a:custGeom>
              <a:avLst/>
              <a:gdLst/>
              <a:ahLst/>
              <a:cxnLst/>
              <a:rect l="l" t="t" r="r" b="b"/>
              <a:pathLst>
                <a:path w="671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53" y="1034"/>
                  </a:lnTo>
                  <a:cubicBezTo>
                    <a:pt x="439" y="1034"/>
                    <a:pt x="671" y="803"/>
                    <a:pt x="669" y="516"/>
                  </a:cubicBezTo>
                  <a:cubicBezTo>
                    <a:pt x="669" y="233"/>
                    <a:pt x="439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162;p59"/>
            <p:cNvSpPr/>
            <p:nvPr/>
          </p:nvSpPr>
          <p:spPr>
            <a:xfrm>
              <a:off x="3000234" y="1613377"/>
              <a:ext cx="23787" cy="35541"/>
            </a:xfrm>
            <a:custGeom>
              <a:avLst/>
              <a:gdLst/>
              <a:ahLst/>
              <a:cxnLst/>
              <a:rect l="l" t="t" r="r" b="b"/>
              <a:pathLst>
                <a:path w="670" h="1001" extrusionOk="0">
                  <a:moveTo>
                    <a:pt x="335" y="1"/>
                  </a:moveTo>
                  <a:lnTo>
                    <a:pt x="335" y="1"/>
                  </a:lnTo>
                  <a:cubicBezTo>
                    <a:pt x="377" y="74"/>
                    <a:pt x="400" y="160"/>
                    <a:pt x="400" y="252"/>
                  </a:cubicBezTo>
                  <a:cubicBezTo>
                    <a:pt x="400" y="395"/>
                    <a:pt x="343" y="524"/>
                    <a:pt x="249" y="618"/>
                  </a:cubicBezTo>
                  <a:cubicBezTo>
                    <a:pt x="183" y="686"/>
                    <a:pt x="97" y="735"/>
                    <a:pt x="0" y="756"/>
                  </a:cubicBezTo>
                  <a:lnTo>
                    <a:pt x="0" y="1001"/>
                  </a:lnTo>
                  <a:lnTo>
                    <a:pt x="153" y="1001"/>
                  </a:lnTo>
                  <a:cubicBezTo>
                    <a:pt x="295" y="1001"/>
                    <a:pt x="425" y="943"/>
                    <a:pt x="518" y="850"/>
                  </a:cubicBezTo>
                  <a:cubicBezTo>
                    <a:pt x="612" y="756"/>
                    <a:pt x="669" y="627"/>
                    <a:pt x="669" y="484"/>
                  </a:cubicBezTo>
                  <a:cubicBezTo>
                    <a:pt x="669" y="265"/>
                    <a:pt x="530" y="77"/>
                    <a:pt x="33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163;p59"/>
            <p:cNvSpPr/>
            <p:nvPr/>
          </p:nvSpPr>
          <p:spPr>
            <a:xfrm>
              <a:off x="2909806" y="1647034"/>
              <a:ext cx="33088" cy="62844"/>
            </a:xfrm>
            <a:custGeom>
              <a:avLst/>
              <a:gdLst/>
              <a:ahLst/>
              <a:cxnLst/>
              <a:rect l="l" t="t" r="r" b="b"/>
              <a:pathLst>
                <a:path w="932" h="1770" extrusionOk="0">
                  <a:moveTo>
                    <a:pt x="0" y="1"/>
                  </a:moveTo>
                  <a:lnTo>
                    <a:pt x="0" y="1303"/>
                  </a:lnTo>
                  <a:cubicBezTo>
                    <a:pt x="0" y="1561"/>
                    <a:pt x="209" y="1770"/>
                    <a:pt x="465" y="1770"/>
                  </a:cubicBezTo>
                  <a:cubicBezTo>
                    <a:pt x="722" y="1770"/>
                    <a:pt x="931" y="1561"/>
                    <a:pt x="931" y="1303"/>
                  </a:cubicBezTo>
                  <a:lnTo>
                    <a:pt x="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164;p59"/>
            <p:cNvSpPr/>
            <p:nvPr/>
          </p:nvSpPr>
          <p:spPr>
            <a:xfrm>
              <a:off x="2919641" y="1647034"/>
              <a:ext cx="23290" cy="62844"/>
            </a:xfrm>
            <a:custGeom>
              <a:avLst/>
              <a:gdLst/>
              <a:ahLst/>
              <a:cxnLst/>
              <a:rect l="l" t="t" r="r" b="b"/>
              <a:pathLst>
                <a:path w="656" h="1770" extrusionOk="0">
                  <a:moveTo>
                    <a:pt x="280" y="1"/>
                  </a:moveTo>
                  <a:lnTo>
                    <a:pt x="280" y="1303"/>
                  </a:lnTo>
                  <a:cubicBezTo>
                    <a:pt x="280" y="1431"/>
                    <a:pt x="228" y="1548"/>
                    <a:pt x="143" y="1633"/>
                  </a:cubicBezTo>
                  <a:cubicBezTo>
                    <a:pt x="102" y="1673"/>
                    <a:pt x="55" y="1706"/>
                    <a:pt x="1" y="1729"/>
                  </a:cubicBezTo>
                  <a:cubicBezTo>
                    <a:pt x="58" y="1755"/>
                    <a:pt x="123" y="1770"/>
                    <a:pt x="189" y="1770"/>
                  </a:cubicBezTo>
                  <a:cubicBezTo>
                    <a:pt x="317" y="1770"/>
                    <a:pt x="435" y="1716"/>
                    <a:pt x="519" y="1633"/>
                  </a:cubicBezTo>
                  <a:cubicBezTo>
                    <a:pt x="604" y="1548"/>
                    <a:pt x="656" y="1433"/>
                    <a:pt x="656" y="1303"/>
                  </a:cubicBezTo>
                  <a:lnTo>
                    <a:pt x="65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165;p59"/>
            <p:cNvSpPr/>
            <p:nvPr/>
          </p:nvSpPr>
          <p:spPr>
            <a:xfrm>
              <a:off x="3042626" y="1522203"/>
              <a:ext cx="56626" cy="44097"/>
            </a:xfrm>
            <a:custGeom>
              <a:avLst/>
              <a:gdLst/>
              <a:ahLst/>
              <a:cxnLst/>
              <a:rect l="l" t="t" r="r" b="b"/>
              <a:pathLst>
                <a:path w="1595" h="1242" extrusionOk="0">
                  <a:moveTo>
                    <a:pt x="1443" y="0"/>
                  </a:moveTo>
                  <a:cubicBezTo>
                    <a:pt x="1414" y="0"/>
                    <a:pt x="1386" y="9"/>
                    <a:pt x="1362" y="27"/>
                  </a:cubicBezTo>
                  <a:lnTo>
                    <a:pt x="72" y="999"/>
                  </a:lnTo>
                  <a:cubicBezTo>
                    <a:pt x="12" y="1043"/>
                    <a:pt x="1" y="1128"/>
                    <a:pt x="45" y="1187"/>
                  </a:cubicBezTo>
                  <a:cubicBezTo>
                    <a:pt x="72" y="1223"/>
                    <a:pt x="111" y="1242"/>
                    <a:pt x="153" y="1242"/>
                  </a:cubicBezTo>
                  <a:cubicBezTo>
                    <a:pt x="182" y="1242"/>
                    <a:pt x="211" y="1232"/>
                    <a:pt x="234" y="1215"/>
                  </a:cubicBezTo>
                  <a:lnTo>
                    <a:pt x="1523" y="243"/>
                  </a:lnTo>
                  <a:cubicBezTo>
                    <a:pt x="1583" y="199"/>
                    <a:pt x="1595" y="114"/>
                    <a:pt x="1550" y="55"/>
                  </a:cubicBezTo>
                  <a:cubicBezTo>
                    <a:pt x="1524" y="19"/>
                    <a:pt x="1483" y="0"/>
                    <a:pt x="1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166;p59"/>
            <p:cNvSpPr/>
            <p:nvPr/>
          </p:nvSpPr>
          <p:spPr>
            <a:xfrm>
              <a:off x="3053135" y="1570950"/>
              <a:ext cx="41396" cy="15693"/>
            </a:xfrm>
            <a:custGeom>
              <a:avLst/>
              <a:gdLst/>
              <a:ahLst/>
              <a:cxnLst/>
              <a:rect l="l" t="t" r="r" b="b"/>
              <a:pathLst>
                <a:path w="1166" h="442" extrusionOk="0">
                  <a:moveTo>
                    <a:pt x="1018" y="0"/>
                  </a:moveTo>
                  <a:cubicBezTo>
                    <a:pt x="1010" y="0"/>
                    <a:pt x="1001" y="1"/>
                    <a:pt x="992" y="3"/>
                  </a:cubicBezTo>
                  <a:lnTo>
                    <a:pt x="122" y="174"/>
                  </a:lnTo>
                  <a:cubicBezTo>
                    <a:pt x="50" y="188"/>
                    <a:pt x="1" y="259"/>
                    <a:pt x="15" y="332"/>
                  </a:cubicBezTo>
                  <a:cubicBezTo>
                    <a:pt x="28" y="397"/>
                    <a:pt x="86" y="442"/>
                    <a:pt x="148" y="442"/>
                  </a:cubicBezTo>
                  <a:cubicBezTo>
                    <a:pt x="158" y="442"/>
                    <a:pt x="166" y="442"/>
                    <a:pt x="174" y="439"/>
                  </a:cubicBezTo>
                  <a:lnTo>
                    <a:pt x="1044" y="267"/>
                  </a:lnTo>
                  <a:cubicBezTo>
                    <a:pt x="1116" y="253"/>
                    <a:pt x="1165" y="183"/>
                    <a:pt x="1151" y="109"/>
                  </a:cubicBezTo>
                  <a:cubicBezTo>
                    <a:pt x="1138" y="46"/>
                    <a:pt x="1082" y="0"/>
                    <a:pt x="1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167;p59"/>
            <p:cNvSpPr/>
            <p:nvPr/>
          </p:nvSpPr>
          <p:spPr>
            <a:xfrm>
              <a:off x="2883214" y="1608229"/>
              <a:ext cx="39017" cy="44843"/>
            </a:xfrm>
            <a:custGeom>
              <a:avLst/>
              <a:gdLst/>
              <a:ahLst/>
              <a:cxnLst/>
              <a:rect l="l" t="t" r="r" b="b"/>
              <a:pathLst>
                <a:path w="1099" h="1263" extrusionOk="0">
                  <a:moveTo>
                    <a:pt x="631" y="0"/>
                  </a:moveTo>
                  <a:cubicBezTo>
                    <a:pt x="283" y="0"/>
                    <a:pt x="1" y="282"/>
                    <a:pt x="1" y="632"/>
                  </a:cubicBezTo>
                  <a:cubicBezTo>
                    <a:pt x="1" y="980"/>
                    <a:pt x="283" y="1262"/>
                    <a:pt x="631" y="1262"/>
                  </a:cubicBezTo>
                  <a:lnTo>
                    <a:pt x="1099" y="126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168;p59"/>
            <p:cNvSpPr/>
            <p:nvPr/>
          </p:nvSpPr>
          <p:spPr>
            <a:xfrm>
              <a:off x="2909061" y="1608158"/>
              <a:ext cx="13171" cy="44843"/>
            </a:xfrm>
            <a:custGeom>
              <a:avLst/>
              <a:gdLst/>
              <a:ahLst/>
              <a:cxnLst/>
              <a:rect l="l" t="t" r="r" b="b"/>
              <a:pathLst>
                <a:path w="371" h="1263" extrusionOk="0">
                  <a:moveTo>
                    <a:pt x="1" y="1"/>
                  </a:moveTo>
                  <a:lnTo>
                    <a:pt x="1" y="1263"/>
                  </a:lnTo>
                  <a:lnTo>
                    <a:pt x="371" y="1263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169;p59"/>
            <p:cNvSpPr/>
            <p:nvPr/>
          </p:nvSpPr>
          <p:spPr>
            <a:xfrm>
              <a:off x="2922197" y="1571589"/>
              <a:ext cx="77963" cy="118019"/>
            </a:xfrm>
            <a:custGeom>
              <a:avLst/>
              <a:gdLst/>
              <a:ahLst/>
              <a:cxnLst/>
              <a:rect l="l" t="t" r="r" b="b"/>
              <a:pathLst>
                <a:path w="2196" h="3324" extrusionOk="0">
                  <a:moveTo>
                    <a:pt x="2091" y="1"/>
                  </a:moveTo>
                  <a:cubicBezTo>
                    <a:pt x="2060" y="1"/>
                    <a:pt x="2028" y="14"/>
                    <a:pt x="2007" y="45"/>
                  </a:cubicBezTo>
                  <a:cubicBezTo>
                    <a:pt x="1322" y="994"/>
                    <a:pt x="193" y="1031"/>
                    <a:pt x="23" y="1031"/>
                  </a:cubicBezTo>
                  <a:cubicBezTo>
                    <a:pt x="8" y="1031"/>
                    <a:pt x="1" y="1031"/>
                    <a:pt x="1" y="1031"/>
                  </a:cubicBezTo>
                  <a:lnTo>
                    <a:pt x="1" y="1661"/>
                  </a:lnTo>
                  <a:lnTo>
                    <a:pt x="1" y="2293"/>
                  </a:lnTo>
                  <a:cubicBezTo>
                    <a:pt x="1" y="2293"/>
                    <a:pt x="8" y="2293"/>
                    <a:pt x="23" y="2293"/>
                  </a:cubicBezTo>
                  <a:cubicBezTo>
                    <a:pt x="193" y="2293"/>
                    <a:pt x="1322" y="2329"/>
                    <a:pt x="2007" y="3279"/>
                  </a:cubicBezTo>
                  <a:cubicBezTo>
                    <a:pt x="2028" y="3309"/>
                    <a:pt x="2060" y="3323"/>
                    <a:pt x="2091" y="3323"/>
                  </a:cubicBezTo>
                  <a:cubicBezTo>
                    <a:pt x="2144" y="3323"/>
                    <a:pt x="2195" y="3283"/>
                    <a:pt x="2195" y="3218"/>
                  </a:cubicBezTo>
                  <a:lnTo>
                    <a:pt x="2195" y="1661"/>
                  </a:lnTo>
                  <a:lnTo>
                    <a:pt x="2195" y="106"/>
                  </a:lnTo>
                  <a:cubicBezTo>
                    <a:pt x="2195" y="41"/>
                    <a:pt x="2144" y="1"/>
                    <a:pt x="2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170;p59"/>
            <p:cNvSpPr/>
            <p:nvPr/>
          </p:nvSpPr>
          <p:spPr>
            <a:xfrm>
              <a:off x="2922304" y="1571624"/>
              <a:ext cx="77963" cy="117983"/>
            </a:xfrm>
            <a:custGeom>
              <a:avLst/>
              <a:gdLst/>
              <a:ahLst/>
              <a:cxnLst/>
              <a:rect l="l" t="t" r="r" b="b"/>
              <a:pathLst>
                <a:path w="2196" h="3323" extrusionOk="0">
                  <a:moveTo>
                    <a:pt x="2090" y="1"/>
                  </a:moveTo>
                  <a:cubicBezTo>
                    <a:pt x="2059" y="1"/>
                    <a:pt x="2028" y="15"/>
                    <a:pt x="2005" y="46"/>
                  </a:cubicBezTo>
                  <a:cubicBezTo>
                    <a:pt x="1948" y="125"/>
                    <a:pt x="1887" y="198"/>
                    <a:pt x="1824" y="264"/>
                  </a:cubicBezTo>
                  <a:lnTo>
                    <a:pt x="1824" y="2456"/>
                  </a:lnTo>
                  <a:cubicBezTo>
                    <a:pt x="1824" y="2497"/>
                    <a:pt x="1791" y="2527"/>
                    <a:pt x="1754" y="2527"/>
                  </a:cubicBezTo>
                  <a:cubicBezTo>
                    <a:pt x="1744" y="2527"/>
                    <a:pt x="1733" y="2524"/>
                    <a:pt x="1723" y="2519"/>
                  </a:cubicBezTo>
                  <a:lnTo>
                    <a:pt x="1097" y="2180"/>
                  </a:lnTo>
                  <a:cubicBezTo>
                    <a:pt x="766" y="1990"/>
                    <a:pt x="401" y="1943"/>
                    <a:pt x="115" y="1943"/>
                  </a:cubicBezTo>
                  <a:cubicBezTo>
                    <a:pt x="75" y="1943"/>
                    <a:pt x="37" y="1944"/>
                    <a:pt x="1" y="1945"/>
                  </a:cubicBezTo>
                  <a:lnTo>
                    <a:pt x="1" y="2293"/>
                  </a:lnTo>
                  <a:cubicBezTo>
                    <a:pt x="1" y="2293"/>
                    <a:pt x="8" y="2293"/>
                    <a:pt x="22" y="2293"/>
                  </a:cubicBezTo>
                  <a:cubicBezTo>
                    <a:pt x="193" y="2293"/>
                    <a:pt x="1320" y="2330"/>
                    <a:pt x="2005" y="3279"/>
                  </a:cubicBezTo>
                  <a:cubicBezTo>
                    <a:pt x="2027" y="3309"/>
                    <a:pt x="2059" y="3323"/>
                    <a:pt x="2090" y="3323"/>
                  </a:cubicBezTo>
                  <a:cubicBezTo>
                    <a:pt x="2143" y="3323"/>
                    <a:pt x="2195" y="3282"/>
                    <a:pt x="2195" y="3219"/>
                  </a:cubicBezTo>
                  <a:lnTo>
                    <a:pt x="2195" y="105"/>
                  </a:lnTo>
                  <a:cubicBezTo>
                    <a:pt x="2195" y="41"/>
                    <a:pt x="2144" y="1"/>
                    <a:pt x="209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171;p59"/>
            <p:cNvSpPr/>
            <p:nvPr/>
          </p:nvSpPr>
          <p:spPr>
            <a:xfrm>
              <a:off x="2790088" y="1804600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51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585"/>
                  </a:lnTo>
                  <a:cubicBezTo>
                    <a:pt x="0" y="804"/>
                    <a:pt x="179" y="982"/>
                    <a:pt x="398" y="982"/>
                  </a:cubicBezTo>
                  <a:lnTo>
                    <a:pt x="8813" y="982"/>
                  </a:lnTo>
                  <a:cubicBezTo>
                    <a:pt x="9032" y="982"/>
                    <a:pt x="9210" y="804"/>
                    <a:pt x="9212" y="585"/>
                  </a:cubicBezTo>
                  <a:lnTo>
                    <a:pt x="9212" y="250"/>
                  </a:lnTo>
                  <a:cubicBezTo>
                    <a:pt x="9212" y="112"/>
                    <a:pt x="9101" y="1"/>
                    <a:pt x="8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172;p59"/>
            <p:cNvSpPr/>
            <p:nvPr/>
          </p:nvSpPr>
          <p:spPr>
            <a:xfrm>
              <a:off x="3089774" y="1804600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9" y="112"/>
                    <a:pt x="399" y="250"/>
                  </a:cubicBezTo>
                  <a:lnTo>
                    <a:pt x="399" y="585"/>
                  </a:lnTo>
                  <a:cubicBezTo>
                    <a:pt x="399" y="804"/>
                    <a:pt x="221" y="982"/>
                    <a:pt x="1" y="982"/>
                  </a:cubicBezTo>
                  <a:lnTo>
                    <a:pt x="372" y="982"/>
                  </a:lnTo>
                  <a:cubicBezTo>
                    <a:pt x="591" y="982"/>
                    <a:pt x="769" y="804"/>
                    <a:pt x="769" y="585"/>
                  </a:cubicBezTo>
                  <a:lnTo>
                    <a:pt x="769" y="250"/>
                  </a:lnTo>
                  <a:cubicBezTo>
                    <a:pt x="769" y="112"/>
                    <a:pt x="658" y="1"/>
                    <a:pt x="52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173;p59"/>
            <p:cNvSpPr/>
            <p:nvPr/>
          </p:nvSpPr>
          <p:spPr>
            <a:xfrm>
              <a:off x="2920670" y="1804671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1" y="0"/>
                  </a:moveTo>
                  <a:lnTo>
                    <a:pt x="1" y="140"/>
                  </a:lnTo>
                  <a:cubicBezTo>
                    <a:pt x="1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5" y="326"/>
                    <a:pt x="1855" y="140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174;p59"/>
            <p:cNvSpPr/>
            <p:nvPr/>
          </p:nvSpPr>
          <p:spPr>
            <a:xfrm>
              <a:off x="2961429" y="1804600"/>
              <a:ext cx="25136" cy="16971"/>
            </a:xfrm>
            <a:custGeom>
              <a:avLst/>
              <a:gdLst/>
              <a:ahLst/>
              <a:cxnLst/>
              <a:rect l="l" t="t" r="r" b="b"/>
              <a:pathLst>
                <a:path w="708" h="478" extrusionOk="0">
                  <a:moveTo>
                    <a:pt x="338" y="1"/>
                  </a:moveTo>
                  <a:lnTo>
                    <a:pt x="338" y="141"/>
                  </a:lnTo>
                  <a:cubicBezTo>
                    <a:pt x="338" y="326"/>
                    <a:pt x="187" y="477"/>
                    <a:pt x="1" y="477"/>
                  </a:cubicBezTo>
                  <a:lnTo>
                    <a:pt x="371" y="477"/>
                  </a:lnTo>
                  <a:cubicBezTo>
                    <a:pt x="556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1557;p40"/>
          <p:cNvGrpSpPr/>
          <p:nvPr/>
        </p:nvGrpSpPr>
        <p:grpSpPr>
          <a:xfrm>
            <a:off x="4427475" y="4099690"/>
            <a:ext cx="297711" cy="297692"/>
            <a:chOff x="6647002" y="2835061"/>
            <a:chExt cx="297711" cy="297692"/>
          </a:xfrm>
        </p:grpSpPr>
        <p:sp>
          <p:nvSpPr>
            <p:cNvPr id="247" name="Google Shape;1558;p40"/>
            <p:cNvSpPr/>
            <p:nvPr/>
          </p:nvSpPr>
          <p:spPr>
            <a:xfrm>
              <a:off x="6780542" y="2881737"/>
              <a:ext cx="33343" cy="100383"/>
            </a:xfrm>
            <a:custGeom>
              <a:avLst/>
              <a:gdLst/>
              <a:ahLst/>
              <a:cxnLst/>
              <a:rect l="l" t="t" r="r" b="b"/>
              <a:pathLst>
                <a:path w="1038" h="3125" extrusionOk="0">
                  <a:moveTo>
                    <a:pt x="1" y="1"/>
                  </a:moveTo>
                  <a:lnTo>
                    <a:pt x="261" y="3057"/>
                  </a:lnTo>
                  <a:lnTo>
                    <a:pt x="478" y="3125"/>
                  </a:lnTo>
                  <a:lnTo>
                    <a:pt x="758" y="3057"/>
                  </a:lnTo>
                  <a:lnTo>
                    <a:pt x="958" y="881"/>
                  </a:lnTo>
                  <a:lnTo>
                    <a:pt x="929" y="70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59;p40"/>
            <p:cNvSpPr/>
            <p:nvPr/>
          </p:nvSpPr>
          <p:spPr>
            <a:xfrm>
              <a:off x="6777844" y="2881737"/>
              <a:ext cx="35881" cy="99708"/>
            </a:xfrm>
            <a:custGeom>
              <a:avLst/>
              <a:gdLst/>
              <a:ahLst/>
              <a:cxnLst/>
              <a:rect l="l" t="t" r="r" b="b"/>
              <a:pathLst>
                <a:path w="1117" h="3104" extrusionOk="0">
                  <a:moveTo>
                    <a:pt x="1" y="1"/>
                  </a:moveTo>
                  <a:lnTo>
                    <a:pt x="261" y="3057"/>
                  </a:lnTo>
                  <a:lnTo>
                    <a:pt x="406" y="3103"/>
                  </a:lnTo>
                  <a:lnTo>
                    <a:pt x="539" y="3057"/>
                  </a:lnTo>
                  <a:lnTo>
                    <a:pt x="368" y="1045"/>
                  </a:lnTo>
                  <a:cubicBezTo>
                    <a:pt x="364" y="1002"/>
                    <a:pt x="398" y="963"/>
                    <a:pt x="441" y="963"/>
                  </a:cubicBezTo>
                  <a:cubicBezTo>
                    <a:pt x="443" y="963"/>
                    <a:pt x="446" y="963"/>
                    <a:pt x="448" y="964"/>
                  </a:cubicBezTo>
                  <a:cubicBezTo>
                    <a:pt x="484" y="966"/>
                    <a:pt x="522" y="968"/>
                    <a:pt x="558" y="968"/>
                  </a:cubicBezTo>
                  <a:cubicBezTo>
                    <a:pt x="725" y="968"/>
                    <a:pt x="885" y="937"/>
                    <a:pt x="1036" y="881"/>
                  </a:cubicBezTo>
                  <a:lnTo>
                    <a:pt x="1114" y="34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0;p40"/>
            <p:cNvSpPr/>
            <p:nvPr/>
          </p:nvSpPr>
          <p:spPr>
            <a:xfrm>
              <a:off x="6763388" y="2835061"/>
              <a:ext cx="66943" cy="66333"/>
            </a:xfrm>
            <a:custGeom>
              <a:avLst/>
              <a:gdLst/>
              <a:ahLst/>
              <a:cxnLst/>
              <a:rect l="l" t="t" r="r" b="b"/>
              <a:pathLst>
                <a:path w="2084" h="2065" extrusionOk="0">
                  <a:moveTo>
                    <a:pt x="1012" y="0"/>
                  </a:moveTo>
                  <a:cubicBezTo>
                    <a:pt x="818" y="0"/>
                    <a:pt x="637" y="51"/>
                    <a:pt x="481" y="141"/>
                  </a:cubicBezTo>
                  <a:cubicBezTo>
                    <a:pt x="481" y="141"/>
                    <a:pt x="445" y="180"/>
                    <a:pt x="422" y="194"/>
                  </a:cubicBezTo>
                  <a:cubicBezTo>
                    <a:pt x="138" y="387"/>
                    <a:pt x="0" y="703"/>
                    <a:pt x="0" y="1073"/>
                  </a:cubicBezTo>
                  <a:cubicBezTo>
                    <a:pt x="0" y="1665"/>
                    <a:pt x="420" y="2065"/>
                    <a:pt x="1012" y="2065"/>
                  </a:cubicBezTo>
                  <a:cubicBezTo>
                    <a:pt x="1363" y="2065"/>
                    <a:pt x="1664" y="1971"/>
                    <a:pt x="1859" y="1710"/>
                  </a:cubicBezTo>
                  <a:cubicBezTo>
                    <a:pt x="1875" y="1688"/>
                    <a:pt x="1914" y="1654"/>
                    <a:pt x="1914" y="1654"/>
                  </a:cubicBezTo>
                  <a:cubicBezTo>
                    <a:pt x="2021" y="1484"/>
                    <a:pt x="2084" y="1284"/>
                    <a:pt x="2084" y="1072"/>
                  </a:cubicBezTo>
                  <a:cubicBezTo>
                    <a:pt x="2084" y="480"/>
                    <a:pt x="1603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1;p40"/>
            <p:cNvSpPr/>
            <p:nvPr/>
          </p:nvSpPr>
          <p:spPr>
            <a:xfrm>
              <a:off x="6761396" y="2839558"/>
              <a:ext cx="63442" cy="64406"/>
            </a:xfrm>
            <a:custGeom>
              <a:avLst/>
              <a:gdLst/>
              <a:ahLst/>
              <a:cxnLst/>
              <a:rect l="l" t="t" r="r" b="b"/>
              <a:pathLst>
                <a:path w="1975" h="2005" extrusionOk="0">
                  <a:moveTo>
                    <a:pt x="542" y="1"/>
                  </a:moveTo>
                  <a:lnTo>
                    <a:pt x="542" y="1"/>
                  </a:lnTo>
                  <a:cubicBezTo>
                    <a:pt x="217" y="186"/>
                    <a:pt x="0" y="534"/>
                    <a:pt x="0" y="933"/>
                  </a:cubicBezTo>
                  <a:cubicBezTo>
                    <a:pt x="0" y="1525"/>
                    <a:pt x="481" y="2004"/>
                    <a:pt x="1071" y="2004"/>
                  </a:cubicBezTo>
                  <a:cubicBezTo>
                    <a:pt x="1452" y="2004"/>
                    <a:pt x="1785" y="1807"/>
                    <a:pt x="1975" y="1511"/>
                  </a:cubicBezTo>
                  <a:lnTo>
                    <a:pt x="1975" y="1511"/>
                  </a:lnTo>
                  <a:cubicBezTo>
                    <a:pt x="1820" y="1599"/>
                    <a:pt x="1639" y="1650"/>
                    <a:pt x="1445" y="1650"/>
                  </a:cubicBezTo>
                  <a:cubicBezTo>
                    <a:pt x="853" y="1650"/>
                    <a:pt x="374" y="1171"/>
                    <a:pt x="374" y="578"/>
                  </a:cubicBezTo>
                  <a:cubicBezTo>
                    <a:pt x="374" y="367"/>
                    <a:pt x="435" y="167"/>
                    <a:pt x="5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2;p40"/>
            <p:cNvSpPr/>
            <p:nvPr/>
          </p:nvSpPr>
          <p:spPr>
            <a:xfrm>
              <a:off x="6775724" y="2979972"/>
              <a:ext cx="41181" cy="18053"/>
            </a:xfrm>
            <a:custGeom>
              <a:avLst/>
              <a:gdLst/>
              <a:ahLst/>
              <a:cxnLst/>
              <a:rect l="l" t="t" r="r" b="b"/>
              <a:pathLst>
                <a:path w="1282" h="562" extrusionOk="0">
                  <a:moveTo>
                    <a:pt x="255" y="0"/>
                  </a:moveTo>
                  <a:cubicBezTo>
                    <a:pt x="255" y="0"/>
                    <a:pt x="211" y="22"/>
                    <a:pt x="190" y="29"/>
                  </a:cubicBezTo>
                  <a:cubicBezTo>
                    <a:pt x="68" y="65"/>
                    <a:pt x="0" y="157"/>
                    <a:pt x="0" y="281"/>
                  </a:cubicBezTo>
                  <a:lnTo>
                    <a:pt x="0" y="562"/>
                  </a:lnTo>
                  <a:lnTo>
                    <a:pt x="1255" y="562"/>
                  </a:lnTo>
                  <a:lnTo>
                    <a:pt x="1281" y="281"/>
                  </a:lnTo>
                  <a:cubicBezTo>
                    <a:pt x="1280" y="125"/>
                    <a:pt x="1145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3;p40"/>
            <p:cNvSpPr/>
            <p:nvPr/>
          </p:nvSpPr>
          <p:spPr>
            <a:xfrm>
              <a:off x="6774888" y="2979972"/>
              <a:ext cx="41952" cy="20430"/>
            </a:xfrm>
            <a:custGeom>
              <a:avLst/>
              <a:gdLst/>
              <a:ahLst/>
              <a:cxnLst/>
              <a:rect l="l" t="t" r="r" b="b"/>
              <a:pathLst>
                <a:path w="1306" h="636" extrusionOk="0">
                  <a:moveTo>
                    <a:pt x="281" y="0"/>
                  </a:moveTo>
                  <a:cubicBezTo>
                    <a:pt x="123" y="12"/>
                    <a:pt x="0" y="131"/>
                    <a:pt x="0" y="280"/>
                  </a:cubicBezTo>
                  <a:lnTo>
                    <a:pt x="0" y="559"/>
                  </a:lnTo>
                  <a:lnTo>
                    <a:pt x="599" y="636"/>
                  </a:lnTo>
                  <a:lnTo>
                    <a:pt x="1306" y="559"/>
                  </a:lnTo>
                  <a:lnTo>
                    <a:pt x="1306" y="280"/>
                  </a:lnTo>
                  <a:lnTo>
                    <a:pt x="337" y="280"/>
                  </a:lnTo>
                  <a:cubicBezTo>
                    <a:pt x="305" y="280"/>
                    <a:pt x="281" y="254"/>
                    <a:pt x="281" y="22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4;p40"/>
            <p:cNvSpPr/>
            <p:nvPr/>
          </p:nvSpPr>
          <p:spPr>
            <a:xfrm>
              <a:off x="6754586" y="2997929"/>
              <a:ext cx="83229" cy="30002"/>
            </a:xfrm>
            <a:custGeom>
              <a:avLst/>
              <a:gdLst/>
              <a:ahLst/>
              <a:cxnLst/>
              <a:rect l="l" t="t" r="r" b="b"/>
              <a:pathLst>
                <a:path w="2591" h="934" extrusionOk="0">
                  <a:moveTo>
                    <a:pt x="260" y="0"/>
                  </a:moveTo>
                  <a:cubicBezTo>
                    <a:pt x="260" y="0"/>
                    <a:pt x="154" y="29"/>
                    <a:pt x="109" y="61"/>
                  </a:cubicBezTo>
                  <a:cubicBezTo>
                    <a:pt x="37" y="111"/>
                    <a:pt x="1" y="185"/>
                    <a:pt x="1" y="281"/>
                  </a:cubicBezTo>
                  <a:lnTo>
                    <a:pt x="2" y="934"/>
                  </a:lnTo>
                  <a:lnTo>
                    <a:pt x="2543" y="934"/>
                  </a:lnTo>
                  <a:lnTo>
                    <a:pt x="2591" y="654"/>
                  </a:lnTo>
                  <a:lnTo>
                    <a:pt x="2591" y="281"/>
                  </a:lnTo>
                  <a:cubicBezTo>
                    <a:pt x="2591" y="126"/>
                    <a:pt x="2466" y="0"/>
                    <a:pt x="2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5;p40"/>
            <p:cNvSpPr/>
            <p:nvPr/>
          </p:nvSpPr>
          <p:spPr>
            <a:xfrm>
              <a:off x="6753911" y="2997929"/>
              <a:ext cx="83904" cy="32251"/>
            </a:xfrm>
            <a:custGeom>
              <a:avLst/>
              <a:gdLst/>
              <a:ahLst/>
              <a:cxnLst/>
              <a:rect l="l" t="t" r="r" b="b"/>
              <a:pathLst>
                <a:path w="2612" h="1004" extrusionOk="0">
                  <a:moveTo>
                    <a:pt x="281" y="0"/>
                  </a:moveTo>
                  <a:cubicBezTo>
                    <a:pt x="125" y="0"/>
                    <a:pt x="0" y="127"/>
                    <a:pt x="0" y="281"/>
                  </a:cubicBezTo>
                  <a:lnTo>
                    <a:pt x="0" y="934"/>
                  </a:lnTo>
                  <a:lnTo>
                    <a:pt x="1346" y="1003"/>
                  </a:lnTo>
                  <a:lnTo>
                    <a:pt x="2612" y="934"/>
                  </a:lnTo>
                  <a:lnTo>
                    <a:pt x="2612" y="654"/>
                  </a:lnTo>
                  <a:lnTo>
                    <a:pt x="337" y="654"/>
                  </a:lnTo>
                  <a:cubicBezTo>
                    <a:pt x="306" y="654"/>
                    <a:pt x="281" y="628"/>
                    <a:pt x="281" y="598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6;p40"/>
            <p:cNvSpPr/>
            <p:nvPr/>
          </p:nvSpPr>
          <p:spPr>
            <a:xfrm>
              <a:off x="6661394" y="3114732"/>
              <a:ext cx="269829" cy="17989"/>
            </a:xfrm>
            <a:custGeom>
              <a:avLst/>
              <a:gdLst/>
              <a:ahLst/>
              <a:cxnLst/>
              <a:rect l="l" t="t" r="r" b="b"/>
              <a:pathLst>
                <a:path w="8400" h="560" extrusionOk="0">
                  <a:moveTo>
                    <a:pt x="1" y="0"/>
                  </a:moveTo>
                  <a:lnTo>
                    <a:pt x="2" y="451"/>
                  </a:lnTo>
                  <a:cubicBezTo>
                    <a:pt x="2" y="503"/>
                    <a:pt x="47" y="545"/>
                    <a:pt x="98" y="545"/>
                  </a:cubicBezTo>
                  <a:lnTo>
                    <a:pt x="253" y="559"/>
                  </a:lnTo>
                  <a:lnTo>
                    <a:pt x="8306" y="559"/>
                  </a:lnTo>
                  <a:cubicBezTo>
                    <a:pt x="8358" y="559"/>
                    <a:pt x="8400" y="517"/>
                    <a:pt x="8399" y="467"/>
                  </a:cubicBezTo>
                  <a:lnTo>
                    <a:pt x="8399" y="280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7;p40"/>
            <p:cNvSpPr/>
            <p:nvPr/>
          </p:nvSpPr>
          <p:spPr>
            <a:xfrm>
              <a:off x="6659499" y="3040429"/>
              <a:ext cx="46353" cy="23417"/>
            </a:xfrm>
            <a:custGeom>
              <a:avLst/>
              <a:gdLst/>
              <a:ahLst/>
              <a:cxnLst/>
              <a:rect l="l" t="t" r="r" b="b"/>
              <a:pathLst>
                <a:path w="1443" h="729" extrusionOk="0">
                  <a:moveTo>
                    <a:pt x="260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2" y="429"/>
                  </a:lnTo>
                  <a:lnTo>
                    <a:pt x="1442" y="185"/>
                  </a:lnTo>
                  <a:cubicBezTo>
                    <a:pt x="1442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8;p40"/>
            <p:cNvSpPr/>
            <p:nvPr/>
          </p:nvSpPr>
          <p:spPr>
            <a:xfrm>
              <a:off x="6658953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5" y="0"/>
                  </a:moveTo>
                  <a:cubicBezTo>
                    <a:pt x="83" y="0"/>
                    <a:pt x="0" y="84"/>
                    <a:pt x="0" y="185"/>
                  </a:cubicBezTo>
                  <a:lnTo>
                    <a:pt x="0" y="728"/>
                  </a:lnTo>
                  <a:lnTo>
                    <a:pt x="731" y="847"/>
                  </a:lnTo>
                  <a:lnTo>
                    <a:pt x="1462" y="728"/>
                  </a:lnTo>
                  <a:lnTo>
                    <a:pt x="1462" y="429"/>
                  </a:lnTo>
                  <a:lnTo>
                    <a:pt x="355" y="429"/>
                  </a:lnTo>
                  <a:cubicBezTo>
                    <a:pt x="313" y="429"/>
                    <a:pt x="279" y="397"/>
                    <a:pt x="279" y="355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69;p40"/>
            <p:cNvSpPr/>
            <p:nvPr/>
          </p:nvSpPr>
          <p:spPr>
            <a:xfrm>
              <a:off x="6886488" y="3040429"/>
              <a:ext cx="46385" cy="23417"/>
            </a:xfrm>
            <a:custGeom>
              <a:avLst/>
              <a:gdLst/>
              <a:ahLst/>
              <a:cxnLst/>
              <a:rect l="l" t="t" r="r" b="b"/>
              <a:pathLst>
                <a:path w="1444" h="729" extrusionOk="0">
                  <a:moveTo>
                    <a:pt x="259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4" y="429"/>
                  </a:lnTo>
                  <a:lnTo>
                    <a:pt x="1444" y="185"/>
                  </a:lnTo>
                  <a:cubicBezTo>
                    <a:pt x="1444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0;p40"/>
            <p:cNvSpPr/>
            <p:nvPr/>
          </p:nvSpPr>
          <p:spPr>
            <a:xfrm>
              <a:off x="6885877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6" y="0"/>
                  </a:moveTo>
                  <a:cubicBezTo>
                    <a:pt x="83" y="0"/>
                    <a:pt x="1" y="84"/>
                    <a:pt x="1" y="185"/>
                  </a:cubicBezTo>
                  <a:lnTo>
                    <a:pt x="1" y="728"/>
                  </a:lnTo>
                  <a:lnTo>
                    <a:pt x="732" y="847"/>
                  </a:lnTo>
                  <a:lnTo>
                    <a:pt x="1463" y="728"/>
                  </a:lnTo>
                  <a:lnTo>
                    <a:pt x="1463" y="429"/>
                  </a:lnTo>
                  <a:lnTo>
                    <a:pt x="355" y="429"/>
                  </a:lnTo>
                  <a:cubicBezTo>
                    <a:pt x="313" y="429"/>
                    <a:pt x="280" y="397"/>
                    <a:pt x="280" y="355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1;p40"/>
            <p:cNvSpPr/>
            <p:nvPr/>
          </p:nvSpPr>
          <p:spPr>
            <a:xfrm>
              <a:off x="6724743" y="3027869"/>
              <a:ext cx="143009" cy="35977"/>
            </a:xfrm>
            <a:custGeom>
              <a:avLst/>
              <a:gdLst/>
              <a:ahLst/>
              <a:cxnLst/>
              <a:rect l="l" t="t" r="r" b="b"/>
              <a:pathLst>
                <a:path w="4452" h="1120" extrusionOk="0">
                  <a:moveTo>
                    <a:pt x="276" y="0"/>
                  </a:moveTo>
                  <a:lnTo>
                    <a:pt x="257" y="19"/>
                  </a:lnTo>
                  <a:cubicBezTo>
                    <a:pt x="103" y="19"/>
                    <a:pt x="0" y="138"/>
                    <a:pt x="0" y="291"/>
                  </a:cubicBezTo>
                  <a:lnTo>
                    <a:pt x="0" y="1119"/>
                  </a:lnTo>
                  <a:lnTo>
                    <a:pt x="4413" y="1119"/>
                  </a:lnTo>
                  <a:lnTo>
                    <a:pt x="4452" y="820"/>
                  </a:lnTo>
                  <a:lnTo>
                    <a:pt x="4452" y="280"/>
                  </a:lnTo>
                  <a:cubicBezTo>
                    <a:pt x="4452" y="125"/>
                    <a:pt x="4326" y="0"/>
                    <a:pt x="4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2;p40"/>
            <p:cNvSpPr/>
            <p:nvPr/>
          </p:nvSpPr>
          <p:spPr>
            <a:xfrm>
              <a:off x="6724036" y="3027805"/>
              <a:ext cx="143716" cy="39864"/>
            </a:xfrm>
            <a:custGeom>
              <a:avLst/>
              <a:gdLst/>
              <a:ahLst/>
              <a:cxnLst/>
              <a:rect l="l" t="t" r="r" b="b"/>
              <a:pathLst>
                <a:path w="4474" h="1241" extrusionOk="0">
                  <a:moveTo>
                    <a:pt x="280" y="1"/>
                  </a:moveTo>
                  <a:cubicBezTo>
                    <a:pt x="125" y="1"/>
                    <a:pt x="1" y="127"/>
                    <a:pt x="1" y="282"/>
                  </a:cubicBezTo>
                  <a:lnTo>
                    <a:pt x="1" y="1121"/>
                  </a:lnTo>
                  <a:lnTo>
                    <a:pt x="2114" y="1240"/>
                  </a:lnTo>
                  <a:lnTo>
                    <a:pt x="4474" y="1121"/>
                  </a:lnTo>
                  <a:lnTo>
                    <a:pt x="4474" y="822"/>
                  </a:lnTo>
                  <a:lnTo>
                    <a:pt x="4474" y="820"/>
                  </a:lnTo>
                  <a:lnTo>
                    <a:pt x="355" y="820"/>
                  </a:lnTo>
                  <a:cubicBezTo>
                    <a:pt x="324" y="820"/>
                    <a:pt x="299" y="796"/>
                    <a:pt x="299" y="764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3;p40"/>
            <p:cNvSpPr/>
            <p:nvPr/>
          </p:nvSpPr>
          <p:spPr>
            <a:xfrm>
              <a:off x="674241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5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5" y="562"/>
                  </a:lnTo>
                  <a:lnTo>
                    <a:pt x="688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4;p40"/>
            <p:cNvSpPr/>
            <p:nvPr/>
          </p:nvSpPr>
          <p:spPr>
            <a:xfrm>
              <a:off x="674199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1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3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6" y="261"/>
                  </a:lnTo>
                  <a:cubicBezTo>
                    <a:pt x="306" y="261"/>
                    <a:pt x="280" y="237"/>
                    <a:pt x="280" y="205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5;p40"/>
            <p:cNvSpPr/>
            <p:nvPr/>
          </p:nvSpPr>
          <p:spPr>
            <a:xfrm>
              <a:off x="678430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7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7" y="562"/>
                  </a:lnTo>
                  <a:lnTo>
                    <a:pt x="689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6;p40"/>
            <p:cNvSpPr/>
            <p:nvPr/>
          </p:nvSpPr>
          <p:spPr>
            <a:xfrm>
              <a:off x="678388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3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8" y="261"/>
                  </a:lnTo>
                  <a:cubicBezTo>
                    <a:pt x="306" y="261"/>
                    <a:pt x="282" y="237"/>
                    <a:pt x="282" y="20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7;p40"/>
            <p:cNvSpPr/>
            <p:nvPr/>
          </p:nvSpPr>
          <p:spPr>
            <a:xfrm>
              <a:off x="6826223" y="3045826"/>
              <a:ext cx="23546" cy="18053"/>
            </a:xfrm>
            <a:custGeom>
              <a:avLst/>
              <a:gdLst/>
              <a:ahLst/>
              <a:cxnLst/>
              <a:rect l="l" t="t" r="r" b="b"/>
              <a:pathLst>
                <a:path w="733" h="562" extrusionOk="0">
                  <a:moveTo>
                    <a:pt x="267" y="0"/>
                  </a:moveTo>
                  <a:lnTo>
                    <a:pt x="94" y="13"/>
                  </a:lnTo>
                  <a:cubicBezTo>
                    <a:pt x="44" y="13"/>
                    <a:pt x="0" y="55"/>
                    <a:pt x="0" y="107"/>
                  </a:cubicBezTo>
                  <a:lnTo>
                    <a:pt x="6" y="562"/>
                  </a:lnTo>
                  <a:lnTo>
                    <a:pt x="688" y="562"/>
                  </a:lnTo>
                  <a:lnTo>
                    <a:pt x="731" y="264"/>
                  </a:lnTo>
                  <a:lnTo>
                    <a:pt x="731" y="94"/>
                  </a:lnTo>
                  <a:cubicBezTo>
                    <a:pt x="733" y="42"/>
                    <a:pt x="692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8;p40"/>
            <p:cNvSpPr/>
            <p:nvPr/>
          </p:nvSpPr>
          <p:spPr>
            <a:xfrm>
              <a:off x="6825805" y="3045762"/>
              <a:ext cx="23963" cy="21908"/>
            </a:xfrm>
            <a:custGeom>
              <a:avLst/>
              <a:gdLst/>
              <a:ahLst/>
              <a:cxnLst/>
              <a:rect l="l" t="t" r="r" b="b"/>
              <a:pathLst>
                <a:path w="746" h="682" extrusionOk="0">
                  <a:moveTo>
                    <a:pt x="94" y="1"/>
                  </a:moveTo>
                  <a:cubicBezTo>
                    <a:pt x="42" y="1"/>
                    <a:pt x="0" y="44"/>
                    <a:pt x="0" y="95"/>
                  </a:cubicBezTo>
                  <a:lnTo>
                    <a:pt x="0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7" y="261"/>
                  </a:lnTo>
                  <a:cubicBezTo>
                    <a:pt x="307" y="261"/>
                    <a:pt x="281" y="237"/>
                    <a:pt x="281" y="205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79;p40"/>
            <p:cNvSpPr/>
            <p:nvPr/>
          </p:nvSpPr>
          <p:spPr>
            <a:xfrm>
              <a:off x="6648095" y="3063848"/>
              <a:ext cx="296523" cy="49854"/>
            </a:xfrm>
            <a:custGeom>
              <a:avLst/>
              <a:gdLst/>
              <a:ahLst/>
              <a:cxnLst/>
              <a:rect l="l" t="t" r="r" b="b"/>
              <a:pathLst>
                <a:path w="9231" h="1552" extrusionOk="0">
                  <a:moveTo>
                    <a:pt x="334" y="1"/>
                  </a:moveTo>
                  <a:lnTo>
                    <a:pt x="241" y="22"/>
                  </a:lnTo>
                  <a:cubicBezTo>
                    <a:pt x="86" y="22"/>
                    <a:pt x="1" y="151"/>
                    <a:pt x="1" y="305"/>
                  </a:cubicBezTo>
                  <a:lnTo>
                    <a:pt x="7" y="1270"/>
                  </a:lnTo>
                  <a:cubicBezTo>
                    <a:pt x="7" y="1427"/>
                    <a:pt x="132" y="1551"/>
                    <a:pt x="287" y="1551"/>
                  </a:cubicBezTo>
                  <a:lnTo>
                    <a:pt x="8915" y="1548"/>
                  </a:lnTo>
                  <a:cubicBezTo>
                    <a:pt x="9070" y="1548"/>
                    <a:pt x="9201" y="1457"/>
                    <a:pt x="9199" y="1305"/>
                  </a:cubicBezTo>
                  <a:lnTo>
                    <a:pt x="9231" y="1231"/>
                  </a:lnTo>
                  <a:lnTo>
                    <a:pt x="9231" y="282"/>
                  </a:lnTo>
                  <a:cubicBezTo>
                    <a:pt x="9231" y="125"/>
                    <a:pt x="9105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0;p40"/>
            <p:cNvSpPr/>
            <p:nvPr/>
          </p:nvSpPr>
          <p:spPr>
            <a:xfrm>
              <a:off x="6660462" y="3107440"/>
              <a:ext cx="270761" cy="25313"/>
            </a:xfrm>
            <a:custGeom>
              <a:avLst/>
              <a:gdLst/>
              <a:ahLst/>
              <a:cxnLst/>
              <a:rect l="l" t="t" r="r" b="b"/>
              <a:pathLst>
                <a:path w="8429" h="788" extrusionOk="0">
                  <a:moveTo>
                    <a:pt x="3938" y="0"/>
                  </a:moveTo>
                  <a:lnTo>
                    <a:pt x="1" y="227"/>
                  </a:lnTo>
                  <a:lnTo>
                    <a:pt x="1" y="694"/>
                  </a:lnTo>
                  <a:cubicBezTo>
                    <a:pt x="1" y="746"/>
                    <a:pt x="44" y="788"/>
                    <a:pt x="95" y="788"/>
                  </a:cubicBezTo>
                  <a:lnTo>
                    <a:pt x="282" y="788"/>
                  </a:lnTo>
                  <a:lnTo>
                    <a:pt x="282" y="563"/>
                  </a:lnTo>
                  <a:cubicBezTo>
                    <a:pt x="282" y="533"/>
                    <a:pt x="308" y="507"/>
                    <a:pt x="338" y="507"/>
                  </a:cubicBezTo>
                  <a:lnTo>
                    <a:pt x="8429" y="507"/>
                  </a:lnTo>
                  <a:lnTo>
                    <a:pt x="8429" y="227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1;p40"/>
            <p:cNvSpPr/>
            <p:nvPr/>
          </p:nvSpPr>
          <p:spPr>
            <a:xfrm>
              <a:off x="6647002" y="3063719"/>
              <a:ext cx="297711" cy="51043"/>
            </a:xfrm>
            <a:custGeom>
              <a:avLst/>
              <a:gdLst/>
              <a:ahLst/>
              <a:cxnLst/>
              <a:rect l="l" t="t" r="r" b="b"/>
              <a:pathLst>
                <a:path w="9268" h="1589" extrusionOk="0">
                  <a:moveTo>
                    <a:pt x="281" y="0"/>
                  </a:moveTo>
                  <a:cubicBezTo>
                    <a:pt x="125" y="0"/>
                    <a:pt x="0" y="128"/>
                    <a:pt x="0" y="281"/>
                  </a:cubicBezTo>
                  <a:lnTo>
                    <a:pt x="0" y="1308"/>
                  </a:lnTo>
                  <a:cubicBezTo>
                    <a:pt x="0" y="1463"/>
                    <a:pt x="127" y="1588"/>
                    <a:pt x="281" y="1588"/>
                  </a:cubicBezTo>
                  <a:lnTo>
                    <a:pt x="8987" y="1588"/>
                  </a:lnTo>
                  <a:cubicBezTo>
                    <a:pt x="9142" y="1588"/>
                    <a:pt x="9268" y="1461"/>
                    <a:pt x="9268" y="1308"/>
                  </a:cubicBezTo>
                  <a:lnTo>
                    <a:pt x="9268" y="1234"/>
                  </a:lnTo>
                  <a:lnTo>
                    <a:pt x="9268" y="1231"/>
                  </a:lnTo>
                  <a:lnTo>
                    <a:pt x="444" y="1231"/>
                  </a:lnTo>
                  <a:cubicBezTo>
                    <a:pt x="402" y="1231"/>
                    <a:pt x="369" y="1199"/>
                    <a:pt x="369" y="1157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4"/>
          <p:cNvSpPr/>
          <p:nvPr/>
        </p:nvSpPr>
        <p:spPr>
          <a:xfrm>
            <a:off x="720000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44"/>
          <p:cNvGrpSpPr/>
          <p:nvPr/>
        </p:nvGrpSpPr>
        <p:grpSpPr>
          <a:xfrm>
            <a:off x="720025" y="1431000"/>
            <a:ext cx="2305500" cy="218100"/>
            <a:chOff x="1290777" y="1427521"/>
            <a:chExt cx="2305500" cy="218100"/>
          </a:xfrm>
        </p:grpSpPr>
        <p:sp>
          <p:nvSpPr>
            <p:cNvPr id="1871" name="Google Shape;187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44"/>
          <p:cNvSpPr/>
          <p:nvPr/>
        </p:nvSpPr>
        <p:spPr>
          <a:xfrm>
            <a:off x="3419262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44"/>
          <p:cNvGrpSpPr/>
          <p:nvPr/>
        </p:nvGrpSpPr>
        <p:grpSpPr>
          <a:xfrm>
            <a:off x="3419287" y="1431000"/>
            <a:ext cx="2305500" cy="218100"/>
            <a:chOff x="1290777" y="1427521"/>
            <a:chExt cx="2305500" cy="218100"/>
          </a:xfrm>
        </p:grpSpPr>
        <p:sp>
          <p:nvSpPr>
            <p:cNvPr id="1877" name="Google Shape;1877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44"/>
          <p:cNvSpPr/>
          <p:nvPr/>
        </p:nvSpPr>
        <p:spPr>
          <a:xfrm>
            <a:off x="6118537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2" name="Google Shape;1882;p44"/>
          <p:cNvGrpSpPr/>
          <p:nvPr/>
        </p:nvGrpSpPr>
        <p:grpSpPr>
          <a:xfrm>
            <a:off x="6118562" y="1431000"/>
            <a:ext cx="2305500" cy="218100"/>
            <a:chOff x="1290777" y="1427521"/>
            <a:chExt cx="2305500" cy="218100"/>
          </a:xfrm>
        </p:grpSpPr>
        <p:sp>
          <p:nvSpPr>
            <p:cNvPr id="1883" name="Google Shape;1883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4"/>
          <p:cNvSpPr/>
          <p:nvPr/>
        </p:nvSpPr>
        <p:spPr>
          <a:xfrm>
            <a:off x="720000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44"/>
          <p:cNvGrpSpPr/>
          <p:nvPr/>
        </p:nvGrpSpPr>
        <p:grpSpPr>
          <a:xfrm>
            <a:off x="720025" y="3121025"/>
            <a:ext cx="2305500" cy="218100"/>
            <a:chOff x="1290777" y="1427521"/>
            <a:chExt cx="2305500" cy="218100"/>
          </a:xfrm>
        </p:grpSpPr>
        <p:sp>
          <p:nvSpPr>
            <p:cNvPr id="1889" name="Google Shape;1889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44"/>
          <p:cNvSpPr/>
          <p:nvPr/>
        </p:nvSpPr>
        <p:spPr>
          <a:xfrm>
            <a:off x="3419262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44"/>
          <p:cNvGrpSpPr/>
          <p:nvPr/>
        </p:nvGrpSpPr>
        <p:grpSpPr>
          <a:xfrm>
            <a:off x="3419287" y="3121025"/>
            <a:ext cx="2305500" cy="218100"/>
            <a:chOff x="1290777" y="1427521"/>
            <a:chExt cx="2305500" cy="218100"/>
          </a:xfrm>
        </p:grpSpPr>
        <p:sp>
          <p:nvSpPr>
            <p:cNvPr id="1895" name="Google Shape;1895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44"/>
          <p:cNvSpPr/>
          <p:nvPr/>
        </p:nvSpPr>
        <p:spPr>
          <a:xfrm>
            <a:off x="6118537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0" name="Google Shape;1900;p44"/>
          <p:cNvGrpSpPr/>
          <p:nvPr/>
        </p:nvGrpSpPr>
        <p:grpSpPr>
          <a:xfrm>
            <a:off x="6118562" y="3121025"/>
            <a:ext cx="2305500" cy="218100"/>
            <a:chOff x="1290777" y="1427521"/>
            <a:chExt cx="2305500" cy="218100"/>
          </a:xfrm>
        </p:grpSpPr>
        <p:sp>
          <p:nvSpPr>
            <p:cNvPr id="1901" name="Google Shape;190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Step</a:t>
            </a:r>
            <a:r>
              <a:rPr lang="en" dirty="0" smtClean="0"/>
              <a:t> </a:t>
            </a:r>
            <a:r>
              <a:rPr lang="en-US" dirty="0" smtClean="0"/>
              <a:t>#01: </a:t>
            </a:r>
            <a:r>
              <a:rPr lang="en-US" dirty="0" smtClean="0">
                <a:solidFill>
                  <a:schemeClr val="tx2"/>
                </a:solidFill>
              </a:rPr>
              <a:t>DRAW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06" name="Google Shape;1906;p44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Clear Screen</a:t>
            </a:r>
            <a:endParaRPr dirty="0"/>
          </a:p>
        </p:txBody>
      </p:sp>
      <p:sp>
        <p:nvSpPr>
          <p:cNvPr id="1907" name="Google Shape;1907;p44"/>
          <p:cNvSpPr txBox="1">
            <a:spLocks noGrp="1"/>
          </p:cNvSpPr>
          <p:nvPr>
            <p:ph type="subTitle" idx="1"/>
          </p:nvPr>
        </p:nvSpPr>
        <p:spPr>
          <a:xfrm>
            <a:off x="719999" y="2166950"/>
            <a:ext cx="2305525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First of all we clear the screen by resetting the initial video configurations and repeat this clear every time slice</a:t>
            </a:r>
            <a:endParaRPr sz="1000" dirty="0"/>
          </a:p>
        </p:txBody>
      </p:sp>
      <p:sp>
        <p:nvSpPr>
          <p:cNvPr id="1908" name="Google Shape;1908;p44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Video Mode</a:t>
            </a:r>
            <a:endParaRPr dirty="0"/>
          </a:p>
        </p:txBody>
      </p:sp>
      <p:sp>
        <p:nvSpPr>
          <p:cNvPr id="1909" name="Google Shape;1909;p44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/>
            <a:r>
              <a:rPr lang="en-US" dirty="0" smtClean="0"/>
              <a:t>For our project we chose the </a:t>
            </a:r>
            <a:r>
              <a:rPr lang="en-GB" dirty="0"/>
              <a:t>640x480 B/W graphics </a:t>
            </a:r>
            <a:r>
              <a:rPr lang="en-GB" dirty="0" smtClean="0"/>
              <a:t>mode using the 10h interrupt </a:t>
            </a:r>
            <a:endParaRPr dirty="0"/>
          </a:p>
        </p:txBody>
      </p:sp>
      <p:sp>
        <p:nvSpPr>
          <p:cNvPr id="1910" name="Google Shape;1910;p44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Two Paddles</a:t>
            </a:r>
            <a:endParaRPr dirty="0"/>
          </a:p>
        </p:txBody>
      </p:sp>
      <p:sp>
        <p:nvSpPr>
          <p:cNvPr id="1911" name="Google Shape;1911;p44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Similarly we have a function that draws the paddles in their new position every time slice </a:t>
            </a:r>
            <a:endParaRPr dirty="0"/>
          </a:p>
        </p:txBody>
      </p:sp>
      <p:sp>
        <p:nvSpPr>
          <p:cNvPr id="1912" name="Google Shape;1912;p44"/>
          <p:cNvSpPr txBox="1">
            <a:spLocks noGrp="1"/>
          </p:cNvSpPr>
          <p:nvPr>
            <p:ph type="title" idx="7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Moving The Ball</a:t>
            </a:r>
            <a:endParaRPr dirty="0"/>
          </a:p>
        </p:txBody>
      </p:sp>
      <p:sp>
        <p:nvSpPr>
          <p:cNvPr id="1913" name="Google Shape;1913;p44"/>
          <p:cNvSpPr txBox="1">
            <a:spLocks noGrp="1"/>
          </p:cNvSpPr>
          <p:nvPr>
            <p:ph type="subTitle" idx="8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800" dirty="0" smtClean="0"/>
              <a:t>Since the ball doesn’t need input to move, move the ball function updates the ball position before drawing it automatically and also checks for collisions  </a:t>
            </a:r>
            <a:endParaRPr sz="800" dirty="0"/>
          </a:p>
        </p:txBody>
      </p:sp>
      <p:sp>
        <p:nvSpPr>
          <p:cNvPr id="1914" name="Google Shape;1914;p44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Ball</a:t>
            </a:r>
            <a:endParaRPr dirty="0"/>
          </a:p>
        </p:txBody>
      </p:sp>
      <p:sp>
        <p:nvSpPr>
          <p:cNvPr id="1915" name="Google Shape;1915;p44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have the draw ball function which draws the updated ball position every 1/100 of a second </a:t>
            </a:r>
            <a:endParaRPr dirty="0"/>
          </a:p>
        </p:txBody>
      </p:sp>
      <p:sp>
        <p:nvSpPr>
          <p:cNvPr id="1916" name="Google Shape;1916;p44"/>
          <p:cNvSpPr txBox="1">
            <a:spLocks noGrp="1"/>
          </p:cNvSpPr>
          <p:nvPr>
            <p:ph type="title" idx="14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Interrupt</a:t>
            </a:r>
            <a:endParaRPr dirty="0"/>
          </a:p>
        </p:txBody>
      </p:sp>
      <p:sp>
        <p:nvSpPr>
          <p:cNvPr id="1917" name="Google Shape;1917;p44"/>
          <p:cNvSpPr txBox="1">
            <a:spLocks noGrp="1"/>
          </p:cNvSpPr>
          <p:nvPr>
            <p:ph type="subTitle" idx="15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/>
            <a:r>
              <a:rPr lang="en-US" dirty="0" smtClean="0"/>
              <a:t>In all the drawing functions we use the 10h interrupt which </a:t>
            </a:r>
            <a:r>
              <a:rPr lang="en-GB" dirty="0" smtClean="0"/>
              <a:t>is responsible for </a:t>
            </a:r>
            <a:r>
              <a:rPr lang="en-GB" dirty="0"/>
              <a:t>setting the video mode, character and string output, and graphics </a:t>
            </a:r>
            <a:r>
              <a:rPr lang="en-GB" dirty="0" smtClean="0"/>
              <a:t>primitives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4"/>
          <p:cNvSpPr/>
          <p:nvPr/>
        </p:nvSpPr>
        <p:spPr>
          <a:xfrm>
            <a:off x="720000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44"/>
          <p:cNvGrpSpPr/>
          <p:nvPr/>
        </p:nvGrpSpPr>
        <p:grpSpPr>
          <a:xfrm>
            <a:off x="720025" y="1431000"/>
            <a:ext cx="2305500" cy="218100"/>
            <a:chOff x="1290777" y="1427521"/>
            <a:chExt cx="2305500" cy="218100"/>
          </a:xfrm>
        </p:grpSpPr>
        <p:sp>
          <p:nvSpPr>
            <p:cNvPr id="1871" name="Google Shape;187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44"/>
          <p:cNvSpPr/>
          <p:nvPr/>
        </p:nvSpPr>
        <p:spPr>
          <a:xfrm>
            <a:off x="3419262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44"/>
          <p:cNvGrpSpPr/>
          <p:nvPr/>
        </p:nvGrpSpPr>
        <p:grpSpPr>
          <a:xfrm>
            <a:off x="3419287" y="1431000"/>
            <a:ext cx="2305500" cy="218100"/>
            <a:chOff x="1290777" y="1427521"/>
            <a:chExt cx="2305500" cy="218100"/>
          </a:xfrm>
        </p:grpSpPr>
        <p:sp>
          <p:nvSpPr>
            <p:cNvPr id="1877" name="Google Shape;1877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44"/>
          <p:cNvSpPr/>
          <p:nvPr/>
        </p:nvSpPr>
        <p:spPr>
          <a:xfrm>
            <a:off x="6118537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2" name="Google Shape;1882;p44"/>
          <p:cNvGrpSpPr/>
          <p:nvPr/>
        </p:nvGrpSpPr>
        <p:grpSpPr>
          <a:xfrm>
            <a:off x="6118562" y="1431000"/>
            <a:ext cx="2305500" cy="218100"/>
            <a:chOff x="1290777" y="1427521"/>
            <a:chExt cx="2305500" cy="218100"/>
          </a:xfrm>
        </p:grpSpPr>
        <p:sp>
          <p:nvSpPr>
            <p:cNvPr id="1883" name="Google Shape;1883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4"/>
          <p:cNvSpPr/>
          <p:nvPr/>
        </p:nvSpPr>
        <p:spPr>
          <a:xfrm>
            <a:off x="720000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44"/>
          <p:cNvGrpSpPr/>
          <p:nvPr/>
        </p:nvGrpSpPr>
        <p:grpSpPr>
          <a:xfrm>
            <a:off x="720025" y="3121025"/>
            <a:ext cx="2305500" cy="218100"/>
            <a:chOff x="1290777" y="1427521"/>
            <a:chExt cx="2305500" cy="218100"/>
          </a:xfrm>
        </p:grpSpPr>
        <p:sp>
          <p:nvSpPr>
            <p:cNvPr id="1889" name="Google Shape;1889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44"/>
          <p:cNvSpPr/>
          <p:nvPr/>
        </p:nvSpPr>
        <p:spPr>
          <a:xfrm>
            <a:off x="3419262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44"/>
          <p:cNvGrpSpPr/>
          <p:nvPr/>
        </p:nvGrpSpPr>
        <p:grpSpPr>
          <a:xfrm>
            <a:off x="3419287" y="3121025"/>
            <a:ext cx="2305500" cy="218100"/>
            <a:chOff x="1290777" y="1427521"/>
            <a:chExt cx="2305500" cy="218100"/>
          </a:xfrm>
        </p:grpSpPr>
        <p:sp>
          <p:nvSpPr>
            <p:cNvPr id="1895" name="Google Shape;1895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44"/>
          <p:cNvSpPr/>
          <p:nvPr/>
        </p:nvSpPr>
        <p:spPr>
          <a:xfrm>
            <a:off x="6118537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0" name="Google Shape;1900;p44"/>
          <p:cNvGrpSpPr/>
          <p:nvPr/>
        </p:nvGrpSpPr>
        <p:grpSpPr>
          <a:xfrm>
            <a:off x="6118562" y="3121025"/>
            <a:ext cx="2305500" cy="218100"/>
            <a:chOff x="1290777" y="1427521"/>
            <a:chExt cx="2305500" cy="218100"/>
          </a:xfrm>
        </p:grpSpPr>
        <p:sp>
          <p:nvSpPr>
            <p:cNvPr id="1901" name="Google Shape;190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Step</a:t>
            </a:r>
            <a:r>
              <a:rPr lang="en" dirty="0" smtClean="0"/>
              <a:t> </a:t>
            </a:r>
            <a:r>
              <a:rPr lang="en-US" dirty="0" smtClean="0"/>
              <a:t>#02: </a:t>
            </a:r>
            <a:r>
              <a:rPr lang="en-US" dirty="0" smtClean="0">
                <a:solidFill>
                  <a:schemeClr val="tx2"/>
                </a:solidFill>
              </a:rPr>
              <a:t>USER’S INPUT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06" name="Google Shape;1906;p44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Paddles Movement</a:t>
            </a:r>
            <a:endParaRPr dirty="0"/>
          </a:p>
        </p:txBody>
      </p:sp>
      <p:sp>
        <p:nvSpPr>
          <p:cNvPr id="1907" name="Google Shape;1907;p44"/>
          <p:cNvSpPr txBox="1">
            <a:spLocks noGrp="1"/>
          </p:cNvSpPr>
          <p:nvPr>
            <p:ph type="subTitle" idx="1"/>
          </p:nvPr>
        </p:nvSpPr>
        <p:spPr>
          <a:xfrm>
            <a:off x="719999" y="2166950"/>
            <a:ext cx="2305525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900" dirty="0" smtClean="0"/>
              <a:t>We use the interrupt 16h to detect the pressed keys </a:t>
            </a:r>
            <a:r>
              <a:rPr lang="en-US" sz="900" dirty="0" smtClean="0">
                <a:latin typeface="Anaheim" charset="0"/>
              </a:rPr>
              <a:t>to determine which paddle move in which direction</a:t>
            </a:r>
            <a:endParaRPr sz="800" b="1" dirty="0">
              <a:latin typeface="Zen Dots" charset="0"/>
            </a:endParaRPr>
          </a:p>
        </p:txBody>
      </p:sp>
      <p:sp>
        <p:nvSpPr>
          <p:cNvPr id="1908" name="Google Shape;1908;p44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To Do</a:t>
            </a:r>
            <a:endParaRPr dirty="0"/>
          </a:p>
        </p:txBody>
      </p:sp>
      <p:sp>
        <p:nvSpPr>
          <p:cNvPr id="1909" name="Google Shape;1909;p44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/>
            <a:r>
              <a:rPr lang="en-US" dirty="0" smtClean="0"/>
              <a:t>We check if the pressed keys are ’</a:t>
            </a:r>
            <a:r>
              <a:rPr lang="en-US" dirty="0" smtClean="0">
                <a:latin typeface="Zen Dots" charset="0"/>
              </a:rPr>
              <a:t>w</a:t>
            </a:r>
            <a:r>
              <a:rPr lang="en-US" dirty="0" smtClean="0"/>
              <a:t>’ or ’</a:t>
            </a:r>
            <a:r>
              <a:rPr lang="en-US" dirty="0" smtClean="0">
                <a:latin typeface="Zen Dots" charset="0"/>
              </a:rPr>
              <a:t>s</a:t>
            </a:r>
            <a:r>
              <a:rPr lang="en-US" dirty="0" smtClean="0"/>
              <a:t>’ then it’s the left paddle that moves ’</a:t>
            </a:r>
            <a:r>
              <a:rPr lang="en-US" dirty="0" smtClean="0">
                <a:latin typeface="Zen Dots" charset="0"/>
              </a:rPr>
              <a:t>s</a:t>
            </a:r>
            <a:r>
              <a:rPr lang="en-US" dirty="0" smtClean="0"/>
              <a:t>’ for down and ’</a:t>
            </a:r>
            <a:r>
              <a:rPr lang="en-US" dirty="0" smtClean="0">
                <a:latin typeface="Zen Dots" charset="0"/>
              </a:rPr>
              <a:t>w</a:t>
            </a:r>
            <a:r>
              <a:rPr lang="en-US" dirty="0" smtClean="0"/>
              <a:t>’ for up </a:t>
            </a:r>
            <a:endParaRPr dirty="0"/>
          </a:p>
        </p:txBody>
      </p:sp>
      <p:sp>
        <p:nvSpPr>
          <p:cNvPr id="1910" name="Google Shape;1910;p44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Check Yourself</a:t>
            </a:r>
            <a:endParaRPr dirty="0"/>
          </a:p>
        </p:txBody>
      </p:sp>
      <p:sp>
        <p:nvSpPr>
          <p:cNvPr id="1911" name="Google Shape;1911;p44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need to be careful not to move the paddles out of the screen’s boundaries so we need to check every time</a:t>
            </a:r>
            <a:endParaRPr dirty="0"/>
          </a:p>
        </p:txBody>
      </p:sp>
      <p:sp>
        <p:nvSpPr>
          <p:cNvPr id="1912" name="Google Shape;1912;p44"/>
          <p:cNvSpPr txBox="1">
            <a:spLocks noGrp="1"/>
          </p:cNvSpPr>
          <p:nvPr>
            <p:ph type="title" idx="7"/>
          </p:nvPr>
        </p:nvSpPr>
        <p:spPr>
          <a:xfrm>
            <a:off x="3419269" y="3325325"/>
            <a:ext cx="2305500" cy="484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-US" dirty="0" smtClean="0"/>
              <a:t>Menu Choices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1913" name="Google Shape;1913;p44"/>
          <p:cNvSpPr txBox="1">
            <a:spLocks noGrp="1"/>
          </p:cNvSpPr>
          <p:nvPr>
            <p:ph type="subTitle" idx="8"/>
          </p:nvPr>
        </p:nvSpPr>
        <p:spPr>
          <a:xfrm>
            <a:off x="3419271" y="3803374"/>
            <a:ext cx="2305500" cy="66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900" dirty="0" smtClean="0"/>
              <a:t>We check the user input when we move to the main menu or game over scenes to give them a choice what mode to play in and whether to exit game or play again</a:t>
            </a:r>
            <a:endParaRPr sz="900" dirty="0"/>
          </a:p>
        </p:txBody>
      </p:sp>
      <p:sp>
        <p:nvSpPr>
          <p:cNvPr id="1914" name="Google Shape;1914;p44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To Do #2</a:t>
            </a:r>
            <a:endParaRPr dirty="0"/>
          </a:p>
        </p:txBody>
      </p:sp>
      <p:sp>
        <p:nvSpPr>
          <p:cNvPr id="1915" name="Google Shape;1915;p44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/>
            <a:r>
              <a:rPr lang="en-GB" dirty="0"/>
              <a:t>We check if the pressed keys are </a:t>
            </a:r>
            <a:r>
              <a:rPr lang="en-GB" dirty="0" smtClean="0"/>
              <a:t>’</a:t>
            </a:r>
            <a:r>
              <a:rPr lang="en-GB" dirty="0" smtClean="0">
                <a:latin typeface="Zen Dots" charset="0"/>
              </a:rPr>
              <a:t>L</a:t>
            </a:r>
            <a:r>
              <a:rPr lang="en-GB" dirty="0" smtClean="0"/>
              <a:t>’ </a:t>
            </a:r>
            <a:r>
              <a:rPr lang="en-GB" dirty="0"/>
              <a:t>or </a:t>
            </a:r>
            <a:r>
              <a:rPr lang="en-GB" dirty="0" smtClean="0"/>
              <a:t>’</a:t>
            </a:r>
            <a:r>
              <a:rPr lang="en-GB" dirty="0" smtClean="0">
                <a:latin typeface="Zen Dots" charset="0"/>
              </a:rPr>
              <a:t>o</a:t>
            </a:r>
            <a:r>
              <a:rPr lang="en-GB" dirty="0" smtClean="0"/>
              <a:t>’ </a:t>
            </a:r>
            <a:r>
              <a:rPr lang="en-GB" dirty="0"/>
              <a:t>then it’s the left paddle that moves </a:t>
            </a:r>
            <a:r>
              <a:rPr lang="en-GB" dirty="0" smtClean="0"/>
              <a:t>’</a:t>
            </a:r>
            <a:r>
              <a:rPr lang="en-GB" dirty="0" smtClean="0">
                <a:latin typeface="Zen Dots" charset="0"/>
              </a:rPr>
              <a:t>L</a:t>
            </a:r>
            <a:r>
              <a:rPr lang="en-GB" dirty="0" smtClean="0"/>
              <a:t>’ </a:t>
            </a:r>
            <a:r>
              <a:rPr lang="en-GB" dirty="0"/>
              <a:t>for down and </a:t>
            </a:r>
            <a:r>
              <a:rPr lang="en-GB" dirty="0" smtClean="0"/>
              <a:t>’</a:t>
            </a:r>
            <a:r>
              <a:rPr lang="en-GB" dirty="0" smtClean="0">
                <a:latin typeface="Zen Dots" charset="0"/>
              </a:rPr>
              <a:t>o</a:t>
            </a:r>
            <a:r>
              <a:rPr lang="en-GB" dirty="0" smtClean="0"/>
              <a:t>’ </a:t>
            </a:r>
            <a:r>
              <a:rPr lang="en-GB" dirty="0"/>
              <a:t>for up </a:t>
            </a:r>
          </a:p>
        </p:txBody>
      </p:sp>
      <p:sp>
        <p:nvSpPr>
          <p:cNvPr id="83" name="Google Shape;1893;p44"/>
          <p:cNvSpPr/>
          <p:nvPr/>
        </p:nvSpPr>
        <p:spPr>
          <a:xfrm>
            <a:off x="6118562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1894;p44"/>
          <p:cNvGrpSpPr/>
          <p:nvPr/>
        </p:nvGrpSpPr>
        <p:grpSpPr>
          <a:xfrm>
            <a:off x="6118587" y="3121025"/>
            <a:ext cx="2305500" cy="218100"/>
            <a:chOff x="1290777" y="1427521"/>
            <a:chExt cx="2305500" cy="218100"/>
          </a:xfrm>
        </p:grpSpPr>
        <p:sp>
          <p:nvSpPr>
            <p:cNvPr id="85" name="Google Shape;1895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96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97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98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1912;p44"/>
          <p:cNvSpPr txBox="1">
            <a:spLocks noGrp="1"/>
          </p:cNvSpPr>
          <p:nvPr>
            <p:ph type="title" idx="7"/>
          </p:nvPr>
        </p:nvSpPr>
        <p:spPr>
          <a:xfrm>
            <a:off x="6118569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-GB" dirty="0"/>
              <a:t>Interrupt</a:t>
            </a:r>
            <a:br>
              <a:rPr lang="en-GB" dirty="0"/>
            </a:br>
            <a:endParaRPr dirty="0"/>
          </a:p>
        </p:txBody>
      </p:sp>
      <p:sp>
        <p:nvSpPr>
          <p:cNvPr id="90" name="Google Shape;1913;p44"/>
          <p:cNvSpPr txBox="1">
            <a:spLocks noGrp="1"/>
          </p:cNvSpPr>
          <p:nvPr>
            <p:ph type="subTitle" idx="8"/>
          </p:nvPr>
        </p:nvSpPr>
        <p:spPr>
          <a:xfrm>
            <a:off x="6118571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900" dirty="0" smtClean="0"/>
              <a:t>The 16h interrupt</a:t>
            </a:r>
            <a:r>
              <a:rPr lang="en-GB" sz="900" dirty="0"/>
              <a:t> </a:t>
            </a:r>
            <a:r>
              <a:rPr lang="en-GB" sz="900" dirty="0" smtClean="0"/>
              <a:t>is responsible </a:t>
            </a:r>
            <a:r>
              <a:rPr lang="en-GB" sz="900" dirty="0"/>
              <a:t>for control of the PC keyboard</a:t>
            </a:r>
            <a:r>
              <a:rPr lang="en-GB" sz="900" dirty="0" smtClean="0"/>
              <a:t>. It stores the pressed key in AL if you stored the right value in AH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0246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4"/>
          <p:cNvSpPr/>
          <p:nvPr/>
        </p:nvSpPr>
        <p:spPr>
          <a:xfrm>
            <a:off x="720000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0" name="Google Shape;1870;p44"/>
          <p:cNvGrpSpPr/>
          <p:nvPr/>
        </p:nvGrpSpPr>
        <p:grpSpPr>
          <a:xfrm>
            <a:off x="720025" y="1431000"/>
            <a:ext cx="2305500" cy="218100"/>
            <a:chOff x="1290777" y="1427521"/>
            <a:chExt cx="2305500" cy="218100"/>
          </a:xfrm>
        </p:grpSpPr>
        <p:sp>
          <p:nvSpPr>
            <p:cNvPr id="1871" name="Google Shape;187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5" name="Google Shape;1875;p44"/>
          <p:cNvSpPr/>
          <p:nvPr/>
        </p:nvSpPr>
        <p:spPr>
          <a:xfrm>
            <a:off x="3419262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6" name="Google Shape;1876;p44"/>
          <p:cNvGrpSpPr/>
          <p:nvPr/>
        </p:nvGrpSpPr>
        <p:grpSpPr>
          <a:xfrm>
            <a:off x="3419287" y="1431000"/>
            <a:ext cx="2305500" cy="218100"/>
            <a:chOff x="1290777" y="1427521"/>
            <a:chExt cx="2305500" cy="218100"/>
          </a:xfrm>
        </p:grpSpPr>
        <p:sp>
          <p:nvSpPr>
            <p:cNvPr id="1877" name="Google Shape;1877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44"/>
          <p:cNvSpPr/>
          <p:nvPr/>
        </p:nvSpPr>
        <p:spPr>
          <a:xfrm>
            <a:off x="6118537" y="1649100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2" name="Google Shape;1882;p44"/>
          <p:cNvGrpSpPr/>
          <p:nvPr/>
        </p:nvGrpSpPr>
        <p:grpSpPr>
          <a:xfrm>
            <a:off x="6118562" y="1431000"/>
            <a:ext cx="2305500" cy="218100"/>
            <a:chOff x="1290777" y="1427521"/>
            <a:chExt cx="2305500" cy="218100"/>
          </a:xfrm>
        </p:grpSpPr>
        <p:sp>
          <p:nvSpPr>
            <p:cNvPr id="1883" name="Google Shape;1883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4"/>
          <p:cNvSpPr/>
          <p:nvPr/>
        </p:nvSpPr>
        <p:spPr>
          <a:xfrm>
            <a:off x="720000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44"/>
          <p:cNvGrpSpPr/>
          <p:nvPr/>
        </p:nvGrpSpPr>
        <p:grpSpPr>
          <a:xfrm>
            <a:off x="720025" y="3121025"/>
            <a:ext cx="2305500" cy="218100"/>
            <a:chOff x="1290777" y="1427521"/>
            <a:chExt cx="2305500" cy="218100"/>
          </a:xfrm>
        </p:grpSpPr>
        <p:sp>
          <p:nvSpPr>
            <p:cNvPr id="1889" name="Google Shape;1889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44"/>
          <p:cNvSpPr/>
          <p:nvPr/>
        </p:nvSpPr>
        <p:spPr>
          <a:xfrm>
            <a:off x="3419262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44"/>
          <p:cNvGrpSpPr/>
          <p:nvPr/>
        </p:nvGrpSpPr>
        <p:grpSpPr>
          <a:xfrm>
            <a:off x="3419287" y="3121025"/>
            <a:ext cx="2305500" cy="218100"/>
            <a:chOff x="1290777" y="1427521"/>
            <a:chExt cx="2305500" cy="218100"/>
          </a:xfrm>
        </p:grpSpPr>
        <p:sp>
          <p:nvSpPr>
            <p:cNvPr id="1895" name="Google Shape;1895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9" name="Google Shape;1899;p44"/>
          <p:cNvSpPr/>
          <p:nvPr/>
        </p:nvSpPr>
        <p:spPr>
          <a:xfrm>
            <a:off x="6118537" y="3339125"/>
            <a:ext cx="2305500" cy="1127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0" name="Google Shape;1900;p44"/>
          <p:cNvGrpSpPr/>
          <p:nvPr/>
        </p:nvGrpSpPr>
        <p:grpSpPr>
          <a:xfrm>
            <a:off x="6118562" y="3121025"/>
            <a:ext cx="2305500" cy="218100"/>
            <a:chOff x="1290777" y="1427521"/>
            <a:chExt cx="2305500" cy="218100"/>
          </a:xfrm>
        </p:grpSpPr>
        <p:sp>
          <p:nvSpPr>
            <p:cNvPr id="1901" name="Google Shape;1901;p44"/>
            <p:cNvSpPr/>
            <p:nvPr/>
          </p:nvSpPr>
          <p:spPr>
            <a:xfrm>
              <a:off x="1290777" y="1427521"/>
              <a:ext cx="23055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Step</a:t>
            </a:r>
            <a:r>
              <a:rPr lang="en" dirty="0" smtClean="0"/>
              <a:t> </a:t>
            </a:r>
            <a:r>
              <a:rPr lang="en-US" dirty="0" smtClean="0"/>
              <a:t>#03: </a:t>
            </a:r>
            <a:r>
              <a:rPr lang="en-US" dirty="0" smtClean="0">
                <a:solidFill>
                  <a:schemeClr val="tx2"/>
                </a:solidFill>
              </a:rPr>
              <a:t>UI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906" name="Google Shape;1906;p44"/>
          <p:cNvSpPr txBox="1">
            <a:spLocks noGrp="1"/>
          </p:cNvSpPr>
          <p:nvPr>
            <p:ph type="title" idx="2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Menu</a:t>
            </a:r>
            <a:endParaRPr dirty="0"/>
          </a:p>
        </p:txBody>
      </p:sp>
      <p:sp>
        <p:nvSpPr>
          <p:cNvPr id="1907" name="Google Shape;1907;p44"/>
          <p:cNvSpPr txBox="1">
            <a:spLocks noGrp="1"/>
          </p:cNvSpPr>
          <p:nvPr>
            <p:ph type="subTitle" idx="1"/>
          </p:nvPr>
        </p:nvSpPr>
        <p:spPr>
          <a:xfrm>
            <a:off x="719999" y="2166950"/>
            <a:ext cx="2305525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The main menu scene is what the program opens to and it have multiple playing modes options and also exit game choice</a:t>
            </a:r>
            <a:endParaRPr sz="1000" dirty="0"/>
          </a:p>
        </p:txBody>
      </p:sp>
      <p:sp>
        <p:nvSpPr>
          <p:cNvPr id="1908" name="Google Shape;1908;p44"/>
          <p:cNvSpPr txBox="1">
            <a:spLocks noGrp="1"/>
          </p:cNvSpPr>
          <p:nvPr>
            <p:ph type="title" idx="3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Game </a:t>
            </a:r>
            <a:r>
              <a:rPr lang="en-US" dirty="0"/>
              <a:t>UI</a:t>
            </a:r>
            <a:br>
              <a:rPr lang="en-US" dirty="0"/>
            </a:br>
            <a:endParaRPr dirty="0"/>
          </a:p>
        </p:txBody>
      </p:sp>
      <p:sp>
        <p:nvSpPr>
          <p:cNvPr id="1909" name="Google Shape;1909;p44"/>
          <p:cNvSpPr txBox="1">
            <a:spLocks noGrp="1"/>
          </p:cNvSpPr>
          <p:nvPr>
            <p:ph type="subTitle" idx="4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/>
            <a:endParaRPr lang="en-US" dirty="0" smtClean="0"/>
          </a:p>
          <a:p>
            <a:pPr marL="0" indent="0"/>
            <a:r>
              <a:rPr lang="en-GB" sz="2300" dirty="0"/>
              <a:t>When you are playing the game the program calculates each player points and display it across the </a:t>
            </a:r>
            <a:r>
              <a:rPr lang="en-GB" sz="2300" dirty="0" smtClean="0"/>
              <a:t>screen</a:t>
            </a:r>
            <a:endParaRPr lang="en-GB" sz="2300" dirty="0"/>
          </a:p>
        </p:txBody>
      </p:sp>
      <p:sp>
        <p:nvSpPr>
          <p:cNvPr id="1910" name="Google Shape;1910;p44"/>
          <p:cNvSpPr txBox="1">
            <a:spLocks noGrp="1"/>
          </p:cNvSpPr>
          <p:nvPr>
            <p:ph type="title" idx="5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Configurability</a:t>
            </a:r>
            <a:endParaRPr dirty="0"/>
          </a:p>
        </p:txBody>
      </p:sp>
      <p:sp>
        <p:nvSpPr>
          <p:cNvPr id="1911" name="Google Shape;1911;p44"/>
          <p:cNvSpPr txBox="1">
            <a:spLocks noGrp="1"/>
          </p:cNvSpPr>
          <p:nvPr>
            <p:ph type="subTitle" idx="6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 can decide what scene the program opens to the main menu or the game </a:t>
            </a:r>
            <a:endParaRPr dirty="0"/>
          </a:p>
        </p:txBody>
      </p:sp>
      <p:sp>
        <p:nvSpPr>
          <p:cNvPr id="1912" name="Google Shape;1912;p44"/>
          <p:cNvSpPr txBox="1">
            <a:spLocks noGrp="1"/>
          </p:cNvSpPr>
          <p:nvPr>
            <p:ph type="title" idx="7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Interrupt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1913" name="Google Shape;1913;p44"/>
          <p:cNvSpPr txBox="1">
            <a:spLocks noGrp="1"/>
          </p:cNvSpPr>
          <p:nvPr>
            <p:ph type="subTitle" idx="8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/>
            <a:r>
              <a:rPr lang="en-GB" sz="1000" dirty="0"/>
              <a:t>We use the 21h interrupt to display string on screen and 10h to set the cursor to the desired writing position</a:t>
            </a:r>
          </a:p>
        </p:txBody>
      </p:sp>
      <p:sp>
        <p:nvSpPr>
          <p:cNvPr id="1914" name="Google Shape;1914;p44"/>
          <p:cNvSpPr txBox="1">
            <a:spLocks noGrp="1"/>
          </p:cNvSpPr>
          <p:nvPr>
            <p:ph type="title" idx="9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Game Over</a:t>
            </a:r>
          </a:p>
        </p:txBody>
      </p:sp>
      <p:sp>
        <p:nvSpPr>
          <p:cNvPr id="1915" name="Google Shape;1915;p44"/>
          <p:cNvSpPr txBox="1">
            <a:spLocks noGrp="1"/>
          </p:cNvSpPr>
          <p:nvPr>
            <p:ph type="subTitle" idx="13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/>
            <a:r>
              <a:rPr lang="en-GB" dirty="0"/>
              <a:t>The game over mode menu shows up after one player wins by scoring more than 5 points it gives the user a choice to play again or exit to main menu </a:t>
            </a:r>
            <a:r>
              <a:rPr lang="en-GB" dirty="0" smtClean="0"/>
              <a:t>again and shows the final winner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" name="Google Shape;2681;p58"/>
          <p:cNvGrpSpPr/>
          <p:nvPr/>
        </p:nvGrpSpPr>
        <p:grpSpPr>
          <a:xfrm rot="2819949">
            <a:off x="7050684" y="3602711"/>
            <a:ext cx="463033" cy="614637"/>
            <a:chOff x="6686515" y="4126990"/>
            <a:chExt cx="218722" cy="297647"/>
          </a:xfrm>
        </p:grpSpPr>
        <p:sp>
          <p:nvSpPr>
            <p:cNvPr id="52" name="Google Shape;2682;p58"/>
            <p:cNvSpPr/>
            <p:nvPr/>
          </p:nvSpPr>
          <p:spPr>
            <a:xfrm>
              <a:off x="6687832" y="4126990"/>
              <a:ext cx="217405" cy="296426"/>
            </a:xfrm>
            <a:custGeom>
              <a:avLst/>
              <a:gdLst/>
              <a:ahLst/>
              <a:cxnLst/>
              <a:rect l="l" t="t" r="r" b="b"/>
              <a:pathLst>
                <a:path w="6768" h="9228" extrusionOk="0">
                  <a:moveTo>
                    <a:pt x="336" y="0"/>
                  </a:moveTo>
                  <a:cubicBezTo>
                    <a:pt x="304" y="0"/>
                    <a:pt x="271" y="5"/>
                    <a:pt x="242" y="10"/>
                  </a:cubicBezTo>
                  <a:cubicBezTo>
                    <a:pt x="81" y="52"/>
                    <a:pt x="0" y="274"/>
                    <a:pt x="0" y="448"/>
                  </a:cubicBezTo>
                  <a:lnTo>
                    <a:pt x="0" y="8854"/>
                  </a:lnTo>
                  <a:cubicBezTo>
                    <a:pt x="0" y="9061"/>
                    <a:pt x="167" y="9227"/>
                    <a:pt x="372" y="9227"/>
                  </a:cubicBezTo>
                  <a:lnTo>
                    <a:pt x="6263" y="9227"/>
                  </a:lnTo>
                  <a:cubicBezTo>
                    <a:pt x="6436" y="9227"/>
                    <a:pt x="6711" y="9146"/>
                    <a:pt x="6756" y="8984"/>
                  </a:cubicBezTo>
                  <a:cubicBezTo>
                    <a:pt x="6763" y="8955"/>
                    <a:pt x="6768" y="8925"/>
                    <a:pt x="6768" y="8893"/>
                  </a:cubicBezTo>
                  <a:lnTo>
                    <a:pt x="6768" y="372"/>
                  </a:lnTo>
                  <a:cubicBezTo>
                    <a:pt x="6768" y="167"/>
                    <a:pt x="6601" y="0"/>
                    <a:pt x="6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3;p58"/>
            <p:cNvSpPr/>
            <p:nvPr/>
          </p:nvSpPr>
          <p:spPr>
            <a:xfrm>
              <a:off x="6686515" y="4127343"/>
              <a:ext cx="218272" cy="297294"/>
            </a:xfrm>
            <a:custGeom>
              <a:avLst/>
              <a:gdLst/>
              <a:ahLst/>
              <a:cxnLst/>
              <a:rect l="l" t="t" r="r" b="b"/>
              <a:pathLst>
                <a:path w="6795" h="9255" extrusionOk="0">
                  <a:moveTo>
                    <a:pt x="281" y="1"/>
                  </a:moveTo>
                  <a:cubicBezTo>
                    <a:pt x="121" y="41"/>
                    <a:pt x="1" y="189"/>
                    <a:pt x="1" y="363"/>
                  </a:cubicBezTo>
                  <a:lnTo>
                    <a:pt x="1" y="8882"/>
                  </a:lnTo>
                  <a:cubicBezTo>
                    <a:pt x="1" y="9088"/>
                    <a:pt x="167" y="9254"/>
                    <a:pt x="374" y="9254"/>
                  </a:cubicBezTo>
                  <a:lnTo>
                    <a:pt x="6432" y="9254"/>
                  </a:lnTo>
                  <a:cubicBezTo>
                    <a:pt x="6606" y="9254"/>
                    <a:pt x="6752" y="9135"/>
                    <a:pt x="6794" y="8973"/>
                  </a:cubicBezTo>
                  <a:lnTo>
                    <a:pt x="449" y="8973"/>
                  </a:lnTo>
                  <a:cubicBezTo>
                    <a:pt x="358" y="8973"/>
                    <a:pt x="281" y="8898"/>
                    <a:pt x="281" y="8805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4;p58"/>
            <p:cNvSpPr/>
            <p:nvPr/>
          </p:nvSpPr>
          <p:spPr>
            <a:xfrm>
              <a:off x="6704505" y="4144883"/>
              <a:ext cx="182713" cy="131220"/>
            </a:xfrm>
            <a:custGeom>
              <a:avLst/>
              <a:gdLst/>
              <a:ahLst/>
              <a:cxnLst/>
              <a:rect l="l" t="t" r="r" b="b"/>
              <a:pathLst>
                <a:path w="5688" h="4085" extrusionOk="0">
                  <a:moveTo>
                    <a:pt x="95" y="1"/>
                  </a:moveTo>
                  <a:cubicBezTo>
                    <a:pt x="41" y="1"/>
                    <a:pt x="1" y="44"/>
                    <a:pt x="1" y="95"/>
                  </a:cubicBezTo>
                  <a:lnTo>
                    <a:pt x="1" y="3990"/>
                  </a:lnTo>
                  <a:cubicBezTo>
                    <a:pt x="1" y="4044"/>
                    <a:pt x="44" y="4084"/>
                    <a:pt x="95" y="4084"/>
                  </a:cubicBezTo>
                  <a:lnTo>
                    <a:pt x="5593" y="4084"/>
                  </a:lnTo>
                  <a:cubicBezTo>
                    <a:pt x="5647" y="4084"/>
                    <a:pt x="5687" y="4041"/>
                    <a:pt x="5687" y="3990"/>
                  </a:cubicBezTo>
                  <a:lnTo>
                    <a:pt x="5687" y="95"/>
                  </a:lnTo>
                  <a:cubicBezTo>
                    <a:pt x="5687" y="43"/>
                    <a:pt x="5644" y="1"/>
                    <a:pt x="559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5;p58"/>
            <p:cNvSpPr/>
            <p:nvPr/>
          </p:nvSpPr>
          <p:spPr>
            <a:xfrm>
              <a:off x="6723683" y="4162840"/>
              <a:ext cx="145579" cy="94087"/>
            </a:xfrm>
            <a:custGeom>
              <a:avLst/>
              <a:gdLst/>
              <a:ahLst/>
              <a:cxnLst/>
              <a:rect l="l" t="t" r="r" b="b"/>
              <a:pathLst>
                <a:path w="4532" h="2929" extrusionOk="0">
                  <a:moveTo>
                    <a:pt x="225" y="0"/>
                  </a:moveTo>
                  <a:lnTo>
                    <a:pt x="57" y="38"/>
                  </a:lnTo>
                  <a:cubicBezTo>
                    <a:pt x="25" y="38"/>
                    <a:pt x="0" y="64"/>
                    <a:pt x="0" y="94"/>
                  </a:cubicBezTo>
                  <a:lnTo>
                    <a:pt x="0" y="2872"/>
                  </a:lnTo>
                  <a:cubicBezTo>
                    <a:pt x="0" y="2903"/>
                    <a:pt x="25" y="2929"/>
                    <a:pt x="57" y="2929"/>
                  </a:cubicBezTo>
                  <a:lnTo>
                    <a:pt x="4437" y="2929"/>
                  </a:lnTo>
                  <a:cubicBezTo>
                    <a:pt x="4468" y="2929"/>
                    <a:pt x="4494" y="2903"/>
                    <a:pt x="4494" y="2872"/>
                  </a:cubicBezTo>
                  <a:lnTo>
                    <a:pt x="4531" y="2705"/>
                  </a:lnTo>
                  <a:lnTo>
                    <a:pt x="4531" y="57"/>
                  </a:lnTo>
                  <a:cubicBezTo>
                    <a:pt x="4531" y="26"/>
                    <a:pt x="4505" y="0"/>
                    <a:pt x="4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6;p58"/>
            <p:cNvSpPr/>
            <p:nvPr/>
          </p:nvSpPr>
          <p:spPr>
            <a:xfrm>
              <a:off x="6722494" y="4162840"/>
              <a:ext cx="146768" cy="95275"/>
            </a:xfrm>
            <a:custGeom>
              <a:avLst/>
              <a:gdLst/>
              <a:ahLst/>
              <a:cxnLst/>
              <a:rect l="l" t="t" r="r" b="b"/>
              <a:pathLst>
                <a:path w="4569" h="2966" extrusionOk="0">
                  <a:moveTo>
                    <a:pt x="57" y="0"/>
                  </a:moveTo>
                  <a:cubicBezTo>
                    <a:pt x="26" y="0"/>
                    <a:pt x="1" y="26"/>
                    <a:pt x="1" y="57"/>
                  </a:cubicBezTo>
                  <a:lnTo>
                    <a:pt x="1" y="2909"/>
                  </a:lnTo>
                  <a:cubicBezTo>
                    <a:pt x="1" y="2939"/>
                    <a:pt x="26" y="2965"/>
                    <a:pt x="57" y="2965"/>
                  </a:cubicBezTo>
                  <a:lnTo>
                    <a:pt x="4512" y="2965"/>
                  </a:lnTo>
                  <a:cubicBezTo>
                    <a:pt x="4544" y="2965"/>
                    <a:pt x="4568" y="2939"/>
                    <a:pt x="4568" y="2909"/>
                  </a:cubicBezTo>
                  <a:lnTo>
                    <a:pt x="4568" y="2705"/>
                  </a:lnTo>
                  <a:lnTo>
                    <a:pt x="318" y="2705"/>
                  </a:lnTo>
                  <a:cubicBezTo>
                    <a:pt x="286" y="2705"/>
                    <a:pt x="262" y="2678"/>
                    <a:pt x="262" y="264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7;p58"/>
            <p:cNvSpPr/>
            <p:nvPr/>
          </p:nvSpPr>
          <p:spPr>
            <a:xfrm>
              <a:off x="6704569" y="4317356"/>
              <a:ext cx="65883" cy="65947"/>
            </a:xfrm>
            <a:custGeom>
              <a:avLst/>
              <a:gdLst/>
              <a:ahLst/>
              <a:cxnLst/>
              <a:rect l="l" t="t" r="r" b="b"/>
              <a:pathLst>
                <a:path w="2051" h="2053" extrusionOk="0">
                  <a:moveTo>
                    <a:pt x="970" y="1"/>
                  </a:moveTo>
                  <a:lnTo>
                    <a:pt x="914" y="38"/>
                  </a:lnTo>
                  <a:cubicBezTo>
                    <a:pt x="811" y="38"/>
                    <a:pt x="727" y="122"/>
                    <a:pt x="727" y="225"/>
                  </a:cubicBezTo>
                  <a:lnTo>
                    <a:pt x="727" y="636"/>
                  </a:lnTo>
                  <a:cubicBezTo>
                    <a:pt x="727" y="667"/>
                    <a:pt x="669" y="691"/>
                    <a:pt x="637" y="691"/>
                  </a:cubicBezTo>
                  <a:lnTo>
                    <a:pt x="187" y="691"/>
                  </a:lnTo>
                  <a:cubicBezTo>
                    <a:pt x="83" y="691"/>
                    <a:pt x="0" y="775"/>
                    <a:pt x="0" y="878"/>
                  </a:cubicBezTo>
                  <a:lnTo>
                    <a:pt x="0" y="1082"/>
                  </a:lnTo>
                  <a:lnTo>
                    <a:pt x="38" y="1139"/>
                  </a:lnTo>
                  <a:cubicBezTo>
                    <a:pt x="38" y="1241"/>
                    <a:pt x="122" y="1325"/>
                    <a:pt x="225" y="1325"/>
                  </a:cubicBezTo>
                  <a:lnTo>
                    <a:pt x="672" y="1325"/>
                  </a:lnTo>
                  <a:cubicBezTo>
                    <a:pt x="702" y="1325"/>
                    <a:pt x="727" y="1350"/>
                    <a:pt x="727" y="1382"/>
                  </a:cubicBezTo>
                  <a:lnTo>
                    <a:pt x="727" y="1828"/>
                  </a:lnTo>
                  <a:cubicBezTo>
                    <a:pt x="727" y="1932"/>
                    <a:pt x="811" y="2014"/>
                    <a:pt x="914" y="2014"/>
                  </a:cubicBezTo>
                  <a:lnTo>
                    <a:pt x="970" y="2052"/>
                  </a:lnTo>
                  <a:lnTo>
                    <a:pt x="1174" y="2052"/>
                  </a:lnTo>
                  <a:cubicBezTo>
                    <a:pt x="1277" y="2052"/>
                    <a:pt x="1361" y="1970"/>
                    <a:pt x="1361" y="1867"/>
                  </a:cubicBezTo>
                  <a:lnTo>
                    <a:pt x="1361" y="1418"/>
                  </a:lnTo>
                  <a:cubicBezTo>
                    <a:pt x="1361" y="1386"/>
                    <a:pt x="1386" y="1362"/>
                    <a:pt x="1417" y="1362"/>
                  </a:cubicBezTo>
                  <a:lnTo>
                    <a:pt x="1863" y="1362"/>
                  </a:lnTo>
                  <a:cubicBezTo>
                    <a:pt x="1968" y="1362"/>
                    <a:pt x="2050" y="1278"/>
                    <a:pt x="2050" y="1175"/>
                  </a:cubicBezTo>
                  <a:lnTo>
                    <a:pt x="2050" y="877"/>
                  </a:lnTo>
                  <a:cubicBezTo>
                    <a:pt x="2050" y="775"/>
                    <a:pt x="1968" y="691"/>
                    <a:pt x="1863" y="691"/>
                  </a:cubicBezTo>
                  <a:lnTo>
                    <a:pt x="1417" y="691"/>
                  </a:lnTo>
                  <a:cubicBezTo>
                    <a:pt x="1386" y="691"/>
                    <a:pt x="1361" y="667"/>
                    <a:pt x="1361" y="635"/>
                  </a:cubicBezTo>
                  <a:lnTo>
                    <a:pt x="1361" y="188"/>
                  </a:lnTo>
                  <a:cubicBezTo>
                    <a:pt x="1361" y="83"/>
                    <a:pt x="1277" y="1"/>
                    <a:pt x="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8;p58"/>
            <p:cNvSpPr/>
            <p:nvPr/>
          </p:nvSpPr>
          <p:spPr>
            <a:xfrm>
              <a:off x="6704505" y="4352050"/>
              <a:ext cx="31191" cy="31255"/>
            </a:xfrm>
            <a:custGeom>
              <a:avLst/>
              <a:gdLst/>
              <a:ahLst/>
              <a:cxnLst/>
              <a:rect l="l" t="t" r="r" b="b"/>
              <a:pathLst>
                <a:path w="971" h="973" extrusionOk="0">
                  <a:moveTo>
                    <a:pt x="1" y="1"/>
                  </a:moveTo>
                  <a:lnTo>
                    <a:pt x="1" y="95"/>
                  </a:lnTo>
                  <a:cubicBezTo>
                    <a:pt x="1" y="198"/>
                    <a:pt x="83" y="282"/>
                    <a:pt x="186" y="282"/>
                  </a:cubicBezTo>
                  <a:lnTo>
                    <a:pt x="633" y="282"/>
                  </a:lnTo>
                  <a:cubicBezTo>
                    <a:pt x="664" y="282"/>
                    <a:pt x="690" y="306"/>
                    <a:pt x="690" y="338"/>
                  </a:cubicBezTo>
                  <a:lnTo>
                    <a:pt x="690" y="787"/>
                  </a:lnTo>
                  <a:cubicBezTo>
                    <a:pt x="690" y="890"/>
                    <a:pt x="772" y="972"/>
                    <a:pt x="877" y="972"/>
                  </a:cubicBezTo>
                  <a:lnTo>
                    <a:pt x="971" y="972"/>
                  </a:lnTo>
                  <a:lnTo>
                    <a:pt x="971" y="59"/>
                  </a:lnTo>
                  <a:cubicBezTo>
                    <a:pt x="971" y="28"/>
                    <a:pt x="946" y="2"/>
                    <a:pt x="9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9;p58"/>
            <p:cNvSpPr/>
            <p:nvPr/>
          </p:nvSpPr>
          <p:spPr>
            <a:xfrm>
              <a:off x="6725032" y="4317356"/>
              <a:ext cx="10729" cy="22165"/>
            </a:xfrm>
            <a:custGeom>
              <a:avLst/>
              <a:gdLst/>
              <a:ahLst/>
              <a:cxnLst/>
              <a:rect l="l" t="t" r="r" b="b"/>
              <a:pathLst>
                <a:path w="334" h="690" extrusionOk="0">
                  <a:moveTo>
                    <a:pt x="239" y="1"/>
                  </a:moveTo>
                  <a:cubicBezTo>
                    <a:pt x="136" y="1"/>
                    <a:pt x="52" y="83"/>
                    <a:pt x="52" y="188"/>
                  </a:cubicBezTo>
                  <a:lnTo>
                    <a:pt x="52" y="633"/>
                  </a:lnTo>
                  <a:cubicBezTo>
                    <a:pt x="52" y="662"/>
                    <a:pt x="28" y="687"/>
                    <a:pt x="0" y="690"/>
                  </a:cubicBezTo>
                  <a:lnTo>
                    <a:pt x="277" y="690"/>
                  </a:lnTo>
                  <a:cubicBezTo>
                    <a:pt x="307" y="690"/>
                    <a:pt x="333" y="665"/>
                    <a:pt x="333" y="633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90;p58"/>
            <p:cNvSpPr/>
            <p:nvPr/>
          </p:nvSpPr>
          <p:spPr>
            <a:xfrm>
              <a:off x="6767371" y="4293970"/>
              <a:ext cx="18053" cy="18085"/>
            </a:xfrm>
            <a:custGeom>
              <a:avLst/>
              <a:gdLst/>
              <a:ahLst/>
              <a:cxnLst/>
              <a:rect l="l" t="t" r="r" b="b"/>
              <a:pathLst>
                <a:path w="562" h="563" extrusionOk="0">
                  <a:moveTo>
                    <a:pt x="282" y="1"/>
                  </a:moveTo>
                  <a:cubicBezTo>
                    <a:pt x="127" y="1"/>
                    <a:pt x="1" y="127"/>
                    <a:pt x="1" y="281"/>
                  </a:cubicBezTo>
                  <a:cubicBezTo>
                    <a:pt x="1" y="436"/>
                    <a:pt x="127" y="562"/>
                    <a:pt x="282" y="562"/>
                  </a:cubicBezTo>
                  <a:cubicBezTo>
                    <a:pt x="437" y="562"/>
                    <a:pt x="561" y="436"/>
                    <a:pt x="561" y="281"/>
                  </a:cubicBezTo>
                  <a:cubicBezTo>
                    <a:pt x="561" y="127"/>
                    <a:pt x="437" y="1"/>
                    <a:pt x="28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91;p58"/>
            <p:cNvSpPr/>
            <p:nvPr/>
          </p:nvSpPr>
          <p:spPr>
            <a:xfrm>
              <a:off x="6806274" y="4293970"/>
              <a:ext cx="18053" cy="18085"/>
            </a:xfrm>
            <a:custGeom>
              <a:avLst/>
              <a:gdLst/>
              <a:ahLst/>
              <a:cxnLst/>
              <a:rect l="l" t="t" r="r" b="b"/>
              <a:pathLst>
                <a:path w="562" h="563" extrusionOk="0">
                  <a:moveTo>
                    <a:pt x="281" y="1"/>
                  </a:moveTo>
                  <a:cubicBezTo>
                    <a:pt x="126" y="1"/>
                    <a:pt x="0" y="127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cubicBezTo>
                    <a:pt x="436" y="562"/>
                    <a:pt x="562" y="436"/>
                    <a:pt x="562" y="281"/>
                  </a:cubicBezTo>
                  <a:cubicBezTo>
                    <a:pt x="562" y="127"/>
                    <a:pt x="436" y="1"/>
                    <a:pt x="28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92;p58"/>
            <p:cNvSpPr/>
            <p:nvPr/>
          </p:nvSpPr>
          <p:spPr>
            <a:xfrm>
              <a:off x="6782406" y="4323685"/>
              <a:ext cx="26919" cy="9026"/>
            </a:xfrm>
            <a:custGeom>
              <a:avLst/>
              <a:gdLst/>
              <a:ahLst/>
              <a:cxnLst/>
              <a:rect l="l" t="t" r="r" b="b"/>
              <a:pathLst>
                <a:path w="838" h="281" extrusionOk="0">
                  <a:moveTo>
                    <a:pt x="140" y="1"/>
                  </a:moveTo>
                  <a:cubicBezTo>
                    <a:pt x="63" y="1"/>
                    <a:pt x="1" y="64"/>
                    <a:pt x="1" y="140"/>
                  </a:cubicBezTo>
                  <a:cubicBezTo>
                    <a:pt x="1" y="216"/>
                    <a:pt x="61" y="280"/>
                    <a:pt x="140" y="280"/>
                  </a:cubicBezTo>
                  <a:lnTo>
                    <a:pt x="698" y="280"/>
                  </a:lnTo>
                  <a:cubicBezTo>
                    <a:pt x="776" y="280"/>
                    <a:pt x="837" y="216"/>
                    <a:pt x="837" y="140"/>
                  </a:cubicBezTo>
                  <a:cubicBezTo>
                    <a:pt x="837" y="64"/>
                    <a:pt x="776" y="1"/>
                    <a:pt x="69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93;p58"/>
            <p:cNvSpPr/>
            <p:nvPr/>
          </p:nvSpPr>
          <p:spPr>
            <a:xfrm>
              <a:off x="6782373" y="4375212"/>
              <a:ext cx="8994" cy="35945"/>
            </a:xfrm>
            <a:custGeom>
              <a:avLst/>
              <a:gdLst/>
              <a:ahLst/>
              <a:cxnLst/>
              <a:rect l="l" t="t" r="r" b="b"/>
              <a:pathLst>
                <a:path w="280" h="1119" extrusionOk="0">
                  <a:moveTo>
                    <a:pt x="141" y="1"/>
                  </a:moveTo>
                  <a:cubicBezTo>
                    <a:pt x="64" y="1"/>
                    <a:pt x="0" y="61"/>
                    <a:pt x="0" y="140"/>
                  </a:cubicBezTo>
                  <a:lnTo>
                    <a:pt x="0" y="979"/>
                  </a:lnTo>
                  <a:cubicBezTo>
                    <a:pt x="0" y="1055"/>
                    <a:pt x="62" y="1118"/>
                    <a:pt x="141" y="1118"/>
                  </a:cubicBezTo>
                  <a:cubicBezTo>
                    <a:pt x="219" y="1118"/>
                    <a:pt x="279" y="1055"/>
                    <a:pt x="279" y="979"/>
                  </a:cubicBezTo>
                  <a:lnTo>
                    <a:pt x="279" y="140"/>
                  </a:lnTo>
                  <a:cubicBezTo>
                    <a:pt x="279" y="63"/>
                    <a:pt x="216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94;p58"/>
            <p:cNvSpPr/>
            <p:nvPr/>
          </p:nvSpPr>
          <p:spPr>
            <a:xfrm>
              <a:off x="6800363" y="4375212"/>
              <a:ext cx="8962" cy="35945"/>
            </a:xfrm>
            <a:custGeom>
              <a:avLst/>
              <a:gdLst/>
              <a:ahLst/>
              <a:cxnLst/>
              <a:rect l="l" t="t" r="r" b="b"/>
              <a:pathLst>
                <a:path w="279" h="1119" extrusionOk="0">
                  <a:moveTo>
                    <a:pt x="139" y="1"/>
                  </a:moveTo>
                  <a:cubicBezTo>
                    <a:pt x="64" y="1"/>
                    <a:pt x="0" y="61"/>
                    <a:pt x="0" y="140"/>
                  </a:cubicBezTo>
                  <a:lnTo>
                    <a:pt x="0" y="979"/>
                  </a:lnTo>
                  <a:cubicBezTo>
                    <a:pt x="0" y="1055"/>
                    <a:pt x="61" y="1118"/>
                    <a:pt x="139" y="1118"/>
                  </a:cubicBezTo>
                  <a:cubicBezTo>
                    <a:pt x="217" y="1118"/>
                    <a:pt x="278" y="1055"/>
                    <a:pt x="278" y="979"/>
                  </a:cubicBezTo>
                  <a:lnTo>
                    <a:pt x="278" y="140"/>
                  </a:lnTo>
                  <a:cubicBezTo>
                    <a:pt x="278" y="63"/>
                    <a:pt x="217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95;p58"/>
            <p:cNvSpPr/>
            <p:nvPr/>
          </p:nvSpPr>
          <p:spPr>
            <a:xfrm>
              <a:off x="6818320" y="4382697"/>
              <a:ext cx="9026" cy="20976"/>
            </a:xfrm>
            <a:custGeom>
              <a:avLst/>
              <a:gdLst/>
              <a:ahLst/>
              <a:cxnLst/>
              <a:rect l="l" t="t" r="r" b="b"/>
              <a:pathLst>
                <a:path w="281" h="653" extrusionOk="0">
                  <a:moveTo>
                    <a:pt x="139" y="1"/>
                  </a:moveTo>
                  <a:cubicBezTo>
                    <a:pt x="64" y="1"/>
                    <a:pt x="0" y="62"/>
                    <a:pt x="0" y="140"/>
                  </a:cubicBezTo>
                  <a:lnTo>
                    <a:pt x="0" y="513"/>
                  </a:lnTo>
                  <a:cubicBezTo>
                    <a:pt x="0" y="588"/>
                    <a:pt x="62" y="652"/>
                    <a:pt x="139" y="652"/>
                  </a:cubicBezTo>
                  <a:cubicBezTo>
                    <a:pt x="217" y="652"/>
                    <a:pt x="281" y="588"/>
                    <a:pt x="280" y="513"/>
                  </a:cubicBezTo>
                  <a:lnTo>
                    <a:pt x="280" y="140"/>
                  </a:lnTo>
                  <a:cubicBezTo>
                    <a:pt x="280" y="64"/>
                    <a:pt x="217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96;p58"/>
            <p:cNvSpPr/>
            <p:nvPr/>
          </p:nvSpPr>
          <p:spPr>
            <a:xfrm>
              <a:off x="6764416" y="4382697"/>
              <a:ext cx="8994" cy="20976"/>
            </a:xfrm>
            <a:custGeom>
              <a:avLst/>
              <a:gdLst/>
              <a:ahLst/>
              <a:cxnLst/>
              <a:rect l="l" t="t" r="r" b="b"/>
              <a:pathLst>
                <a:path w="280" h="653" extrusionOk="0">
                  <a:moveTo>
                    <a:pt x="141" y="1"/>
                  </a:moveTo>
                  <a:cubicBezTo>
                    <a:pt x="64" y="1"/>
                    <a:pt x="0" y="62"/>
                    <a:pt x="0" y="140"/>
                  </a:cubicBezTo>
                  <a:lnTo>
                    <a:pt x="0" y="513"/>
                  </a:lnTo>
                  <a:cubicBezTo>
                    <a:pt x="0" y="588"/>
                    <a:pt x="63" y="652"/>
                    <a:pt x="141" y="652"/>
                  </a:cubicBezTo>
                  <a:cubicBezTo>
                    <a:pt x="217" y="652"/>
                    <a:pt x="280" y="588"/>
                    <a:pt x="280" y="513"/>
                  </a:cubicBezTo>
                  <a:lnTo>
                    <a:pt x="280" y="140"/>
                  </a:lnTo>
                  <a:cubicBezTo>
                    <a:pt x="280" y="64"/>
                    <a:pt x="217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97;p58"/>
            <p:cNvSpPr/>
            <p:nvPr/>
          </p:nvSpPr>
          <p:spPr>
            <a:xfrm>
              <a:off x="6791368" y="4180605"/>
              <a:ext cx="9026" cy="8962"/>
            </a:xfrm>
            <a:custGeom>
              <a:avLst/>
              <a:gdLst/>
              <a:ahLst/>
              <a:cxnLst/>
              <a:rect l="l" t="t" r="r" b="b"/>
              <a:pathLst>
                <a:path w="281" h="279" extrusionOk="0">
                  <a:moveTo>
                    <a:pt x="140" y="0"/>
                  </a:moveTo>
                  <a:cubicBezTo>
                    <a:pt x="63" y="0"/>
                    <a:pt x="1" y="63"/>
                    <a:pt x="1" y="139"/>
                  </a:cubicBezTo>
                  <a:cubicBezTo>
                    <a:pt x="1" y="216"/>
                    <a:pt x="63" y="278"/>
                    <a:pt x="140" y="278"/>
                  </a:cubicBezTo>
                  <a:cubicBezTo>
                    <a:pt x="218" y="278"/>
                    <a:pt x="280" y="216"/>
                    <a:pt x="280" y="139"/>
                  </a:cubicBezTo>
                  <a:cubicBezTo>
                    <a:pt x="280" y="63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8;p58"/>
            <p:cNvSpPr/>
            <p:nvPr/>
          </p:nvSpPr>
          <p:spPr>
            <a:xfrm>
              <a:off x="6791368" y="4198562"/>
              <a:ext cx="9026" cy="8962"/>
            </a:xfrm>
            <a:custGeom>
              <a:avLst/>
              <a:gdLst/>
              <a:ahLst/>
              <a:cxnLst/>
              <a:rect l="l" t="t" r="r" b="b"/>
              <a:pathLst>
                <a:path w="281" h="279" extrusionOk="0">
                  <a:moveTo>
                    <a:pt x="140" y="0"/>
                  </a:moveTo>
                  <a:cubicBezTo>
                    <a:pt x="63" y="0"/>
                    <a:pt x="1" y="62"/>
                    <a:pt x="1" y="139"/>
                  </a:cubicBezTo>
                  <a:cubicBezTo>
                    <a:pt x="1" y="216"/>
                    <a:pt x="63" y="278"/>
                    <a:pt x="140" y="278"/>
                  </a:cubicBezTo>
                  <a:cubicBezTo>
                    <a:pt x="218" y="278"/>
                    <a:pt x="280" y="216"/>
                    <a:pt x="280" y="139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9;p58"/>
            <p:cNvSpPr/>
            <p:nvPr/>
          </p:nvSpPr>
          <p:spPr>
            <a:xfrm>
              <a:off x="6780864" y="4220663"/>
              <a:ext cx="30067" cy="19498"/>
            </a:xfrm>
            <a:custGeom>
              <a:avLst/>
              <a:gdLst/>
              <a:ahLst/>
              <a:cxnLst/>
              <a:rect l="l" t="t" r="r" b="b"/>
              <a:pathLst>
                <a:path w="936" h="607" extrusionOk="0">
                  <a:moveTo>
                    <a:pt x="467" y="0"/>
                  </a:moveTo>
                  <a:cubicBezTo>
                    <a:pt x="418" y="0"/>
                    <a:pt x="368" y="20"/>
                    <a:pt x="332" y="59"/>
                  </a:cubicBezTo>
                  <a:lnTo>
                    <a:pt x="114" y="291"/>
                  </a:lnTo>
                  <a:cubicBezTo>
                    <a:pt x="1" y="411"/>
                    <a:pt x="83" y="606"/>
                    <a:pt x="248" y="606"/>
                  </a:cubicBezTo>
                  <a:lnTo>
                    <a:pt x="688" y="606"/>
                  </a:lnTo>
                  <a:cubicBezTo>
                    <a:pt x="851" y="606"/>
                    <a:pt x="936" y="411"/>
                    <a:pt x="824" y="291"/>
                  </a:cubicBezTo>
                  <a:lnTo>
                    <a:pt x="604" y="59"/>
                  </a:lnTo>
                  <a:cubicBezTo>
                    <a:pt x="567" y="20"/>
                    <a:pt x="517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00;p58"/>
            <p:cNvSpPr/>
            <p:nvPr/>
          </p:nvSpPr>
          <p:spPr>
            <a:xfrm>
              <a:off x="6740227" y="4196699"/>
              <a:ext cx="31287" cy="18021"/>
            </a:xfrm>
            <a:custGeom>
              <a:avLst/>
              <a:gdLst/>
              <a:ahLst/>
              <a:cxnLst/>
              <a:rect l="l" t="t" r="r" b="b"/>
              <a:pathLst>
                <a:path w="974" h="561" extrusionOk="0">
                  <a:moveTo>
                    <a:pt x="281" y="0"/>
                  </a:moveTo>
                  <a:cubicBezTo>
                    <a:pt x="125" y="0"/>
                    <a:pt x="1" y="126"/>
                    <a:pt x="1" y="281"/>
                  </a:cubicBezTo>
                  <a:cubicBezTo>
                    <a:pt x="1" y="436"/>
                    <a:pt x="128" y="560"/>
                    <a:pt x="281" y="560"/>
                  </a:cubicBezTo>
                  <a:lnTo>
                    <a:pt x="693" y="560"/>
                  </a:lnTo>
                  <a:cubicBezTo>
                    <a:pt x="847" y="560"/>
                    <a:pt x="973" y="434"/>
                    <a:pt x="973" y="281"/>
                  </a:cubicBezTo>
                  <a:cubicBezTo>
                    <a:pt x="973" y="125"/>
                    <a:pt x="846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01;p58"/>
            <p:cNvSpPr/>
            <p:nvPr/>
          </p:nvSpPr>
          <p:spPr>
            <a:xfrm>
              <a:off x="6820216" y="4180830"/>
              <a:ext cx="31287" cy="18021"/>
            </a:xfrm>
            <a:custGeom>
              <a:avLst/>
              <a:gdLst/>
              <a:ahLst/>
              <a:cxnLst/>
              <a:rect l="l" t="t" r="r" b="b"/>
              <a:pathLst>
                <a:path w="974" h="561" extrusionOk="0">
                  <a:moveTo>
                    <a:pt x="281" y="1"/>
                  </a:moveTo>
                  <a:cubicBezTo>
                    <a:pt x="125" y="1"/>
                    <a:pt x="0" y="126"/>
                    <a:pt x="0" y="280"/>
                  </a:cubicBezTo>
                  <a:cubicBezTo>
                    <a:pt x="0" y="436"/>
                    <a:pt x="128" y="561"/>
                    <a:pt x="281" y="561"/>
                  </a:cubicBezTo>
                  <a:lnTo>
                    <a:pt x="692" y="561"/>
                  </a:lnTo>
                  <a:cubicBezTo>
                    <a:pt x="846" y="561"/>
                    <a:pt x="970" y="435"/>
                    <a:pt x="973" y="280"/>
                  </a:cubicBezTo>
                  <a:cubicBezTo>
                    <a:pt x="973" y="125"/>
                    <a:pt x="846" y="1"/>
                    <a:pt x="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02;p58"/>
            <p:cNvSpPr/>
            <p:nvPr/>
          </p:nvSpPr>
          <p:spPr>
            <a:xfrm>
              <a:off x="6821372" y="4317356"/>
              <a:ext cx="65915" cy="65947"/>
            </a:xfrm>
            <a:custGeom>
              <a:avLst/>
              <a:gdLst/>
              <a:ahLst/>
              <a:cxnLst/>
              <a:rect l="l" t="t" r="r" b="b"/>
              <a:pathLst>
                <a:path w="2052" h="2053" extrusionOk="0">
                  <a:moveTo>
                    <a:pt x="969" y="1"/>
                  </a:moveTo>
                  <a:lnTo>
                    <a:pt x="913" y="38"/>
                  </a:lnTo>
                  <a:cubicBezTo>
                    <a:pt x="810" y="38"/>
                    <a:pt x="727" y="122"/>
                    <a:pt x="727" y="225"/>
                  </a:cubicBezTo>
                  <a:lnTo>
                    <a:pt x="727" y="636"/>
                  </a:lnTo>
                  <a:cubicBezTo>
                    <a:pt x="727" y="667"/>
                    <a:pt x="669" y="691"/>
                    <a:pt x="638" y="691"/>
                  </a:cubicBezTo>
                  <a:lnTo>
                    <a:pt x="187" y="691"/>
                  </a:lnTo>
                  <a:cubicBezTo>
                    <a:pt x="85" y="691"/>
                    <a:pt x="1" y="775"/>
                    <a:pt x="1" y="878"/>
                  </a:cubicBezTo>
                  <a:lnTo>
                    <a:pt x="1" y="1082"/>
                  </a:lnTo>
                  <a:lnTo>
                    <a:pt x="40" y="1139"/>
                  </a:lnTo>
                  <a:cubicBezTo>
                    <a:pt x="40" y="1241"/>
                    <a:pt x="122" y="1325"/>
                    <a:pt x="225" y="1325"/>
                  </a:cubicBezTo>
                  <a:lnTo>
                    <a:pt x="672" y="1325"/>
                  </a:lnTo>
                  <a:cubicBezTo>
                    <a:pt x="703" y="1325"/>
                    <a:pt x="729" y="1350"/>
                    <a:pt x="729" y="1382"/>
                  </a:cubicBezTo>
                  <a:lnTo>
                    <a:pt x="729" y="1828"/>
                  </a:lnTo>
                  <a:cubicBezTo>
                    <a:pt x="729" y="1932"/>
                    <a:pt x="811" y="2014"/>
                    <a:pt x="916" y="2014"/>
                  </a:cubicBezTo>
                  <a:lnTo>
                    <a:pt x="971" y="2052"/>
                  </a:lnTo>
                  <a:lnTo>
                    <a:pt x="1176" y="2052"/>
                  </a:lnTo>
                  <a:cubicBezTo>
                    <a:pt x="1279" y="2052"/>
                    <a:pt x="1361" y="1970"/>
                    <a:pt x="1361" y="1867"/>
                  </a:cubicBezTo>
                  <a:lnTo>
                    <a:pt x="1361" y="1418"/>
                  </a:lnTo>
                  <a:cubicBezTo>
                    <a:pt x="1361" y="1386"/>
                    <a:pt x="1388" y="1362"/>
                    <a:pt x="1418" y="1362"/>
                  </a:cubicBezTo>
                  <a:lnTo>
                    <a:pt x="1865" y="1362"/>
                  </a:lnTo>
                  <a:cubicBezTo>
                    <a:pt x="1968" y="1362"/>
                    <a:pt x="2052" y="1278"/>
                    <a:pt x="2052" y="1175"/>
                  </a:cubicBezTo>
                  <a:lnTo>
                    <a:pt x="2052" y="877"/>
                  </a:lnTo>
                  <a:cubicBezTo>
                    <a:pt x="2049" y="775"/>
                    <a:pt x="1967" y="691"/>
                    <a:pt x="1864" y="691"/>
                  </a:cubicBezTo>
                  <a:lnTo>
                    <a:pt x="1416" y="691"/>
                  </a:lnTo>
                  <a:cubicBezTo>
                    <a:pt x="1386" y="691"/>
                    <a:pt x="1360" y="667"/>
                    <a:pt x="1360" y="635"/>
                  </a:cubicBezTo>
                  <a:lnTo>
                    <a:pt x="1360" y="188"/>
                  </a:lnTo>
                  <a:cubicBezTo>
                    <a:pt x="1360" y="83"/>
                    <a:pt x="1277" y="1"/>
                    <a:pt x="1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03;p58"/>
            <p:cNvSpPr/>
            <p:nvPr/>
          </p:nvSpPr>
          <p:spPr>
            <a:xfrm>
              <a:off x="6821276" y="4352050"/>
              <a:ext cx="31191" cy="31255"/>
            </a:xfrm>
            <a:custGeom>
              <a:avLst/>
              <a:gdLst/>
              <a:ahLst/>
              <a:cxnLst/>
              <a:rect l="l" t="t" r="r" b="b"/>
              <a:pathLst>
                <a:path w="971" h="973" extrusionOk="0">
                  <a:moveTo>
                    <a:pt x="1" y="1"/>
                  </a:moveTo>
                  <a:lnTo>
                    <a:pt x="1" y="95"/>
                  </a:lnTo>
                  <a:cubicBezTo>
                    <a:pt x="1" y="198"/>
                    <a:pt x="83" y="282"/>
                    <a:pt x="188" y="282"/>
                  </a:cubicBezTo>
                  <a:lnTo>
                    <a:pt x="633" y="282"/>
                  </a:lnTo>
                  <a:cubicBezTo>
                    <a:pt x="665" y="282"/>
                    <a:pt x="690" y="306"/>
                    <a:pt x="690" y="338"/>
                  </a:cubicBezTo>
                  <a:lnTo>
                    <a:pt x="690" y="787"/>
                  </a:lnTo>
                  <a:cubicBezTo>
                    <a:pt x="690" y="890"/>
                    <a:pt x="774" y="972"/>
                    <a:pt x="877" y="972"/>
                  </a:cubicBezTo>
                  <a:lnTo>
                    <a:pt x="971" y="972"/>
                  </a:lnTo>
                  <a:lnTo>
                    <a:pt x="971" y="59"/>
                  </a:lnTo>
                  <a:cubicBezTo>
                    <a:pt x="971" y="28"/>
                    <a:pt x="945" y="2"/>
                    <a:pt x="9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04;p58"/>
            <p:cNvSpPr/>
            <p:nvPr/>
          </p:nvSpPr>
          <p:spPr>
            <a:xfrm>
              <a:off x="6841803" y="4317356"/>
              <a:ext cx="10729" cy="22165"/>
            </a:xfrm>
            <a:custGeom>
              <a:avLst/>
              <a:gdLst/>
              <a:ahLst/>
              <a:cxnLst/>
              <a:rect l="l" t="t" r="r" b="b"/>
              <a:pathLst>
                <a:path w="334" h="690" extrusionOk="0">
                  <a:moveTo>
                    <a:pt x="239" y="1"/>
                  </a:moveTo>
                  <a:cubicBezTo>
                    <a:pt x="136" y="1"/>
                    <a:pt x="52" y="83"/>
                    <a:pt x="52" y="188"/>
                  </a:cubicBezTo>
                  <a:lnTo>
                    <a:pt x="52" y="633"/>
                  </a:lnTo>
                  <a:cubicBezTo>
                    <a:pt x="52" y="662"/>
                    <a:pt x="28" y="687"/>
                    <a:pt x="0" y="690"/>
                  </a:cubicBezTo>
                  <a:lnTo>
                    <a:pt x="277" y="690"/>
                  </a:lnTo>
                  <a:cubicBezTo>
                    <a:pt x="309" y="690"/>
                    <a:pt x="333" y="665"/>
                    <a:pt x="333" y="633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53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1135</Words>
  <Application>Microsoft Office PowerPoint</Application>
  <PresentationFormat>On-screen Show (16:9)</PresentationFormat>
  <Paragraphs>98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Zen Dots</vt:lpstr>
      <vt:lpstr>Anaheim</vt:lpstr>
      <vt:lpstr> Computer Science Degree for College by Slidesgo</vt:lpstr>
      <vt:lpstr> PING PONG GAME x86 Assembly Project </vt:lpstr>
      <vt:lpstr>Introduction</vt:lpstr>
      <vt:lpstr>Introduction </vt:lpstr>
      <vt:lpstr>x86 Assembly </vt:lpstr>
      <vt:lpstr>x86 Assembly </vt:lpstr>
      <vt:lpstr>Steps for building the project</vt:lpstr>
      <vt:lpstr>Step #01: DRAW</vt:lpstr>
      <vt:lpstr>Step #02: USER’S INPUT</vt:lpstr>
      <vt:lpstr>Step #03: UI</vt:lpstr>
      <vt:lpstr>Step #04: AI (play with the computer)</vt:lpstr>
      <vt:lpstr>Finially: check it out yourself</vt:lpstr>
      <vt:lpstr>Our team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GAME x86 Assembly Project</dc:title>
  <dc:creator>menna</dc:creator>
  <cp:lastModifiedBy>HP</cp:lastModifiedBy>
  <cp:revision>25</cp:revision>
  <dcterms:modified xsi:type="dcterms:W3CDTF">2022-01-06T13:12:33Z</dcterms:modified>
</cp:coreProperties>
</file>