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React Context?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Purpose:</a:t>
            </a:r>
          </a:p>
          <a:p>
            <a:r>
              <a:t>- Share global data (e.g., themes, user auth) across components.</a:t>
            </a:r>
          </a:p>
          <a:p>
            <a:r>
              <a:t>- Avoid 'prop drilling' (passing data through multiple layers).</a:t>
            </a:r>
          </a:p>
          <a:p/>
          <a:p>
            <a:r>
              <a:t>Before Context:</a:t>
            </a:r>
          </a:p>
          <a:p>
            <a:r>
              <a:t>- Component tree with tangled props.</a:t>
            </a:r>
          </a:p>
          <a:p/>
          <a:p>
            <a:r>
              <a:t>After Context:</a:t>
            </a:r>
          </a:p>
          <a:p>
            <a:r>
              <a:t>- Central data hub accessible by any component.</a:t>
            </a:r>
          </a:p>
          <a:p/>
          <a:p>
            <a:r>
              <a:t>Code Example:</a:t>
            </a:r>
          </a:p>
          <a:p>
            <a:r>
              <a:t>const ThemeContext = createContext('light');</a:t>
            </a:r>
          </a:p>
        </p:txBody>
      </p:sp>
      <p:pic>
        <p:nvPicPr>
          <p:cNvPr id="4" name="Picture 3" descr="react_context_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133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