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7A31-2F85-B00D-BB3A-754CEA97C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42449-219C-7001-BFAD-F48FE78E1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7F74-B7D9-4809-C3A0-4867A213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D9F-6C52-4A47-96C4-E8A79109F7C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89165-8E1E-3FFE-B269-F63E61C4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B7E2-19EB-3D77-03C7-4F2844AA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8CD-C644-4D76-89ED-9A11F688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5A4A-D61D-4230-B7FF-04B78245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7DA64-E134-B266-3415-30AC5769D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3FBC9-5A62-3889-8A3B-15194E7A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D9F-6C52-4A47-96C4-E8A79109F7C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3CAA-6015-278E-35A8-7E3A4CF2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E79EB-80E7-B892-8B3F-6C7A92FB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8CD-C644-4D76-89ED-9A11F688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5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0C79A-9C34-6D2B-C73A-F26CA3907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83EF6-B35D-D07D-B31D-ED3BFD6CD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14C5-2909-CF5A-79C1-1EED8481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D9F-6C52-4A47-96C4-E8A79109F7C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B9A4-9656-F665-063D-0380D0E0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96A3-F4C2-4EFC-212A-41A777B7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8CD-C644-4D76-89ED-9A11F688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E3B8-5649-0489-2389-7CC1E833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002C-B6E2-396A-C685-74BE55AB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08B5-01FA-7539-7C6B-61EFB338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D9F-6C52-4A47-96C4-E8A79109F7C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A3053-0D97-01FA-E24A-DCBD7A6E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791E-EE2C-2CA1-75CB-D5EFB6CD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8CD-C644-4D76-89ED-9A11F688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6FF5-697A-6916-66AE-05C6F697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4C150-CB5F-4924-C348-3237DB275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C087A-2B93-0262-B51A-F40C215C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D9F-6C52-4A47-96C4-E8A79109F7C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22F5D-DB7B-7740-05F5-D383F245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B48E-FD74-97BF-31D2-4638E194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8CD-C644-4D76-89ED-9A11F688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4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41CF-AEC9-4CB9-3FE2-386C4813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9122-A3C5-3E69-B8AA-EDE25AD00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010E-0A92-ED07-F2C3-B2F8220B7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13912-F372-40C5-E224-E4665815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D9F-6C52-4A47-96C4-E8A79109F7C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5FEAC-3DB2-2752-6534-033FE65A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73FEA-6CDF-0222-4685-803B2683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8CD-C644-4D76-89ED-9A11F688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B6A6-F3DE-7608-7DE7-D4F10648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AFFAD-DBE3-4C83-9BE4-44959472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022E6-FBD9-2C76-2116-A214665F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FD92A-78B5-28A7-A9BF-AA37D0C86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F43A0-7A4E-9D26-74C1-DD9EFD8AD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3B0B8-3114-0E79-75C1-426EC37C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D9F-6C52-4A47-96C4-E8A79109F7C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6A521-01C8-332E-401C-EFDD6CF2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8C940-185F-AB06-4BA9-D216EF97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8CD-C644-4D76-89ED-9A11F688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2258-4C38-9346-C157-8ED78EA7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98008-1541-C904-3A31-0131934E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D9F-6C52-4A47-96C4-E8A79109F7C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3041D-9557-229E-2999-9C3F8F27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0686A-AC88-06F1-3DD2-492470C8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8CD-C644-4D76-89ED-9A11F688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443C6-DE3E-5393-57A8-22E81971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D9F-6C52-4A47-96C4-E8A79109F7C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5C7C4-0153-CCD8-663E-CE39E073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5E4AB-C875-9999-D5F9-D98A2BEF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8CD-C644-4D76-89ED-9A11F688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4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00B9-9C20-42E7-41F1-DCF46845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4201-17BF-8793-4232-09354DA1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03812-1D04-9CC5-94AD-05758D0C3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FBA30-BD7C-9B07-1147-2C2F1C57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D9F-6C52-4A47-96C4-E8A79109F7C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70415-6509-9E14-91D2-E533D633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F956F-287F-3343-3418-90533805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8CD-C644-4D76-89ED-9A11F688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EDC9-7984-564E-E4B1-1DE60325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D14D7-421C-1959-43E1-4FDE3CD7B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E28F-44D3-60B9-9F32-2C89B9845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3BD15-B7AD-8EAF-0C9D-0A4ECF65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D9F-6C52-4A47-96C4-E8A79109F7C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AED0-8186-2C77-4861-76305BC3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A1814-0FEB-1C12-4B72-29BC57F1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8CD-C644-4D76-89ED-9A11F688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E128A-9512-87A6-59DB-CA3CCBA6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C921F-6935-4086-AA00-12A5EBC42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3417-5F7F-B618-841E-482950668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FD9F-6C52-4A47-96C4-E8A79109F7C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7C78-8345-2871-A86A-DA322054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222DC-22A5-C455-18F5-52CD6EC02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D8CD-C644-4D76-89ED-9A11F688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53D40-955B-79DA-FDA4-8269ACD37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2C72F3-9A1A-72BE-15C6-DF4FC8D63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00818"/>
              </p:ext>
            </p:extLst>
          </p:nvPr>
        </p:nvGraphicFramePr>
        <p:xfrm>
          <a:off x="2032000" y="146525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212004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11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2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1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8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62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6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66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13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85A0F5-5B35-F2E2-6833-775F4EED6D01}"/>
              </a:ext>
            </a:extLst>
          </p:cNvPr>
          <p:cNvSpPr/>
          <p:nvPr/>
        </p:nvSpPr>
        <p:spPr>
          <a:xfrm>
            <a:off x="196948" y="2518117"/>
            <a:ext cx="1125415" cy="910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260DA5-778F-32C9-669D-AE0E6D936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61394"/>
              </p:ext>
            </p:extLst>
          </p:nvPr>
        </p:nvGraphicFramePr>
        <p:xfrm>
          <a:off x="1322363" y="607124"/>
          <a:ext cx="1273908" cy="1488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6">
                  <a:extLst>
                    <a:ext uri="{9D8B030D-6E8A-4147-A177-3AD203B41FA5}">
                      <a16:colId xmlns:a16="http://schemas.microsoft.com/office/drawing/2014/main" val="930274637"/>
                    </a:ext>
                  </a:extLst>
                </a:gridCol>
                <a:gridCol w="424636">
                  <a:extLst>
                    <a:ext uri="{9D8B030D-6E8A-4147-A177-3AD203B41FA5}">
                      <a16:colId xmlns:a16="http://schemas.microsoft.com/office/drawing/2014/main" val="3765654264"/>
                    </a:ext>
                  </a:extLst>
                </a:gridCol>
                <a:gridCol w="424636">
                  <a:extLst>
                    <a:ext uri="{9D8B030D-6E8A-4147-A177-3AD203B41FA5}">
                      <a16:colId xmlns:a16="http://schemas.microsoft.com/office/drawing/2014/main" val="1784540689"/>
                    </a:ext>
                  </a:extLst>
                </a:gridCol>
              </a:tblGrid>
              <a:tr h="4963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38219"/>
                  </a:ext>
                </a:extLst>
              </a:tr>
              <a:tr h="496321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46798"/>
                  </a:ext>
                </a:extLst>
              </a:tr>
              <a:tr h="4963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1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28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SME 10</dc:creator>
  <cp:lastModifiedBy>SME 10</cp:lastModifiedBy>
  <cp:revision>1</cp:revision>
  <dcterms:created xsi:type="dcterms:W3CDTF">2024-10-25T22:35:30Z</dcterms:created>
  <dcterms:modified xsi:type="dcterms:W3CDTF">2024-10-26T00:37:37Z</dcterms:modified>
</cp:coreProperties>
</file>