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47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3402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697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37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782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56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141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29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3837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94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AD6E-4C74-4CDD-86E7-54C1C2B494B3}" type="datetimeFigureOut">
              <a:rPr lang="ar-SA" smtClean="0"/>
              <a:t>14/06/1446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C06E-886A-46D5-BCCF-8D6C6886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638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003"/>
            <a:ext cx="9144000" cy="795646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latin typeface="Agency FB" panose="020B0503020202020204" pitchFamily="34" charset="0"/>
              </a:rPr>
              <a:t>ASCII CODE </a:t>
            </a:r>
            <a:endParaRPr lang="ar-SA" sz="4800" b="1" u="sng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" y="973777"/>
            <a:ext cx="8912352" cy="4857007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smtClean="0"/>
              <a:t>- ASCII code is an acronym for "American Standard Code for Information Interchange“.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It is a system used to represent text in computers 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It aims to provide a unified way to exchange information between different devices. ASCII is based on the use of 7 bits to represent 128 different symbols, including Latin letters, numbers, and some special symbols.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are some examples of codes in ASCII as shown in the image.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We notice the difference in the value of the capital and small of the same letter is 32, so from the side by which we can convert the letter from small </a:t>
            </a:r>
            <a:r>
              <a:rPr lang="en-US" smtClean="0"/>
              <a:t>to capital is by subtracting from its value 32 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endParaRPr lang="en-US" dirty="0" smtClean="0"/>
          </a:p>
          <a:p>
            <a:pPr algn="l"/>
            <a:endParaRPr lang="ar-S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648" y="973777"/>
            <a:ext cx="2327172" cy="50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2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Times New Roman</vt:lpstr>
      <vt:lpstr>Office Theme</vt:lpstr>
      <vt:lpstr>ASCII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CODE </dc:title>
  <dc:creator>Naseem</dc:creator>
  <cp:lastModifiedBy>Naseem</cp:lastModifiedBy>
  <cp:revision>3</cp:revision>
  <dcterms:created xsi:type="dcterms:W3CDTF">2024-12-15T08:04:15Z</dcterms:created>
  <dcterms:modified xsi:type="dcterms:W3CDTF">2024-12-15T08:34:26Z</dcterms:modified>
</cp:coreProperties>
</file>