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84" r:id="rId4"/>
    <p:sldId id="262" r:id="rId5"/>
    <p:sldId id="263" r:id="rId6"/>
    <p:sldId id="257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8" autoAdjust="0"/>
    <p:restoredTop sz="93304" autoAdjust="0"/>
  </p:normalViewPr>
  <p:slideViewPr>
    <p:cSldViewPr snapToGrid="0">
      <p:cViewPr>
        <p:scale>
          <a:sx n="95" d="100"/>
          <a:sy n="95" d="100"/>
        </p:scale>
        <p:origin x="712" y="-1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6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‹N›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74274" y="6475413"/>
            <a:ext cx="1318913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15 January 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-25/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Plenary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conference call meeting #3: 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2024-12-19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07837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Huawei – Wireless and More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B25EB874-E6B9-96AE-12AC-33A0E7EC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632325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approval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E8252-45AB-979A-D171-2ACA71CE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956" y="4636328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discussion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C4590E04-490B-6A3D-3074-2F5F8BD94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250" y="4632325"/>
            <a:ext cx="367748" cy="367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F6A05-506F-DB28-C133-C90E3EF5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514" y="4625699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information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8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D515-F29C-42F2-EA5D-61C4D7D3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25CB-E16A-F4A4-D562-6247E24E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58" y="1240476"/>
            <a:ext cx="3969148" cy="4775200"/>
          </a:xfrm>
        </p:spPr>
        <p:txBody>
          <a:bodyPr/>
          <a:lstStyle/>
          <a:p>
            <a:pPr algn="l"/>
            <a:r>
              <a:rPr lang="en-GB" sz="1200" i="0" dirty="0">
                <a:solidFill>
                  <a:srgbClr val="222222"/>
                </a:solidFill>
                <a:effectLst/>
              </a:rPr>
              <a:t>Jan 15, Morning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9:00-10:00 Organisational issues (</a:t>
            </a:r>
            <a:r>
              <a:rPr lang="en-GB" sz="1200" b="0" i="0" dirty="0" err="1">
                <a:solidFill>
                  <a:srgbClr val="222222"/>
                </a:solidFill>
                <a:effectLst/>
              </a:rPr>
              <a:t>Yanshen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)</a:t>
            </a:r>
            <a:r>
              <a:rPr lang="en-GB" sz="1200" b="0" dirty="0">
                <a:solidFill>
                  <a:srgbClr val="222222"/>
                </a:solidFill>
              </a:rPr>
              <a:t> 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chemeClr val="bg1"/>
                </a:solidFill>
                <a:effectLst/>
              </a:rPr>
              <a:t>    - meeting </a:t>
            </a:r>
            <a:r>
              <a:rPr lang="en-GB" sz="1200" b="0" dirty="0">
                <a:solidFill>
                  <a:schemeClr val="bg1"/>
                </a:solidFill>
              </a:rPr>
              <a:t>minutes</a:t>
            </a:r>
            <a:r>
              <a:rPr lang="en-GB" sz="1200" b="0" i="0" dirty="0">
                <a:solidFill>
                  <a:schemeClr val="bg1"/>
                </a:solidFill>
                <a:effectLst/>
              </a:rPr>
              <a:t> approval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   - 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IT infrastructure (repository and numbering of documents, e-mail reflectors, etc.) 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Copyright and IPR policies illustration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10:00-11:00 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report from the Ad-Hoc group 1 and discussion on use cases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	- report from Ad-Hoc Group 2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 err="1">
                <a:solidFill>
                  <a:srgbClr val="222222"/>
                </a:solidFill>
                <a:effectLst/>
              </a:rPr>
              <a:t>Coffe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 Break</a:t>
            </a: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11:20-12:00</a:t>
            </a:r>
          </a:p>
          <a:p>
            <a:pPr marL="126900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report from Task Group “Spectrum” and discussion on way forward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12:00-13:00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	</a:t>
            </a:r>
            <a:r>
              <a:rPr lang="en-GB" sz="1200" b="0">
                <a:solidFill>
                  <a:srgbClr val="222222"/>
                </a:solidFill>
              </a:rPr>
              <a:t>- First </a:t>
            </a:r>
            <a:r>
              <a:rPr lang="en-GB" sz="1200" b="0" dirty="0">
                <a:solidFill>
                  <a:srgbClr val="222222"/>
                </a:solidFill>
              </a:rPr>
              <a:t>part tutorial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13:00- 14:30 - Lunch</a:t>
            </a:r>
          </a:p>
          <a:p>
            <a:pPr marL="126900" algn="l">
              <a:spcBef>
                <a:spcPts val="0"/>
              </a:spcBef>
            </a:pPr>
            <a:endParaRPr lang="en-GB" sz="120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i="0" dirty="0">
                <a:solidFill>
                  <a:srgbClr val="222222"/>
                </a:solidFill>
                <a:effectLst/>
              </a:rPr>
              <a:t>Jan 15, Afternoon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14:30-15:30 Second part tutorial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15:30- 17:00 2 contributions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B50A-1327-B242-CB3B-C14314D23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F3C112-AE4A-53F9-C4DD-EECFDAFFB259}"/>
              </a:ext>
            </a:extLst>
          </p:cNvPr>
          <p:cNvSpPr txBox="1">
            <a:spLocks/>
          </p:cNvSpPr>
          <p:nvPr/>
        </p:nvSpPr>
        <p:spPr bwMode="auto">
          <a:xfrm>
            <a:off x="5045654" y="1694481"/>
            <a:ext cx="3886200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GB" sz="1200" dirty="0">
                <a:solidFill>
                  <a:srgbClr val="222222"/>
                </a:solidFill>
              </a:rPr>
              <a:t>Jan 16, Morning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9:00 – 10:00 </a:t>
            </a:r>
            <a:r>
              <a:rPr lang="en-GB" sz="1200" b="0">
                <a:solidFill>
                  <a:srgbClr val="222222"/>
                </a:solidFill>
              </a:rPr>
              <a:t>2 contributions</a:t>
            </a:r>
            <a:endParaRPr lang="en-GB" sz="1200" b="0" dirty="0">
              <a:solidFill>
                <a:srgbClr val="222222"/>
              </a:solidFill>
            </a:endParaRPr>
          </a:p>
          <a:p>
            <a:r>
              <a:rPr lang="en-GB" sz="1200" b="0" dirty="0">
                <a:solidFill>
                  <a:srgbClr val="222222"/>
                </a:solidFill>
              </a:rPr>
              <a:t>10:00-10:30 coffee break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10:30-12:00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    - Planning of future work / new subgroups 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    - List of TR / TS and appointment of Editors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12:00-12:30 Summary of action items and buffer (in case the previous items take longer than expected)</a:t>
            </a:r>
          </a:p>
          <a:p>
            <a:br>
              <a:rPr lang="en-GB" sz="1200" b="0" dirty="0">
                <a:solidFill>
                  <a:srgbClr val="222222"/>
                </a:solidFill>
              </a:rPr>
            </a:br>
            <a:endParaRPr lang="en-US" sz="1200" b="0" dirty="0">
              <a:solidFill>
                <a:srgbClr val="222222"/>
              </a:solidFill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9938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</TotalTime>
  <Words>565</Words>
  <Application>Microsoft Office PowerPoint</Application>
  <PresentationFormat>Presentazione su schermo (4:3)</PresentationFormat>
  <Paragraphs>85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Monotype Sorts</vt:lpstr>
      <vt:lpstr>Times New Roman</vt:lpstr>
      <vt:lpstr>Office Theme</vt:lpstr>
      <vt:lpstr>Meeting Protocol</vt:lpstr>
      <vt:lpstr>Meeting Decorum</vt:lpstr>
      <vt:lpstr>Guidelines for Sparklink SI/WI meetings</vt:lpstr>
      <vt:lpstr>Presentazione standard di PowerPoint</vt:lpstr>
      <vt:lpstr>Copyright Policy</vt:lpstr>
      <vt:lpstr>Plenary SLB-mmW conference call meeting #3:  Agenda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Lorenzo Vangelista</cp:lastModifiedBy>
  <cp:revision>68</cp:revision>
  <dcterms:created xsi:type="dcterms:W3CDTF">2024-10-30T02:35:12Z</dcterms:created>
  <dcterms:modified xsi:type="dcterms:W3CDTF">2025-01-15T10:35:31Z</dcterms:modified>
</cp:coreProperties>
</file>