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144327687" r:id="rId3"/>
    <p:sldId id="2144327688" r:id="rId4"/>
    <p:sldId id="2144327691" r:id="rId5"/>
    <p:sldId id="2144327692" r:id="rId6"/>
    <p:sldId id="2144327683" r:id="rId7"/>
    <p:sldId id="2144327684" r:id="rId8"/>
    <p:sldId id="2144327685" r:id="rId9"/>
    <p:sldId id="2144327673" r:id="rId10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ming(Ming Gan)" initials="GG" lastIdx="2" clrIdx="0">
    <p:extLst>
      <p:ext uri="{19B8F6BF-5375-455C-9EA6-DF929625EA0E}">
        <p15:presenceInfo xmlns:p15="http://schemas.microsoft.com/office/powerpoint/2012/main" userId="S-1-5-21-147214757-305610072-1517763936-2620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25D23-625E-498B-87E0-2B1913CF0FE0}" v="14" dt="2024-08-05T20:17:1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963" autoAdjust="0"/>
  </p:normalViewPr>
  <p:slideViewPr>
    <p:cSldViewPr>
      <p:cViewPr varScale="1">
        <p:scale>
          <a:sx n="108" d="100"/>
          <a:sy n="108" d="100"/>
        </p:scale>
        <p:origin x="178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1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Asterjadhi" userId="39de57b9-85c0-4fd1-aaac-8ca2b6560ad0" providerId="ADAL" clId="{E0725D23-625E-498B-87E0-2B1913CF0FE0}"/>
    <pc:docChg chg="undo custSel addSld delSld modSld sldOrd modMainMaster">
      <pc:chgData name="Alfred Asterjadhi" userId="39de57b9-85c0-4fd1-aaac-8ca2b6560ad0" providerId="ADAL" clId="{E0725D23-625E-498B-87E0-2B1913CF0FE0}" dt="2024-08-05T20:18:01.668" v="642" actId="20577"/>
      <pc:docMkLst>
        <pc:docMk/>
      </pc:docMkLst>
      <pc:sldChg chg="modSp mod">
        <pc:chgData name="Alfred Asterjadhi" userId="39de57b9-85c0-4fd1-aaac-8ca2b6560ad0" providerId="ADAL" clId="{E0725D23-625E-498B-87E0-2B1913CF0FE0}" dt="2024-08-05T19:27:24.103" v="106" actId="20577"/>
        <pc:sldMkLst>
          <pc:docMk/>
          <pc:sldMk cId="0" sldId="256"/>
        </pc:sldMkLst>
        <pc:spChg chg="mod">
          <ac:chgData name="Alfred Asterjadhi" userId="39de57b9-85c0-4fd1-aaac-8ca2b6560ad0" providerId="ADAL" clId="{E0725D23-625E-498B-87E0-2B1913CF0FE0}" dt="2024-08-05T19:25:27.411" v="13" actId="21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6:42.567" v="87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7:24.103" v="10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8:10.663" v="167" actId="20577"/>
        <pc:sldMkLst>
          <pc:docMk/>
          <pc:sldMk cId="0" sldId="257"/>
        </pc:sldMkLst>
        <pc:spChg chg="mod">
          <ac:chgData name="Alfred Asterjadhi" userId="39de57b9-85c0-4fd1-aaac-8ca2b6560ad0" providerId="ADAL" clId="{E0725D23-625E-498B-87E0-2B1913CF0FE0}" dt="2024-08-05T19:25:31.074" v="1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0725D23-625E-498B-87E0-2B1913CF0FE0}" dt="2024-08-05T19:28:10.663" v="167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5:34.565" v="16"/>
        <pc:sldMkLst>
          <pc:docMk/>
          <pc:sldMk cId="3254182675" sldId="258"/>
        </pc:sldMkLst>
        <pc:spChg chg="mod">
          <ac:chgData name="Alfred Asterjadhi" userId="39de57b9-85c0-4fd1-aaac-8ca2b6560ad0" providerId="ADAL" clId="{E0725D23-625E-498B-87E0-2B1913CF0FE0}" dt="2024-08-05T19:25:34.565" v="1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0725D23-625E-498B-87E0-2B1913CF0FE0}" dt="2024-08-05T19:25:37.453" v="18"/>
        <pc:sldMkLst>
          <pc:docMk/>
          <pc:sldMk cId="3136880362" sldId="260"/>
        </pc:sldMkLst>
        <pc:spChg chg="mod">
          <ac:chgData name="Alfred Asterjadhi" userId="39de57b9-85c0-4fd1-aaac-8ca2b6560ad0" providerId="ADAL" clId="{E0725D23-625E-498B-87E0-2B1913CF0FE0}" dt="2024-08-05T19:25:37.453" v="1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0725D23-625E-498B-87E0-2B1913CF0FE0}" dt="2024-08-05T19:25:49.833" v="20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E0725D23-625E-498B-87E0-2B1913CF0FE0}" dt="2024-08-05T19:25:49.833" v="20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346" v="21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E0725D23-625E-498B-87E0-2B1913CF0FE0}" dt="2024-08-05T19:25:50.346" v="21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834" v="22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E0725D23-625E-498B-87E0-2B1913CF0FE0}" dt="2024-08-05T19:25:50.834" v="22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273" v="23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E0725D23-625E-498B-87E0-2B1913CF0FE0}" dt="2024-08-05T19:25:51.273" v="23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649" v="24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E0725D23-625E-498B-87E0-2B1913CF0FE0}" dt="2024-08-05T19:25:51.649" v="24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0725D23-625E-498B-87E0-2B1913CF0FE0}" dt="2024-08-05T19:52:42.435" v="189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0725D23-625E-498B-87E0-2B1913CF0FE0}" dt="2024-08-05T19:52:42.435" v="189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5:53.529" v="29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0725D23-625E-498B-87E0-2B1913CF0FE0}" dt="2024-08-05T19:59:18.207" v="286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0725D23-625E-498B-87E0-2B1913CF0FE0}" dt="2024-08-05T19:25:54.741" v="31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0725D23-625E-498B-87E0-2B1913CF0FE0}" dt="2024-08-05T19:59:18.207" v="28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19:25:51.977" v="25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E0725D23-625E-498B-87E0-2B1913CF0FE0}" dt="2024-08-05T19:25:51.977" v="25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0725D23-625E-498B-87E0-2B1913CF0FE0}" dt="2024-08-05T19:57:49.601" v="266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E0725D23-625E-498B-87E0-2B1913CF0FE0}" dt="2024-08-05T19:55:41.267" v="248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0725D23-625E-498B-87E0-2B1913CF0FE0}" dt="2024-08-05T19:25:54.314" v="30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0725D23-625E-498B-87E0-2B1913CF0FE0}" dt="2024-08-05T19:57:49.601" v="266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0725D23-625E-498B-87E0-2B1913CF0FE0}" dt="2024-08-05T19:26:39.757" v="86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E0725D23-625E-498B-87E0-2B1913CF0FE0}" dt="2024-08-05T19:26:39.757" v="86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0725D23-625E-498B-87E0-2B1913CF0FE0}" dt="2024-08-05T19:51:47.230" v="175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0725D23-625E-498B-87E0-2B1913CF0FE0}" dt="2024-08-05T19:51:47.230" v="175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0725D23-625E-498B-87E0-2B1913CF0FE0}" dt="2024-08-05T19:25:48.609" v="19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401" v="26" actId="313"/>
        <pc:sldMkLst>
          <pc:docMk/>
          <pc:sldMk cId="15571502" sldId="330"/>
        </pc:sldMkLst>
        <pc:spChg chg="mod">
          <ac:chgData name="Alfred Asterjadhi" userId="39de57b9-85c0-4fd1-aaac-8ca2b6560ad0" providerId="ADAL" clId="{E0725D23-625E-498B-87E0-2B1913CF0FE0}" dt="2024-08-05T19:25:52.401" v="26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741" v="27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E0725D23-625E-498B-87E0-2B1913CF0FE0}" dt="2024-08-05T19:25:52.741" v="27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0725D23-625E-498B-87E0-2B1913CF0FE0}" dt="2024-08-05T19:25:53.142" v="28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E0725D23-625E-498B-87E0-2B1913CF0FE0}" dt="2024-08-05T19:25:53.142" v="28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0725D23-625E-498B-87E0-2B1913CF0FE0}" dt="2024-08-05T19:25:32.488" v="15"/>
        <pc:sldMkLst>
          <pc:docMk/>
          <pc:sldMk cId="3843208451" sldId="333"/>
        </pc:sldMkLst>
        <pc:spChg chg="mod">
          <ac:chgData name="Alfred Asterjadhi" userId="39de57b9-85c0-4fd1-aaac-8ca2b6560ad0" providerId="ADAL" clId="{E0725D23-625E-498B-87E0-2B1913CF0FE0}" dt="2024-08-05T19:15:21.410" v="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0725D23-625E-498B-87E0-2B1913CF0FE0}" dt="2024-08-05T19:25:32.488" v="1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0725D23-625E-498B-87E0-2B1913CF0FE0}" dt="2024-08-05T19:25:36.162" v="17"/>
        <pc:sldMkLst>
          <pc:docMk/>
          <pc:sldMk cId="3977221359" sldId="340"/>
        </pc:sldMkLst>
        <pc:spChg chg="mod">
          <ac:chgData name="Alfred Asterjadhi" userId="39de57b9-85c0-4fd1-aaac-8ca2b6560ad0" providerId="ADAL" clId="{E0725D23-625E-498B-87E0-2B1913CF0FE0}" dt="2024-08-05T19:25:36.162" v="17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E0725D23-625E-498B-87E0-2B1913CF0FE0}" dt="2024-08-05T20:10:22.585" v="605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E0725D23-625E-498B-87E0-2B1913CF0FE0}" dt="2024-08-05T20:10:08.615" v="59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22.585" v="605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34.691" v="79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13.910" v="63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3" creationId="{AB1E0A2E-C67F-BD22-EED5-E3625C007962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7" creationId="{F5413A85-BF04-E5AD-A2EA-D4E4CF10EB50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8" creationId="{C067C71A-C22F-EC20-4871-550A442571E2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9" creationId="{2508F883-DABF-A8FC-4D17-6C38293A77E1}"/>
          </ac:spMkLst>
        </pc:spChg>
        <pc:spChg chg="add 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0" creationId="{CC600E6A-60A7-51A7-399C-0D96A989FDD1}"/>
          </ac:spMkLst>
        </pc:spChg>
        <pc:spChg chg="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04.686" v="621" actId="6264"/>
        <pc:sldMkLst>
          <pc:docMk/>
          <pc:sldMk cId="3140364693" sldId="997"/>
        </pc:sldMkLst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3" creationId="{7F059E67-9FD7-E461-3F6A-738C17D4B8C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6" creationId="{29CFE1A9-332B-2B06-C330-B9EB4742F3D1}"/>
          </ac:spMkLst>
        </pc:spChg>
        <pc:spChg chg="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8" creationId="{104A4B69-9E9E-966A-73E7-8FD2AA42402D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9" creationId="{9C6C40AE-1352-01CC-7292-CB597111A9E5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0" creationId="{F6D97C09-65AF-F578-EE9D-D36E73047749}"/>
          </ac:spMkLst>
        </pc:spChg>
        <pc:spChg chg="add 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1" creationId="{7EC72086-D1FA-8844-986B-F59F77419C9B}"/>
          </ac:spMkLst>
        </pc:spChg>
      </pc:sldChg>
      <pc:sldChg chg="modSp mod">
        <pc:chgData name="Alfred Asterjadhi" userId="39de57b9-85c0-4fd1-aaac-8ca2b6560ad0" providerId="ADAL" clId="{E0725D23-625E-498B-87E0-2B1913CF0FE0}" dt="2024-08-05T20:02:34.045" v="347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0725D23-625E-498B-87E0-2B1913CF0FE0}" dt="2024-08-05T20:02:25.784" v="336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2:34.045" v="347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2.132" v="48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3:43.563" v="396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E0725D23-625E-498B-87E0-2B1913CF0FE0}" dt="2024-08-05T20:03:30.473" v="364" actId="20577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E0725D23-625E-498B-87E0-2B1913CF0FE0}" dt="2024-08-05T20:03:43.563" v="396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7" creationId="{ABACDD3F-FFF6-AE34-C335-6B9A60DDC1F9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8" creationId="{D542F505-7169-0EAE-2C20-DD98A358B52C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9" creationId="{5C65397F-A478-63C4-8799-243BF260C9CA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0" creationId="{10B4EC04-FCF2-B1EF-9F6C-C0E8E36F1058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1" creationId="{78FBBD8B-55D0-0EB5-6FB3-0AD6A2660419}"/>
          </ac:spMkLst>
        </pc:spChg>
      </pc:sldChg>
      <pc:sldChg chg="modSp mod">
        <pc:chgData name="Alfred Asterjadhi" userId="39de57b9-85c0-4fd1-aaac-8ca2b6560ad0" providerId="ADAL" clId="{E0725D23-625E-498B-87E0-2B1913CF0FE0}" dt="2024-08-05T20:04:25.615" v="432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E0725D23-625E-498B-87E0-2B1913CF0FE0}" dt="2024-08-05T20:04:25.615" v="432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E0725D23-625E-498B-87E0-2B1913CF0FE0}" dt="2024-08-05T19:26:16.358" v="52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4:46.767" v="441" actId="6264"/>
        <pc:sldMkLst>
          <pc:docMk/>
          <pc:sldMk cId="3287547131" sldId="1028"/>
        </pc:sldMkLst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3" creationId="{D6E11DB1-C0D0-E5C0-6206-D06DA2826637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7" creationId="{A6E5365C-070B-9240-A032-D55AB1028179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8" creationId="{AF71417A-9C91-7760-2CD1-2D993D282210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9" creationId="{D9F12F8B-CFCC-BAD7-8C3B-D7652A8BE0C7}"/>
          </ac:spMkLst>
        </pc:spChg>
        <pc:spChg chg="add 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0" creationId="{E3804790-C915-D0B1-4B78-4B556E2219B2}"/>
          </ac:spMkLst>
        </pc:spChg>
        <pc:spChg chg="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22.642" v="635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2" creationId="{0CD0357C-5349-AD40-1427-DDEE1C074C20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3" creationId="{9377F4FB-781F-C8FA-1D3D-41C933D43046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7" creationId="{957D358A-318C-AA92-67F5-E8D8F8187134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8" creationId="{5F2F12C5-00C8-9B6F-32BC-57D79D22EA6C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9" creationId="{A2A23C83-33BA-4497-BA37-EEF032F4BFCE}"/>
          </ac:spMkLst>
        </pc:spChg>
        <pc:spChg chg="add del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0" creationId="{C044B774-9385-FB21-AD75-D4EAC8FC1489}"/>
          </ac:spMkLst>
        </pc:spChg>
        <pc:spChg chg="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11" creationId="{768268AB-4E8E-8E1A-D3A5-EF8F844ECB78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2" creationId="{0D78C8EC-B5A8-8D2E-5E2B-6753B12C13E0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3" creationId="{2CB1E7C0-F666-C135-0786-0B2B932C3C7F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4" creationId="{D4BA0E21-ABAC-C9B8-5D96-5580FC9CF7D7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5" creationId="{3FCB574D-8AB5-E999-9970-7CDB0A370097}"/>
          </ac:spMkLst>
        </pc:spChg>
        <pc:spChg chg="add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6" creationId="{6A3D1F61-C70B-527B-6469-4EC643FA23FB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8:58.413" v="553" actId="6264"/>
        <pc:sldMkLst>
          <pc:docMk/>
          <pc:sldMk cId="2191704044" sldId="1039"/>
        </pc:sldMkLst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7" creationId="{B97531A5-3512-EC92-F9F3-2E0A6094B98D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8" creationId="{014A4EA0-D6C2-7980-19CC-8678D8FAC89E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9" creationId="{8B79CAE5-6A57-FFE9-B127-E9059F6FD417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0" creationId="{869F6AEC-C6F8-D11C-773D-501C3A9FEC76}"/>
          </ac:spMkLst>
        </pc:spChg>
        <pc:spChg chg="add 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1" creationId="{D83BC6FD-E509-9ECD-A46C-799144E40C34}"/>
          </ac:spMkLst>
        </pc:spChg>
      </pc:sldChg>
      <pc:sldChg chg="modSp mod">
        <pc:chgData name="Alfred Asterjadhi" userId="39de57b9-85c0-4fd1-aaac-8ca2b6560ad0" providerId="ADAL" clId="{E0725D23-625E-498B-87E0-2B1913CF0FE0}" dt="2024-08-05T20:10:40.172" v="609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E0725D23-625E-498B-87E0-2B1913CF0FE0}" dt="2024-08-05T20:10:40.172" v="609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E0725D23-625E-498B-87E0-2B1913CF0FE0}" dt="2024-08-05T19:26:35.471" v="80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7.935" v="486" actId="47"/>
        <pc:sldMkLst>
          <pc:docMk/>
          <pc:sldMk cId="86469410" sldId="1081"/>
        </pc:sldMkLst>
        <pc:spChg chg="mod">
          <ac:chgData name="Alfred Asterjadhi" userId="39de57b9-85c0-4fd1-aaac-8ca2b6560ad0" providerId="ADAL" clId="{E0725D23-625E-498B-87E0-2B1913CF0FE0}" dt="2024-08-05T19:26:18.411" v="55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9.757" v="487" actId="47"/>
        <pc:sldMkLst>
          <pc:docMk/>
          <pc:sldMk cId="241393342" sldId="1082"/>
        </pc:sldMkLst>
        <pc:spChg chg="mod">
          <ac:chgData name="Alfred Asterjadhi" userId="39de57b9-85c0-4fd1-aaac-8ca2b6560ad0" providerId="ADAL" clId="{E0725D23-625E-498B-87E0-2B1913CF0FE0}" dt="2024-08-05T19:26:18.996" v="56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0:45.149" v="29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E0725D23-625E-498B-87E0-2B1913CF0FE0}" dt="2024-08-05T19:26:00.761" v="45" actId="313"/>
          <ac:spMkLst>
            <pc:docMk/>
            <pc:sldMk cId="2943567508" sldId="113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20:00:45.149" v="29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E0725D23-625E-498B-87E0-2B1913CF0FE0}" dt="2024-08-05T20:04:55.703" v="443" actId="6264"/>
        <pc:sldMkLst>
          <pc:docMk/>
          <pc:sldMk cId="1918686211" sldId="1143"/>
        </pc:sldMkLst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2" creationId="{B9102756-E6E7-1CB5-4F84-3B4215E3AAD4}"/>
          </ac:spMkLst>
        </pc:spChg>
        <pc:spChg chg="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7" creationId="{E4F0F0F9-DD41-842B-AEB2-2FA0DDF1F1AE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8" creationId="{DB20FF4D-1CA9-CA4D-B020-1E2BD7B729F5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9" creationId="{6FFDF2C0-8B15-C573-71FF-0F5CEB2EE352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0" creationId="{4EA25E40-5EDE-5323-FFDB-082614246A9F}"/>
          </ac:spMkLst>
        </pc:spChg>
        <pc:spChg chg="add 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1" creationId="{C63601DB-C8A7-12C7-E1E6-9C689A3410F4}"/>
          </ac:spMkLst>
        </pc:spChg>
      </pc:sldChg>
      <pc:sldChg chg="modSp del mod">
        <pc:chgData name="Alfred Asterjadhi" userId="39de57b9-85c0-4fd1-aaac-8ca2b6560ad0" providerId="ADAL" clId="{E0725D23-625E-498B-87E0-2B1913CF0FE0}" dt="2024-08-05T20:10:58.995" v="619" actId="47"/>
        <pc:sldMkLst>
          <pc:docMk/>
          <pc:sldMk cId="3553142668" sldId="1156"/>
        </pc:sldMkLst>
        <pc:spChg chg="mod">
          <ac:chgData name="Alfred Asterjadhi" userId="39de57b9-85c0-4fd1-aaac-8ca2b6560ad0" providerId="ADAL" clId="{E0725D23-625E-498B-87E0-2B1913CF0FE0}" dt="2024-08-05T19:26:36.949" v="82" actId="313"/>
          <ac:spMkLst>
            <pc:docMk/>
            <pc:sldMk cId="3553142668" sldId="1156"/>
            <ac:spMk id="6" creationId="{1D3FD34C-CC58-E071-9C7E-949C1661A8C5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3.402" v="471" actId="20577"/>
        <pc:sldMkLst>
          <pc:docMk/>
          <pc:sldMk cId="1686497341" sldId="1157"/>
        </pc:sldMkLst>
        <pc:spChg chg="mod">
          <ac:chgData name="Alfred Asterjadhi" userId="39de57b9-85c0-4fd1-aaac-8ca2b6560ad0" providerId="ADAL" clId="{E0725D23-625E-498B-87E0-2B1913CF0FE0}" dt="2024-08-05T20:05:09.086" v="446" actId="20577"/>
          <ac:spMkLst>
            <pc:docMk/>
            <pc:sldMk cId="1686497341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3.402" v="471" actId="20577"/>
          <ac:spMkLst>
            <pc:docMk/>
            <pc:sldMk cId="1686497341" sldId="115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840254059" sldId="1157"/>
        </pc:sldMkLst>
        <pc:spChg chg="mod">
          <ac:chgData name="Alfred Asterjadhi" userId="39de57b9-85c0-4fd1-aaac-8ca2b6560ad0" providerId="ADAL" clId="{E0725D23-625E-498B-87E0-2B1913CF0FE0}" dt="2024-08-05T20:00:59.225" v="29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22.469" v="318" actId="20577"/>
          <ac:spMkLst>
            <pc:docMk/>
            <pc:sldMk cId="1840254059" sldId="1157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218" v="46" actId="313"/>
          <ac:spMkLst>
            <pc:docMk/>
            <pc:sldMk cId="1840254059" sldId="115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7.708" v="474" actId="20577"/>
        <pc:sldMkLst>
          <pc:docMk/>
          <pc:sldMk cId="1087777977" sldId="1158"/>
        </pc:sldMkLst>
        <pc:spChg chg="mod">
          <ac:chgData name="Alfred Asterjadhi" userId="39de57b9-85c0-4fd1-aaac-8ca2b6560ad0" providerId="ADAL" clId="{E0725D23-625E-498B-87E0-2B1913CF0FE0}" dt="2024-08-05T20:05:18.555" v="448" actId="20577"/>
          <ac:spMkLst>
            <pc:docMk/>
            <pc:sldMk cId="1087777977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7.708" v="474" actId="20577"/>
          <ac:spMkLst>
            <pc:docMk/>
            <pc:sldMk cId="1087777977" sldId="1158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688116962" sldId="1158"/>
        </pc:sldMkLst>
        <pc:spChg chg="mod">
          <ac:chgData name="Alfred Asterjadhi" userId="39de57b9-85c0-4fd1-aaac-8ca2b6560ad0" providerId="ADAL" clId="{E0725D23-625E-498B-87E0-2B1913CF0FE0}" dt="2024-08-05T20:01:30.467" v="319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55.836" v="331" actId="20577"/>
          <ac:spMkLst>
            <pc:docMk/>
            <pc:sldMk cId="1688116962" sldId="1158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698" v="47" actId="313"/>
          <ac:spMkLst>
            <pc:docMk/>
            <pc:sldMk cId="1688116962" sldId="1158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4.326" v="489" actId="47"/>
        <pc:sldMkLst>
          <pc:docMk/>
          <pc:sldMk cId="4277591609" sldId="1159"/>
        </pc:sldMkLst>
        <pc:spChg chg="mod">
          <ac:chgData name="Alfred Asterjadhi" userId="39de57b9-85c0-4fd1-aaac-8ca2b6560ad0" providerId="ADAL" clId="{E0725D23-625E-498B-87E0-2B1913CF0FE0}" dt="2024-08-05T19:26:21.195" v="58" actId="313"/>
          <ac:spMkLst>
            <pc:docMk/>
            <pc:sldMk cId="4277591609" sldId="115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6.807" v="490" actId="47"/>
        <pc:sldMkLst>
          <pc:docMk/>
          <pc:sldMk cId="1309992779" sldId="1160"/>
        </pc:sldMkLst>
        <pc:spChg chg="mod">
          <ac:chgData name="Alfred Asterjadhi" userId="39de57b9-85c0-4fd1-aaac-8ca2b6560ad0" providerId="ADAL" clId="{E0725D23-625E-498B-87E0-2B1913CF0FE0}" dt="2024-08-05T19:26:22.027" v="59" actId="313"/>
          <ac:spMkLst>
            <pc:docMk/>
            <pc:sldMk cId="1309992779" sldId="116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7.764" v="495" actId="47"/>
        <pc:sldMkLst>
          <pc:docMk/>
          <pc:sldMk cId="3642245513" sldId="1161"/>
        </pc:sldMkLst>
        <pc:spChg chg="mod">
          <ac:chgData name="Alfred Asterjadhi" userId="39de57b9-85c0-4fd1-aaac-8ca2b6560ad0" providerId="ADAL" clId="{E0725D23-625E-498B-87E0-2B1913CF0FE0}" dt="2024-08-05T19:26:24.869" v="64" actId="313"/>
          <ac:spMkLst>
            <pc:docMk/>
            <pc:sldMk cId="3642245513" sldId="116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4.594" v="493" actId="47"/>
        <pc:sldMkLst>
          <pc:docMk/>
          <pc:sldMk cId="3885446920" sldId="1162"/>
        </pc:sldMkLst>
        <pc:spChg chg="mod">
          <ac:chgData name="Alfred Asterjadhi" userId="39de57b9-85c0-4fd1-aaac-8ca2b6560ad0" providerId="ADAL" clId="{E0725D23-625E-498B-87E0-2B1913CF0FE0}" dt="2024-08-05T19:26:23.688" v="62" actId="313"/>
          <ac:spMkLst>
            <pc:docMk/>
            <pc:sldMk cId="3885446920" sldId="116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4.218" v="501" actId="47"/>
        <pc:sldMkLst>
          <pc:docMk/>
          <pc:sldMk cId="1899489449" sldId="1163"/>
        </pc:sldMkLst>
        <pc:spChg chg="mod">
          <ac:chgData name="Alfred Asterjadhi" userId="39de57b9-85c0-4fd1-aaac-8ca2b6560ad0" providerId="ADAL" clId="{E0725D23-625E-498B-87E0-2B1913CF0FE0}" dt="2024-08-05T19:26:28.724" v="70" actId="313"/>
          <ac:spMkLst>
            <pc:docMk/>
            <pc:sldMk cId="1899489449" sldId="11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9.212" v="496" actId="47"/>
        <pc:sldMkLst>
          <pc:docMk/>
          <pc:sldMk cId="1988611422" sldId="1164"/>
        </pc:sldMkLst>
        <pc:spChg chg="mod">
          <ac:chgData name="Alfred Asterjadhi" userId="39de57b9-85c0-4fd1-aaac-8ca2b6560ad0" providerId="ADAL" clId="{E0725D23-625E-498B-87E0-2B1913CF0FE0}" dt="2024-08-05T19:26:25.427" v="65" actId="313"/>
          <ac:spMkLst>
            <pc:docMk/>
            <pc:sldMk cId="1988611422" sldId="11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7.807" v="504" actId="47"/>
        <pc:sldMkLst>
          <pc:docMk/>
          <pc:sldMk cId="717901067" sldId="1165"/>
        </pc:sldMkLst>
        <pc:spChg chg="mod">
          <ac:chgData name="Alfred Asterjadhi" userId="39de57b9-85c0-4fd1-aaac-8ca2b6560ad0" providerId="ADAL" clId="{E0725D23-625E-498B-87E0-2B1913CF0FE0}" dt="2024-08-05T19:26:30.316" v="73" actId="313"/>
          <ac:spMkLst>
            <pc:docMk/>
            <pc:sldMk cId="717901067" sldId="11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5.631" v="502" actId="47"/>
        <pc:sldMkLst>
          <pc:docMk/>
          <pc:sldMk cId="1047267853" sldId="1166"/>
        </pc:sldMkLst>
        <pc:spChg chg="mod">
          <ac:chgData name="Alfred Asterjadhi" userId="39de57b9-85c0-4fd1-aaac-8ca2b6560ad0" providerId="ADAL" clId="{E0725D23-625E-498B-87E0-2B1913CF0FE0}" dt="2024-08-05T19:26:29.259" v="71" actId="313"/>
          <ac:spMkLst>
            <pc:docMk/>
            <pc:sldMk cId="1047267853" sldId="116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19:59:54.840" v="294" actId="113"/>
        <pc:sldMkLst>
          <pc:docMk/>
          <pc:sldMk cId="3486068256" sldId="1167"/>
        </pc:sldMkLst>
        <pc:spChg chg="mod">
          <ac:chgData name="Alfred Asterjadhi" userId="39de57b9-85c0-4fd1-aaac-8ca2b6560ad0" providerId="ADAL" clId="{E0725D23-625E-498B-87E0-2B1913CF0FE0}" dt="2024-08-05T19:25:55.162" v="32" actId="313"/>
          <ac:spMkLst>
            <pc:docMk/>
            <pc:sldMk cId="3486068256" sldId="116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19:59:54.840" v="294" actId="113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20:02:47.396" v="351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E0725D23-625E-498B-87E0-2B1913CF0FE0}" dt="2024-08-05T20:02:47.396" v="351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E0725D23-625E-498B-87E0-2B1913CF0FE0}" dt="2024-08-05T19:26:02.603" v="49" actId="313"/>
          <ac:spMkLst>
            <pc:docMk/>
            <pc:sldMk cId="3441807947" sldId="1178"/>
            <ac:spMk id="6" creationId="{3611C6AB-F440-DEE6-D0A4-450AF2DA4D3F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3.260" v="492" actId="47"/>
        <pc:sldMkLst>
          <pc:docMk/>
          <pc:sldMk cId="3213506924" sldId="1180"/>
        </pc:sldMkLst>
        <pc:spChg chg="mod">
          <ac:chgData name="Alfred Asterjadhi" userId="39de57b9-85c0-4fd1-aaac-8ca2b6560ad0" providerId="ADAL" clId="{E0725D23-625E-498B-87E0-2B1913CF0FE0}" dt="2024-08-05T19:26:23.127" v="61" actId="313"/>
          <ac:spMkLst>
            <pc:docMk/>
            <pc:sldMk cId="3213506924" sldId="118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8:41.563" v="546" actId="20577"/>
        <pc:sldMkLst>
          <pc:docMk/>
          <pc:sldMk cId="1738592868" sldId="1181"/>
        </pc:sldMkLst>
        <pc:spChg chg="mod">
          <ac:chgData name="Alfred Asterjadhi" userId="39de57b9-85c0-4fd1-aaac-8ca2b6560ad0" providerId="ADAL" clId="{E0725D23-625E-498B-87E0-2B1913CF0FE0}" dt="2024-08-05T20:08:41.563" v="546" actId="20577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19:26:32.910" v="76" actId="313"/>
          <ac:spMkLst>
            <pc:docMk/>
            <pc:sldMk cId="1738592868" sldId="1181"/>
            <ac:spMk id="6" creationId="{974B2026-97FB-40D2-8F22-7E6D319B4EA2}"/>
          </ac:spMkLst>
        </pc:spChg>
      </pc:sldChg>
      <pc:sldChg chg="addSp delSp modSp mod ord chgLayout">
        <pc:chgData name="Alfred Asterjadhi" userId="39de57b9-85c0-4fd1-aaac-8ca2b6560ad0" providerId="ADAL" clId="{E0725D23-625E-498B-87E0-2B1913CF0FE0}" dt="2024-08-05T20:10:53.849" v="618" actId="6264"/>
        <pc:sldMkLst>
          <pc:docMk/>
          <pc:sldMk cId="2152064426" sldId="1182"/>
        </pc:sldMkLst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7" creationId="{452FB5C8-4B1F-B509-76E1-5618D7245F55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8" creationId="{96C81313-B9BF-5DB0-3644-4F19343D2F80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9" creationId="{3E8A6EBD-900C-2F84-44FA-BE027E3C3F8B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0" creationId="{F722EC0E-0EC7-351F-268A-83EF6DC51056}"/>
          </ac:spMkLst>
        </pc:spChg>
        <pc:spChg chg="add 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1" creationId="{FCB036F9-C53E-4FA7-0AA8-F449B171258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3948754039" sldId="1183"/>
        </pc:sldMkLst>
        <pc:spChg chg="mod">
          <ac:chgData name="Alfred Asterjadhi" userId="39de57b9-85c0-4fd1-aaac-8ca2b6560ad0" providerId="ADAL" clId="{E0725D23-625E-498B-87E0-2B1913CF0FE0}" dt="2024-08-05T19:25:55.619" v="33" actId="313"/>
          <ac:spMkLst>
            <pc:docMk/>
            <pc:sldMk cId="3948754039" sldId="118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2028273618" sldId="1195"/>
        </pc:sldMkLst>
        <pc:spChg chg="mod">
          <ac:chgData name="Alfred Asterjadhi" userId="39de57b9-85c0-4fd1-aaac-8ca2b6560ad0" providerId="ADAL" clId="{E0725D23-625E-498B-87E0-2B1913CF0FE0}" dt="2024-08-05T19:25:56.003" v="34" actId="313"/>
          <ac:spMkLst>
            <pc:docMk/>
            <pc:sldMk cId="2028273618" sldId="11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131831141" sldId="1196"/>
        </pc:sldMkLst>
        <pc:spChg chg="mod">
          <ac:chgData name="Alfred Asterjadhi" userId="39de57b9-85c0-4fd1-aaac-8ca2b6560ad0" providerId="ADAL" clId="{E0725D23-625E-498B-87E0-2B1913CF0FE0}" dt="2024-08-05T19:25:56.699" v="35" actId="313"/>
          <ac:spMkLst>
            <pc:docMk/>
            <pc:sldMk cId="131831141" sldId="11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885592657" sldId="1197"/>
        </pc:sldMkLst>
        <pc:spChg chg="mod">
          <ac:chgData name="Alfred Asterjadhi" userId="39de57b9-85c0-4fd1-aaac-8ca2b6560ad0" providerId="ADAL" clId="{E0725D23-625E-498B-87E0-2B1913CF0FE0}" dt="2024-08-05T19:25:56.946" v="36" actId="313"/>
          <ac:spMkLst>
            <pc:docMk/>
            <pc:sldMk cId="3885592657" sldId="11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647461475" sldId="1198"/>
        </pc:sldMkLst>
        <pc:spChg chg="mod">
          <ac:chgData name="Alfred Asterjadhi" userId="39de57b9-85c0-4fd1-aaac-8ca2b6560ad0" providerId="ADAL" clId="{E0725D23-625E-498B-87E0-2B1913CF0FE0}" dt="2024-08-05T19:25:57.218" v="37" actId="313"/>
          <ac:spMkLst>
            <pc:docMk/>
            <pc:sldMk cId="647461475" sldId="11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44935653" sldId="1199"/>
        </pc:sldMkLst>
        <pc:spChg chg="mod">
          <ac:chgData name="Alfred Asterjadhi" userId="39de57b9-85c0-4fd1-aaac-8ca2b6560ad0" providerId="ADAL" clId="{E0725D23-625E-498B-87E0-2B1913CF0FE0}" dt="2024-08-05T19:25:57.435" v="38" actId="313"/>
          <ac:spMkLst>
            <pc:docMk/>
            <pc:sldMk cId="344935653" sldId="11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986384652" sldId="1200"/>
        </pc:sldMkLst>
        <pc:spChg chg="mod">
          <ac:chgData name="Alfred Asterjadhi" userId="39de57b9-85c0-4fd1-aaac-8ca2b6560ad0" providerId="ADAL" clId="{E0725D23-625E-498B-87E0-2B1913CF0FE0}" dt="2024-08-05T19:25:57.818" v="39" actId="313"/>
          <ac:spMkLst>
            <pc:docMk/>
            <pc:sldMk cId="3986384652" sldId="120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176276112" sldId="1201"/>
        </pc:sldMkLst>
        <pc:spChg chg="mod">
          <ac:chgData name="Alfred Asterjadhi" userId="39de57b9-85c0-4fd1-aaac-8ca2b6560ad0" providerId="ADAL" clId="{E0725D23-625E-498B-87E0-2B1913CF0FE0}" dt="2024-08-05T19:25:58.036" v="40" actId="313"/>
          <ac:spMkLst>
            <pc:docMk/>
            <pc:sldMk cId="1176276112" sldId="120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611431265" sldId="1202"/>
        </pc:sldMkLst>
        <pc:spChg chg="mod">
          <ac:chgData name="Alfred Asterjadhi" userId="39de57b9-85c0-4fd1-aaac-8ca2b6560ad0" providerId="ADAL" clId="{E0725D23-625E-498B-87E0-2B1913CF0FE0}" dt="2024-08-05T19:25:58.299" v="41" actId="313"/>
          <ac:spMkLst>
            <pc:docMk/>
            <pc:sldMk cId="1611431265" sldId="120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110360671" sldId="1203"/>
        </pc:sldMkLst>
        <pc:spChg chg="mod">
          <ac:chgData name="Alfred Asterjadhi" userId="39de57b9-85c0-4fd1-aaac-8ca2b6560ad0" providerId="ADAL" clId="{E0725D23-625E-498B-87E0-2B1913CF0FE0}" dt="2024-08-05T19:25:59.323" v="42" actId="313"/>
          <ac:spMkLst>
            <pc:docMk/>
            <pc:sldMk cId="3110360671" sldId="12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2966146245" sldId="1204"/>
        </pc:sldMkLst>
        <pc:spChg chg="mod">
          <ac:chgData name="Alfred Asterjadhi" userId="39de57b9-85c0-4fd1-aaac-8ca2b6560ad0" providerId="ADAL" clId="{E0725D23-625E-498B-87E0-2B1913CF0FE0}" dt="2024-08-05T19:25:59.634" v="43" actId="313"/>
          <ac:spMkLst>
            <pc:docMk/>
            <pc:sldMk cId="2966146245" sldId="12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567551836" sldId="1205"/>
        </pc:sldMkLst>
        <pc:spChg chg="mod">
          <ac:chgData name="Alfred Asterjadhi" userId="39de57b9-85c0-4fd1-aaac-8ca2b6560ad0" providerId="ADAL" clId="{E0725D23-625E-498B-87E0-2B1913CF0FE0}" dt="2024-08-05T19:26:00.071" v="44" actId="313"/>
          <ac:spMkLst>
            <pc:docMk/>
            <pc:sldMk cId="3567551836" sldId="120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8.308" v="491" actId="47"/>
        <pc:sldMkLst>
          <pc:docMk/>
          <pc:sldMk cId="3842544756" sldId="1206"/>
        </pc:sldMkLst>
        <pc:spChg chg="mod">
          <ac:chgData name="Alfred Asterjadhi" userId="39de57b9-85c0-4fd1-aaac-8ca2b6560ad0" providerId="ADAL" clId="{E0725D23-625E-498B-87E0-2B1913CF0FE0}" dt="2024-08-05T19:26:22.540" v="60" actId="313"/>
          <ac:spMkLst>
            <pc:docMk/>
            <pc:sldMk cId="3842544756" sldId="120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6.187" v="494" actId="47"/>
        <pc:sldMkLst>
          <pc:docMk/>
          <pc:sldMk cId="1041698045" sldId="1207"/>
        </pc:sldMkLst>
        <pc:spChg chg="mod">
          <ac:chgData name="Alfred Asterjadhi" userId="39de57b9-85c0-4fd1-aaac-8ca2b6560ad0" providerId="ADAL" clId="{E0725D23-625E-498B-87E0-2B1913CF0FE0}" dt="2024-08-05T19:26:24.332" v="63" actId="313"/>
          <ac:spMkLst>
            <pc:docMk/>
            <pc:sldMk cId="1041698045" sldId="120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0.082" v="497" actId="47"/>
        <pc:sldMkLst>
          <pc:docMk/>
          <pc:sldMk cId="4227358353" sldId="1208"/>
        </pc:sldMkLst>
        <pc:spChg chg="mod">
          <ac:chgData name="Alfred Asterjadhi" userId="39de57b9-85c0-4fd1-aaac-8ca2b6560ad0" providerId="ADAL" clId="{E0725D23-625E-498B-87E0-2B1913CF0FE0}" dt="2024-08-05T19:26:26.144" v="66" actId="313"/>
          <ac:spMkLst>
            <pc:docMk/>
            <pc:sldMk cId="4227358353" sldId="120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6.661" v="503" actId="47"/>
        <pc:sldMkLst>
          <pc:docMk/>
          <pc:sldMk cId="2601368618" sldId="1211"/>
        </pc:sldMkLst>
        <pc:spChg chg="mod">
          <ac:chgData name="Alfred Asterjadhi" userId="39de57b9-85c0-4fd1-aaac-8ca2b6560ad0" providerId="ADAL" clId="{E0725D23-625E-498B-87E0-2B1913CF0FE0}" dt="2024-08-05T19:26:29.797" v="72" actId="313"/>
          <ac:spMkLst>
            <pc:docMk/>
            <pc:sldMk cId="2601368618" sldId="1211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9:02.598" v="554" actId="47"/>
        <pc:sldMkLst>
          <pc:docMk/>
          <pc:sldMk cId="3323386175" sldId="1212"/>
        </pc:sldMkLst>
        <pc:spChg chg="mod">
          <ac:chgData name="Alfred Asterjadhi" userId="39de57b9-85c0-4fd1-aaac-8ca2b6560ad0" providerId="ADAL" clId="{E0725D23-625E-498B-87E0-2B1913CF0FE0}" dt="2024-08-05T19:26:34.134" v="78" actId="313"/>
          <ac:spMkLst>
            <pc:docMk/>
            <pc:sldMk cId="3323386175" sldId="1212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1.801" v="488" actId="47"/>
        <pc:sldMkLst>
          <pc:docMk/>
          <pc:sldMk cId="867940206" sldId="1213"/>
        </pc:sldMkLst>
        <pc:spChg chg="mod">
          <ac:chgData name="Alfred Asterjadhi" userId="39de57b9-85c0-4fd1-aaac-8ca2b6560ad0" providerId="ADAL" clId="{E0725D23-625E-498B-87E0-2B1913CF0FE0}" dt="2024-08-05T19:26:20.485" v="57" actId="313"/>
          <ac:spMkLst>
            <pc:docMk/>
            <pc:sldMk cId="867940206" sldId="121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1.088" v="498" actId="47"/>
        <pc:sldMkLst>
          <pc:docMk/>
          <pc:sldMk cId="1763116900" sldId="1214"/>
        </pc:sldMkLst>
        <pc:spChg chg="mod">
          <ac:chgData name="Alfred Asterjadhi" userId="39de57b9-85c0-4fd1-aaac-8ca2b6560ad0" providerId="ADAL" clId="{E0725D23-625E-498B-87E0-2B1913CF0FE0}" dt="2024-08-05T19:26:26.811" v="67" actId="313"/>
          <ac:spMkLst>
            <pc:docMk/>
            <pc:sldMk cId="1763116900" sldId="121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2.108" v="499" actId="47"/>
        <pc:sldMkLst>
          <pc:docMk/>
          <pc:sldMk cId="989542281" sldId="1215"/>
        </pc:sldMkLst>
        <pc:spChg chg="mod">
          <ac:chgData name="Alfred Asterjadhi" userId="39de57b9-85c0-4fd1-aaac-8ca2b6560ad0" providerId="ADAL" clId="{E0725D23-625E-498B-87E0-2B1913CF0FE0}" dt="2024-08-05T19:26:27.419" v="68" actId="313"/>
          <ac:spMkLst>
            <pc:docMk/>
            <pc:sldMk cId="989542281" sldId="121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3.123" v="500" actId="47"/>
        <pc:sldMkLst>
          <pc:docMk/>
          <pc:sldMk cId="523346339" sldId="1216"/>
        </pc:sldMkLst>
        <pc:spChg chg="mod">
          <ac:chgData name="Alfred Asterjadhi" userId="39de57b9-85c0-4fd1-aaac-8ca2b6560ad0" providerId="ADAL" clId="{E0725D23-625E-498B-87E0-2B1913CF0FE0}" dt="2024-08-05T19:26:28.133" v="69" actId="313"/>
          <ac:spMkLst>
            <pc:docMk/>
            <pc:sldMk cId="523346339" sldId="121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9.470" v="505" actId="47"/>
        <pc:sldMkLst>
          <pc:docMk/>
          <pc:sldMk cId="3443814257" sldId="1217"/>
        </pc:sldMkLst>
        <pc:spChg chg="mod">
          <ac:chgData name="Alfred Asterjadhi" userId="39de57b9-85c0-4fd1-aaac-8ca2b6560ad0" providerId="ADAL" clId="{E0725D23-625E-498B-87E0-2B1913CF0FE0}" dt="2024-08-05T19:26:30.821" v="74" actId="313"/>
          <ac:spMkLst>
            <pc:docMk/>
            <pc:sldMk cId="3443814257" sldId="121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30.619" v="506" actId="47"/>
        <pc:sldMkLst>
          <pc:docMk/>
          <pc:sldMk cId="4902324" sldId="1218"/>
        </pc:sldMkLst>
        <pc:spChg chg="mod">
          <ac:chgData name="Alfred Asterjadhi" userId="39de57b9-85c0-4fd1-aaac-8ca2b6560ad0" providerId="ADAL" clId="{E0725D23-625E-498B-87E0-2B1913CF0FE0}" dt="2024-08-05T19:26:31.308" v="75" actId="313"/>
          <ac:spMkLst>
            <pc:docMk/>
            <pc:sldMk cId="4902324" sldId="1218"/>
            <ac:spMk id="6" creationId="{1B8B55C2-1398-BEF2-548C-ED39E17FB6D1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1.140" v="477" actId="20577"/>
        <pc:sldMkLst>
          <pc:docMk/>
          <pc:sldMk cId="4088868839" sldId="1219"/>
        </pc:sldMkLst>
        <pc:spChg chg="mod">
          <ac:chgData name="Alfred Asterjadhi" userId="39de57b9-85c0-4fd1-aaac-8ca2b6560ad0" providerId="ADAL" clId="{E0725D23-625E-498B-87E0-2B1913CF0FE0}" dt="2024-08-05T20:05:53.815" v="459" actId="20577"/>
          <ac:spMkLst>
            <pc:docMk/>
            <pc:sldMk cId="4088868839" sldId="121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1.140" v="477" actId="20577"/>
          <ac:spMkLst>
            <pc:docMk/>
            <pc:sldMk cId="4088868839" sldId="121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3.945" v="478"/>
        <pc:sldMkLst>
          <pc:docMk/>
          <pc:sldMk cId="3678236525" sldId="1220"/>
        </pc:sldMkLst>
        <pc:spChg chg="mod">
          <ac:chgData name="Alfred Asterjadhi" userId="39de57b9-85c0-4fd1-aaac-8ca2b6560ad0" providerId="ADAL" clId="{E0725D23-625E-498B-87E0-2B1913CF0FE0}" dt="2024-08-05T20:06:01.597" v="463" actId="20577"/>
          <ac:spMkLst>
            <pc:docMk/>
            <pc:sldMk cId="3678236525" sldId="12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3.945" v="478"/>
          <ac:spMkLst>
            <pc:docMk/>
            <pc:sldMk cId="3678236525" sldId="122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E0725D23-625E-498B-87E0-2B1913CF0FE0}" dt="2024-08-05T20:06:52.168" v="484" actId="47"/>
        <pc:sldMkLst>
          <pc:docMk/>
          <pc:sldMk cId="314367434" sldId="1221"/>
        </pc:sldMkLst>
      </pc:sldChg>
      <pc:sldChg chg="add del">
        <pc:chgData name="Alfred Asterjadhi" userId="39de57b9-85c0-4fd1-aaac-8ca2b6560ad0" providerId="ADAL" clId="{E0725D23-625E-498B-87E0-2B1913CF0FE0}" dt="2024-08-05T20:06:54.878" v="485" actId="47"/>
        <pc:sldMkLst>
          <pc:docMk/>
          <pc:sldMk cId="1715147468" sldId="1222"/>
        </pc:sldMkLst>
      </pc:sldChg>
      <pc:sldChg chg="modSp add mod">
        <pc:chgData name="Alfred Asterjadhi" userId="39de57b9-85c0-4fd1-aaac-8ca2b6560ad0" providerId="ADAL" clId="{E0725D23-625E-498B-87E0-2B1913CF0FE0}" dt="2024-08-05T20:06:40.191" v="481" actId="20577"/>
        <pc:sldMkLst>
          <pc:docMk/>
          <pc:sldMk cId="3387728792" sldId="1223"/>
        </pc:sldMkLst>
        <pc:spChg chg="mod">
          <ac:chgData name="Alfred Asterjadhi" userId="39de57b9-85c0-4fd1-aaac-8ca2b6560ad0" providerId="ADAL" clId="{E0725D23-625E-498B-87E0-2B1913CF0FE0}" dt="2024-08-05T20:06:40.191" v="481" actId="20577"/>
          <ac:spMkLst>
            <pc:docMk/>
            <pc:sldMk cId="3387728792" sldId="122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43.501" v="483" actId="20577"/>
        <pc:sldMkLst>
          <pc:docMk/>
          <pc:sldMk cId="1373430212" sldId="1224"/>
        </pc:sldMkLst>
        <pc:spChg chg="mod">
          <ac:chgData name="Alfred Asterjadhi" userId="39de57b9-85c0-4fd1-aaac-8ca2b6560ad0" providerId="ADAL" clId="{E0725D23-625E-498B-87E0-2B1913CF0FE0}" dt="2024-08-05T20:06:43.501" v="483" actId="20577"/>
          <ac:spMkLst>
            <pc:docMk/>
            <pc:sldMk cId="1373430212" sldId="122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10.104" v="524" actId="20577"/>
        <pc:sldMkLst>
          <pc:docMk/>
          <pc:sldMk cId="3702184137" sldId="1225"/>
        </pc:sldMkLst>
        <pc:spChg chg="mod">
          <ac:chgData name="Alfred Asterjadhi" userId="39de57b9-85c0-4fd1-aaac-8ca2b6560ad0" providerId="ADAL" clId="{E0725D23-625E-498B-87E0-2B1913CF0FE0}" dt="2024-08-05T20:08:10.104" v="524" actId="20577"/>
          <ac:spMkLst>
            <pc:docMk/>
            <pc:sldMk cId="3702184137" sldId="1225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21.183" v="528" actId="20577"/>
        <pc:sldMkLst>
          <pc:docMk/>
          <pc:sldMk cId="64688138" sldId="1226"/>
        </pc:sldMkLst>
        <pc:spChg chg="mod">
          <ac:chgData name="Alfred Asterjadhi" userId="39de57b9-85c0-4fd1-aaac-8ca2b6560ad0" providerId="ADAL" clId="{E0725D23-625E-498B-87E0-2B1913CF0FE0}" dt="2024-08-05T20:08:21.183" v="528" actId="20577"/>
          <ac:spMkLst>
            <pc:docMk/>
            <pc:sldMk cId="64688138" sldId="1226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28.068" v="564" actId="20577"/>
        <pc:sldMkLst>
          <pc:docMk/>
          <pc:sldMk cId="3384351993" sldId="1227"/>
        </pc:sldMkLst>
        <pc:spChg chg="mod">
          <ac:chgData name="Alfred Asterjadhi" userId="39de57b9-85c0-4fd1-aaac-8ca2b6560ad0" providerId="ADAL" clId="{E0725D23-625E-498B-87E0-2B1913CF0FE0}" dt="2024-08-05T20:09:28.068" v="564" actId="20577"/>
          <ac:spMkLst>
            <pc:docMk/>
            <pc:sldMk cId="3384351993" sldId="1227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37.339" v="569" actId="20577"/>
        <pc:sldMkLst>
          <pc:docMk/>
          <pc:sldMk cId="940992785" sldId="1228"/>
        </pc:sldMkLst>
        <pc:spChg chg="mod">
          <ac:chgData name="Alfred Asterjadhi" userId="39de57b9-85c0-4fd1-aaac-8ca2b6560ad0" providerId="ADAL" clId="{E0725D23-625E-498B-87E0-2B1913CF0FE0}" dt="2024-08-05T20:09:37.339" v="569" actId="20577"/>
          <ac:spMkLst>
            <pc:docMk/>
            <pc:sldMk cId="940992785" sldId="1228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56.592" v="585" actId="20577"/>
        <pc:sldMkLst>
          <pc:docMk/>
          <pc:sldMk cId="1043595049" sldId="1229"/>
        </pc:sldMkLst>
        <pc:spChg chg="mod">
          <ac:chgData name="Alfred Asterjadhi" userId="39de57b9-85c0-4fd1-aaac-8ca2b6560ad0" providerId="ADAL" clId="{E0725D23-625E-498B-87E0-2B1913CF0FE0}" dt="2024-08-05T20:09:48.320" v="572" actId="20577"/>
          <ac:spMkLst>
            <pc:docMk/>
            <pc:sldMk cId="1043595049" sldId="122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9:56.592" v="585" actId="20577"/>
          <ac:spMkLst>
            <pc:docMk/>
            <pc:sldMk cId="1043595049" sldId="12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0:03.594" v="594" actId="20577"/>
        <pc:sldMkLst>
          <pc:docMk/>
          <pc:sldMk cId="2178137531" sldId="1230"/>
        </pc:sldMkLst>
        <pc:spChg chg="mod">
          <ac:chgData name="Alfred Asterjadhi" userId="39de57b9-85c0-4fd1-aaac-8ca2b6560ad0" providerId="ADAL" clId="{E0725D23-625E-498B-87E0-2B1913CF0FE0}" dt="2024-08-05T20:10:03.594" v="594" actId="20577"/>
          <ac:spMkLst>
            <pc:docMk/>
            <pc:sldMk cId="2178137531" sldId="123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01.067" v="592" actId="20577"/>
          <ac:spMkLst>
            <pc:docMk/>
            <pc:sldMk cId="2178137531" sldId="123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6.524" v="638" actId="20577"/>
        <pc:sldMkLst>
          <pc:docMk/>
          <pc:sldMk cId="174109028" sldId="1231"/>
        </pc:sldMkLst>
        <pc:spChg chg="mod">
          <ac:chgData name="Alfred Asterjadhi" userId="39de57b9-85c0-4fd1-aaac-8ca2b6560ad0" providerId="ADAL" clId="{E0725D23-625E-498B-87E0-2B1913CF0FE0}" dt="2024-08-05T20:17:16.524" v="638" actId="20577"/>
          <ac:spMkLst>
            <pc:docMk/>
            <pc:sldMk cId="174109028" sldId="123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9.274" v="640" actId="20577"/>
        <pc:sldMkLst>
          <pc:docMk/>
          <pc:sldMk cId="3589399835" sldId="1232"/>
        </pc:sldMkLst>
        <pc:spChg chg="mod">
          <ac:chgData name="Alfred Asterjadhi" userId="39de57b9-85c0-4fd1-aaac-8ca2b6560ad0" providerId="ADAL" clId="{E0725D23-625E-498B-87E0-2B1913CF0FE0}" dt="2024-08-05T20:17:19.274" v="640" actId="20577"/>
          <ac:spMkLst>
            <pc:docMk/>
            <pc:sldMk cId="3589399835" sldId="1232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E0725D23-625E-498B-87E0-2B1913CF0FE0}" dt="2024-08-05T20:18:01.668" v="64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E0725D23-625E-498B-87E0-2B1913CF0FE0}" dt="2024-08-05T20:18:01.668" v="64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2761FCC1-4A6E-4EF5-91BC-E3C73DA579E7}"/>
    <pc:docChg chg="undo redo custSel addSld delSld modSld modMainMaster">
      <pc:chgData name="Alfred Asterjadhi" userId="39de57b9-85c0-4fd1-aaac-8ca2b6560ad0" providerId="ADAL" clId="{2761FCC1-4A6E-4EF5-91BC-E3C73DA579E7}" dt="2024-01-22T19:25:14.023" v="4947" actId="6549"/>
      <pc:docMkLst>
        <pc:docMk/>
      </pc:docMkLst>
      <pc:sldChg chg="modSp mod">
        <pc:chgData name="Alfred Asterjadhi" userId="39de57b9-85c0-4fd1-aaac-8ca2b6560ad0" providerId="ADAL" clId="{2761FCC1-4A6E-4EF5-91BC-E3C73DA579E7}" dt="2024-01-16T04:15:22.919" v="3894" actId="20577"/>
        <pc:sldMkLst>
          <pc:docMk/>
          <pc:sldMk cId="0" sldId="257"/>
        </pc:sldMkLst>
        <pc:spChg chg="mod">
          <ac:chgData name="Alfred Asterjadhi" userId="39de57b9-85c0-4fd1-aaac-8ca2b6560ad0" providerId="ADAL" clId="{2761FCC1-4A6E-4EF5-91BC-E3C73DA579E7}" dt="2024-01-16T04:15:22.919" v="3894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2761FCC1-4A6E-4EF5-91BC-E3C73DA579E7}" dt="2024-01-15T02:49:12.944" v="2926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2761FCC1-4A6E-4EF5-91BC-E3C73DA579E7}" dt="2024-01-15T02:49:12.944" v="292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6T04:03:11.467" v="3629"/>
        <pc:sldMkLst>
          <pc:docMk/>
          <pc:sldMk cId="2243228416" sldId="299"/>
        </pc:sldMkLst>
        <pc:spChg chg="mod">
          <ac:chgData name="Alfred Asterjadhi" userId="39de57b9-85c0-4fd1-aaac-8ca2b6560ad0" providerId="ADAL" clId="{2761FCC1-4A6E-4EF5-91BC-E3C73DA579E7}" dt="2024-01-16T04:03:01.974" v="3626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2761FCC1-4A6E-4EF5-91BC-E3C73DA579E7}" dt="2024-01-16T04:03:11.467" v="3629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2761FCC1-4A6E-4EF5-91BC-E3C73DA579E7}" dt="2024-01-15T20:34:07.387" v="3214" actId="47"/>
        <pc:sldMkLst>
          <pc:docMk/>
          <pc:sldMk cId="2980831737" sldId="319"/>
        </pc:sldMkLst>
      </pc:sldChg>
      <pc:sldChg chg="modSp mod">
        <pc:chgData name="Alfred Asterjadhi" userId="39de57b9-85c0-4fd1-aaac-8ca2b6560ad0" providerId="ADAL" clId="{2761FCC1-4A6E-4EF5-91BC-E3C73DA579E7}" dt="2024-01-15T20:33:50.455" v="3213" actId="5793"/>
        <pc:sldMkLst>
          <pc:docMk/>
          <pc:sldMk cId="782085236" sldId="322"/>
        </pc:sldMkLst>
        <pc:spChg chg="mod">
          <ac:chgData name="Alfred Asterjadhi" userId="39de57b9-85c0-4fd1-aaac-8ca2b6560ad0" providerId="ADAL" clId="{2761FCC1-4A6E-4EF5-91BC-E3C73DA579E7}" dt="2024-01-15T20:33:50.455" v="3213" actId="5793"/>
          <ac:spMkLst>
            <pc:docMk/>
            <pc:sldMk cId="782085236" sldId="322"/>
            <ac:spMk id="3" creationId="{6AF5FB04-E4D8-4FCF-BED4-5561E8929E9D}"/>
          </ac:spMkLst>
        </pc:spChg>
      </pc:sldChg>
      <pc:sldChg chg="modSp mod">
        <pc:chgData name="Alfred Asterjadhi" userId="39de57b9-85c0-4fd1-aaac-8ca2b6560ad0" providerId="ADAL" clId="{2761FCC1-4A6E-4EF5-91BC-E3C73DA579E7}" dt="2024-01-16T04:09:26.065" v="3760" actId="403"/>
        <pc:sldMkLst>
          <pc:docMk/>
          <pc:sldMk cId="1908471061" sldId="328"/>
        </pc:sldMkLst>
        <pc:spChg chg="mod">
          <ac:chgData name="Alfred Asterjadhi" userId="39de57b9-85c0-4fd1-aaac-8ca2b6560ad0" providerId="ADAL" clId="{2761FCC1-4A6E-4EF5-91BC-E3C73DA579E7}" dt="2024-01-16T04:09:26.065" v="3760" actId="403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2761FCC1-4A6E-4EF5-91BC-E3C73DA579E7}" dt="2024-01-18T21:07:44.894" v="4712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2761FCC1-4A6E-4EF5-91BC-E3C73DA579E7}" dt="2024-01-18T21:07:44.894" v="4712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8T19:45:00.529" v="4701" actId="12"/>
        <pc:sldMkLst>
          <pc:docMk/>
          <pc:sldMk cId="3576977642" sldId="362"/>
        </pc:sldMkLst>
        <pc:spChg chg="mod">
          <ac:chgData name="Alfred Asterjadhi" userId="39de57b9-85c0-4fd1-aaac-8ca2b6560ad0" providerId="ADAL" clId="{2761FCC1-4A6E-4EF5-91BC-E3C73DA579E7}" dt="2024-01-18T19:45:00.529" v="4701" actId="12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2761FCC1-4A6E-4EF5-91BC-E3C73DA579E7}" dt="2024-01-15T21:08:38.015" v="3304" actId="13926"/>
        <pc:sldMkLst>
          <pc:docMk/>
          <pc:sldMk cId="3831805578" sldId="365"/>
        </pc:sldMkLst>
        <pc:spChg chg="mod">
          <ac:chgData name="Alfred Asterjadhi" userId="39de57b9-85c0-4fd1-aaac-8ca2b6560ad0" providerId="ADAL" clId="{2761FCC1-4A6E-4EF5-91BC-E3C73DA579E7}" dt="2024-01-15T21:08:38.015" v="3304" actId="13926"/>
          <ac:spMkLst>
            <pc:docMk/>
            <pc:sldMk cId="3831805578" sldId="365"/>
            <ac:spMk id="3" creationId="{DBB0B390-25E0-4DCA-8553-05206AB88AA8}"/>
          </ac:spMkLst>
        </pc:spChg>
      </pc:sldChg>
      <pc:sldChg chg="modSp mod">
        <pc:chgData name="Alfred Asterjadhi" userId="39de57b9-85c0-4fd1-aaac-8ca2b6560ad0" providerId="ADAL" clId="{2761FCC1-4A6E-4EF5-91BC-E3C73DA579E7}" dt="2024-01-22T19:23:15.244" v="4926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2761FCC1-4A6E-4EF5-91BC-E3C73DA579E7}" dt="2024-01-22T19:23:15.244" v="4926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8T22:23:23.426" v="4726" actId="6549"/>
        <pc:sldMkLst>
          <pc:docMk/>
          <pc:sldMk cId="3140364693" sldId="997"/>
        </pc:sldMkLst>
        <pc:spChg chg="mod">
          <ac:chgData name="Alfred Asterjadhi" userId="39de57b9-85c0-4fd1-aaac-8ca2b6560ad0" providerId="ADAL" clId="{2761FCC1-4A6E-4EF5-91BC-E3C73DA579E7}" dt="2024-01-18T22:23:23.426" v="4726" actId="6549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2761FCC1-4A6E-4EF5-91BC-E3C73DA579E7}" dt="2024-01-15T18:53:40.046" v="3185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2761FCC1-4A6E-4EF5-91BC-E3C73DA579E7}" dt="2024-01-15T18:53:40.046" v="3185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4T16:32:50.713" v="1753" actId="21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5T21:06:39.663" v="3231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2761FCC1-4A6E-4EF5-91BC-E3C73DA579E7}" dt="2024-01-15T21:06:39.663" v="3231" actId="13926"/>
          <ac:spMkLst>
            <pc:docMk/>
            <pc:sldMk cId="3869410219" sldId="1021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5T18:24:21.276" v="3022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2761FCC1-4A6E-4EF5-91BC-E3C73DA579E7}" dt="2024-01-15T18:24:21.276" v="3022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2761FCC1-4A6E-4EF5-91BC-E3C73DA579E7}" dt="2024-01-15T18:52:01.487" v="314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2761FCC1-4A6E-4EF5-91BC-E3C73DA579E7}" dt="2024-01-15T18:52:01.487" v="3143" actId="20577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2761FCC1-4A6E-4EF5-91BC-E3C73DA579E7}" dt="2024-01-15T18:53:04.882" v="3179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2761FCC1-4A6E-4EF5-91BC-E3C73DA579E7}" dt="2024-01-15T18:53:04.882" v="3179" actId="20577"/>
          <ac:spMkLst>
            <pc:docMk/>
            <pc:sldMk cId="1404386273" sldId="1025"/>
            <ac:spMk id="3" creationId="{09FACBBB-F323-999C-C847-ACC3CF5DD8C6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5T20:32:54.366" v="3189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2761FCC1-4A6E-4EF5-91BC-E3C73DA579E7}" dt="2024-01-14T16:33:10.913" v="1788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3" creationId="{04793F9A-5AE4-E5BE-D4EC-813DA6E7BA54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7" creationId="{69BBF2C5-9599-C49C-2C38-128884B46DCF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8" creationId="{CD726A10-8DF4-9156-F01D-3FDFACD05B1D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9" creationId="{086E77C7-6E09-71B0-0517-06F32CB2CE42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10" creationId="{3A989560-B15F-54D1-CD66-50848E4BC501}"/>
          </ac:spMkLst>
        </pc:spChg>
        <pc:spChg chg="mod ord">
          <ac:chgData name="Alfred Asterjadhi" userId="39de57b9-85c0-4fd1-aaac-8ca2b6560ad0" providerId="ADAL" clId="{2761FCC1-4A6E-4EF5-91BC-E3C73DA579E7}" dt="2024-01-15T20:32:54.366" v="318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2761FCC1-4A6E-4EF5-91BC-E3C73DA579E7}" dt="2024-01-18T15:39:10.535" v="4394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2761FCC1-4A6E-4EF5-91BC-E3C73DA579E7}" dt="2024-01-18T15:39:10.535" v="439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5T02:22:26.610" v="2151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2761FCC1-4A6E-4EF5-91BC-E3C73DA579E7}" dt="2024-01-15T02:20:02.528" v="2082" actId="20577"/>
          <ac:spMkLst>
            <pc:docMk/>
            <pc:sldMk cId="3095361314" sldId="1029"/>
            <ac:spMk id="4" creationId="{3462A639-621C-43E6-83A1-F4DCCA0E626D}"/>
          </ac:spMkLst>
        </pc:spChg>
      </pc:sldChg>
      <pc:sldChg chg="modSp mod">
        <pc:chgData name="Alfred Asterjadhi" userId="39de57b9-85c0-4fd1-aaac-8ca2b6560ad0" providerId="ADAL" clId="{2761FCC1-4A6E-4EF5-91BC-E3C73DA579E7}" dt="2024-01-16T21:28:38.293" v="4063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2761FCC1-4A6E-4EF5-91BC-E3C73DA579E7}" dt="2024-01-16T21:28:38.293" v="4063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0:04:31.578" v="3978" actId="20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2:26:01.190" v="473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2761FCC1-4A6E-4EF5-91BC-E3C73DA579E7}" dt="2024-01-18T22:26:01.190" v="4731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modSp mod">
        <pc:chgData name="Alfred Asterjadhi" userId="39de57b9-85c0-4fd1-aaac-8ca2b6560ad0" providerId="ADAL" clId="{2761FCC1-4A6E-4EF5-91BC-E3C73DA579E7}" dt="2024-01-16T03:48:33.340" v="3337" actId="207"/>
        <pc:sldMkLst>
          <pc:docMk/>
          <pc:sldMk cId="603264867" sldId="1036"/>
        </pc:sldMkLst>
        <pc:spChg chg="mod">
          <ac:chgData name="Alfred Asterjadhi" userId="39de57b9-85c0-4fd1-aaac-8ca2b6560ad0" providerId="ADAL" clId="{2761FCC1-4A6E-4EF5-91BC-E3C73DA579E7}" dt="2024-01-14T16:37:19.945" v="1843" actId="20577"/>
          <ac:spMkLst>
            <pc:docMk/>
            <pc:sldMk cId="603264867" sldId="1036"/>
            <ac:spMk id="2" creationId="{9EF97F5A-CE7F-7BBA-0DB4-CF87B031E7D4}"/>
          </ac:spMkLst>
        </pc:spChg>
        <pc:spChg chg="mod">
          <ac:chgData name="Alfred Asterjadhi" userId="39de57b9-85c0-4fd1-aaac-8ca2b6560ad0" providerId="ADAL" clId="{2761FCC1-4A6E-4EF5-91BC-E3C73DA579E7}" dt="2024-01-16T03:48:33.340" v="3337" actId="207"/>
          <ac:spMkLst>
            <pc:docMk/>
            <pc:sldMk cId="603264867" sldId="1036"/>
            <ac:spMk id="11" creationId="{802B8475-AE74-75A8-8302-13C07F9648AE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19:26:40.582" v="4409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3" creationId="{E41D0D5F-98F3-461D-658A-DA1D4873A0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7" creationId="{53DC7668-A6F4-97D9-D26C-61FDD4C25ABD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8" creationId="{C220AD61-BD25-BB77-B2FA-07028A1E0A1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9" creationId="{557B0B49-C92B-FB31-272E-70211E16DB2F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10" creationId="{94430FFE-D99D-0B16-2CBE-965193D3D005}"/>
          </ac:spMkLst>
        </pc:spChg>
        <pc:spChg chg="mod ord">
          <ac:chgData name="Alfred Asterjadhi" userId="39de57b9-85c0-4fd1-aaac-8ca2b6560ad0" providerId="ADAL" clId="{2761FCC1-4A6E-4EF5-91BC-E3C73DA579E7}" dt="2024-01-18T19:26:40.582" v="4409" actId="20577"/>
          <ac:spMkLst>
            <pc:docMk/>
            <pc:sldMk cId="1819786892" sldId="1038"/>
            <ac:spMk id="11" creationId="{10369809-8F14-3F63-B0ED-FF21BCF3B08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2" creationId="{426FCF42-9A94-5E97-9CEF-7A6584D9C2B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3" creationId="{1438CF89-783B-523A-3270-176C3840D20E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4" creationId="{D3525FF1-2996-98A8-4CB7-75178A233599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5" creationId="{5F9F171E-A427-4FDF-777A-D0355675EE7F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6" creationId="{5F8BE8A6-9E7D-847B-E472-83C44CC24328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22:03:28.778" v="471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2761FCC1-4A6E-4EF5-91BC-E3C73DA579E7}" dt="2024-01-18T19:35:33.552" v="4505" actId="20577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2761FCC1-4A6E-4EF5-91BC-E3C73DA579E7}" dt="2024-01-18T22:03:28.778" v="471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7" creationId="{0B44BE99-6866-4879-9A48-22A0F02318A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8" creationId="{7441DA76-3919-D1D1-316A-0460AEABA8B4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9" creationId="{C0E14880-772F-683D-C360-3F0AA8EE0E1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0" creationId="{13505755-3C3D-983D-79D5-287D2286BC25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1" creationId="{6A562022-06C3-D6C8-4FE8-CEAA76E246C6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2" creationId="{7C729C8A-1522-32E8-D7D6-548CE2034AB3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3" creationId="{D344EEB3-DD3A-FD2E-F2D5-56240CA9CC95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4" creationId="{B8D64AAA-A5B8-1F63-C16E-FF7925C4B07B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5" creationId="{5499865F-0F70-8131-2E0A-A0F2332619E1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6" creationId="{60E8C103-E632-094F-04A2-B14436B17546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7" creationId="{AAD2F544-35F1-1785-DF5D-87D917774CEA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8" creationId="{B84601B6-2297-772D-D9CE-9BC1888C9062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9" creationId="{038F3A41-E4D1-64F3-5CC5-7273AB1E90F5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0" creationId="{A70A9F27-60E0-4A9C-23AE-C82271B5EF6C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1" creationId="{B7975C1D-F937-D34D-953B-57A300AEF720}"/>
          </ac:spMkLst>
        </pc:spChg>
      </pc:sldChg>
      <pc:sldChg chg="modSp mod">
        <pc:chgData name="Alfred Asterjadhi" userId="39de57b9-85c0-4fd1-aaac-8ca2b6560ad0" providerId="ADAL" clId="{2761FCC1-4A6E-4EF5-91BC-E3C73DA579E7}" dt="2024-01-22T19:23:35.711" v="4929" actId="207"/>
        <pc:sldMkLst>
          <pc:docMk/>
          <pc:sldMk cId="3828928684" sldId="1058"/>
        </pc:sldMkLst>
        <pc:graphicFrameChg chg="mod modGraphic">
          <ac:chgData name="Alfred Asterjadhi" userId="39de57b9-85c0-4fd1-aaac-8ca2b6560ad0" providerId="ADAL" clId="{2761FCC1-4A6E-4EF5-91BC-E3C73DA579E7}" dt="2024-01-22T19:23:35.711" v="4929" actId="207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46.241" v="4931" actId="207"/>
        <pc:sldMkLst>
          <pc:docMk/>
          <pc:sldMk cId="1089014833" sldId="1059"/>
        </pc:sldMkLst>
        <pc:graphicFrameChg chg="mod modGraphic">
          <ac:chgData name="Alfred Asterjadhi" userId="39de57b9-85c0-4fd1-aaac-8ca2b6560ad0" providerId="ADAL" clId="{2761FCC1-4A6E-4EF5-91BC-E3C73DA579E7}" dt="2024-01-22T19:23:46.241" v="4931" actId="207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53.603" v="4933" actId="207"/>
        <pc:sldMkLst>
          <pc:docMk/>
          <pc:sldMk cId="3832852367" sldId="1060"/>
        </pc:sldMkLst>
        <pc:graphicFrameChg chg="mod modGraphic">
          <ac:chgData name="Alfred Asterjadhi" userId="39de57b9-85c0-4fd1-aaac-8ca2b6560ad0" providerId="ADAL" clId="{2761FCC1-4A6E-4EF5-91BC-E3C73DA579E7}" dt="2024-01-22T19:23:53.603" v="4933" actId="20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10.699" v="4937" actId="207"/>
        <pc:sldMkLst>
          <pc:docMk/>
          <pc:sldMk cId="2528763118" sldId="1061"/>
        </pc:sldMkLst>
        <pc:graphicFrameChg chg="mod modGraphic">
          <ac:chgData name="Alfred Asterjadhi" userId="39de57b9-85c0-4fd1-aaac-8ca2b6560ad0" providerId="ADAL" clId="{2761FCC1-4A6E-4EF5-91BC-E3C73DA579E7}" dt="2024-01-22T19:24:10.699" v="4937" actId="207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2761FCC1-4A6E-4EF5-91BC-E3C73DA579E7}" dt="2024-01-16T21:23:35.454" v="3990" actId="20577"/>
        <pc:sldMkLst>
          <pc:docMk/>
          <pc:sldMk cId="420957283" sldId="1062"/>
        </pc:sldMkLst>
        <pc:spChg chg="mod">
          <ac:chgData name="Alfred Asterjadhi" userId="39de57b9-85c0-4fd1-aaac-8ca2b6560ad0" providerId="ADAL" clId="{2761FCC1-4A6E-4EF5-91BC-E3C73DA579E7}" dt="2024-01-16T21:22:42.963" v="3983" actId="13926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35.454" v="3990" actId="20577"/>
          <ac:spMkLst>
            <pc:docMk/>
            <pc:sldMk cId="420957283" sldId="1062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2761FCC1-4A6E-4EF5-91BC-E3C73DA579E7}" dt="2024-01-14T16:15:39.667" v="1356"/>
          <ac:graphicFrameMkLst>
            <pc:docMk/>
            <pc:sldMk cId="420957283" sldId="1062"/>
            <ac:graphicFrameMk id="7" creationId="{D07B3563-1D91-613D-0336-A638DFFA414F}"/>
          </ac:graphicFrameMkLst>
        </pc:graphicFrameChg>
        <pc:graphicFrameChg chg="add del mod">
          <ac:chgData name="Alfred Asterjadhi" userId="39de57b9-85c0-4fd1-aaac-8ca2b6560ad0" providerId="ADAL" clId="{2761FCC1-4A6E-4EF5-91BC-E3C73DA579E7}" dt="2024-01-14T16:15:59.872" v="1361"/>
          <ac:graphicFrameMkLst>
            <pc:docMk/>
            <pc:sldMk cId="420957283" sldId="1062"/>
            <ac:graphicFrameMk id="8" creationId="{62E25BE3-FC7A-BE2C-8D77-4A02EBAD2F8F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8:49:08.115" v="4733" actId="13926"/>
        <pc:sldMkLst>
          <pc:docMk/>
          <pc:sldMk cId="4237730190" sldId="1063"/>
        </pc:sldMkLst>
        <pc:spChg chg="mod">
          <ac:chgData name="Alfred Asterjadhi" userId="39de57b9-85c0-4fd1-aaac-8ca2b6560ad0" providerId="ADAL" clId="{2761FCC1-4A6E-4EF5-91BC-E3C73DA579E7}" dt="2024-01-22T18:49:08.115" v="4733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04.567" v="4732" actId="207"/>
          <ac:spMkLst>
            <pc:docMk/>
            <pc:sldMk cId="4237730190" sldId="1063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35.359" v="4388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2761FCC1-4A6E-4EF5-91BC-E3C73DA579E7}" dt="2024-01-17T14:16:38.632" v="411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35.359" v="4388" actId="207"/>
          <ac:spMkLst>
            <pc:docMk/>
            <pc:sldMk cId="755068326" sldId="1064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49:20.953" v="4735" actId="13926"/>
        <pc:sldMkLst>
          <pc:docMk/>
          <pc:sldMk cId="3310225282" sldId="1065"/>
        </pc:sldMkLst>
        <pc:spChg chg="mod">
          <ac:chgData name="Alfred Asterjadhi" userId="39de57b9-85c0-4fd1-aaac-8ca2b6560ad0" providerId="ADAL" clId="{2761FCC1-4A6E-4EF5-91BC-E3C73DA579E7}" dt="2024-01-22T18:49:20.953" v="4735" actId="13926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19.389" v="4734" actId="207"/>
          <ac:spMkLst>
            <pc:docMk/>
            <pc:sldMk cId="3310225282" sldId="1065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43.606" v="4389" actId="207"/>
        <pc:sldMkLst>
          <pc:docMk/>
          <pc:sldMk cId="3289567463" sldId="1066"/>
        </pc:sldMkLst>
        <pc:spChg chg="mod">
          <ac:chgData name="Alfred Asterjadhi" userId="39de57b9-85c0-4fd1-aaac-8ca2b6560ad0" providerId="ADAL" clId="{2761FCC1-4A6E-4EF5-91BC-E3C73DA579E7}" dt="2024-01-17T16:56:48.802" v="4384" actId="13926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43.606" v="4389" actId="207"/>
          <ac:spMkLst>
            <pc:docMk/>
            <pc:sldMk cId="3289567463" sldId="106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50:41.891" v="4738" actId="207"/>
        <pc:sldMkLst>
          <pc:docMk/>
          <pc:sldMk cId="856501673" sldId="1067"/>
        </pc:sldMkLst>
        <pc:spChg chg="mod">
          <ac:chgData name="Alfred Asterjadhi" userId="39de57b9-85c0-4fd1-aaac-8ca2b6560ad0" providerId="ADAL" clId="{2761FCC1-4A6E-4EF5-91BC-E3C73DA579E7}" dt="2024-01-22T18:50:37.315" v="4737" actId="13926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50:41.891" v="4738" actId="207"/>
          <ac:spMkLst>
            <pc:docMk/>
            <pc:sldMk cId="856501673" sldId="1067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9:18:35.762" v="4911" actId="13926"/>
        <pc:sldMkLst>
          <pc:docMk/>
          <pc:sldMk cId="3051592254" sldId="1068"/>
        </pc:sldMkLst>
        <pc:spChg chg="mod">
          <ac:chgData name="Alfred Asterjadhi" userId="39de57b9-85c0-4fd1-aaac-8ca2b6560ad0" providerId="ADAL" clId="{2761FCC1-4A6E-4EF5-91BC-E3C73DA579E7}" dt="2024-01-22T19:18:35.762" v="4911" actId="1392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9:18:31.971" v="4910" actId="207"/>
          <ac:spMkLst>
            <pc:docMk/>
            <pc:sldMk cId="3051592254" sldId="1068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1:07:01.748" v="4711" actId="6549"/>
        <pc:sldMkLst>
          <pc:docMk/>
          <pc:sldMk cId="1268796722" sldId="1069"/>
        </pc:sldMkLst>
        <pc:spChg chg="mod">
          <ac:chgData name="Alfred Asterjadhi" userId="39de57b9-85c0-4fd1-aaac-8ca2b6560ad0" providerId="ADAL" clId="{2761FCC1-4A6E-4EF5-91BC-E3C73DA579E7}" dt="2024-01-18T21:07:01.748" v="4711" actId="6549"/>
          <ac:spMkLst>
            <pc:docMk/>
            <pc:sldMk cId="1268796722" sldId="1069"/>
            <ac:spMk id="3" creationId="{D1358E1A-E185-4489-03F1-1A1A550D7AE4}"/>
          </ac:spMkLst>
        </pc:spChg>
      </pc:sldChg>
      <pc:sldChg chg="modSp mod">
        <pc:chgData name="Alfred Asterjadhi" userId="39de57b9-85c0-4fd1-aaac-8ca2b6560ad0" providerId="ADAL" clId="{2761FCC1-4A6E-4EF5-91BC-E3C73DA579E7}" dt="2024-01-22T19:24:21.077" v="4939" actId="207"/>
        <pc:sldMkLst>
          <pc:docMk/>
          <pc:sldMk cId="1911178581" sldId="1070"/>
        </pc:sldMkLst>
        <pc:graphicFrameChg chg="mod modGraphic">
          <ac:chgData name="Alfred Asterjadhi" userId="39de57b9-85c0-4fd1-aaac-8ca2b6560ad0" providerId="ADAL" clId="{2761FCC1-4A6E-4EF5-91BC-E3C73DA579E7}" dt="2024-01-22T19:24:21.077" v="4939" actId="207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28.525" v="4941" actId="207"/>
        <pc:sldMkLst>
          <pc:docMk/>
          <pc:sldMk cId="4040184548" sldId="1071"/>
        </pc:sldMkLst>
        <pc:graphicFrameChg chg="mod modGraphic">
          <ac:chgData name="Alfred Asterjadhi" userId="39de57b9-85c0-4fd1-aaac-8ca2b6560ad0" providerId="ADAL" clId="{2761FCC1-4A6E-4EF5-91BC-E3C73DA579E7}" dt="2024-01-22T19:24:28.525" v="4941" actId="207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34.893" v="4942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2761FCC1-4A6E-4EF5-91BC-E3C73DA579E7}" dt="2024-01-14T15:57:31.460" v="1294" actId="20577"/>
          <ac:spMkLst>
            <pc:docMk/>
            <pc:sldMk cId="4205713527" sldId="10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34.893" v="4942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52.015" v="4945" actId="207"/>
        <pc:sldMkLst>
          <pc:docMk/>
          <pc:sldMk cId="2732103386" sldId="1073"/>
        </pc:sldMkLst>
        <pc:spChg chg="mod">
          <ac:chgData name="Alfred Asterjadhi" userId="39de57b9-85c0-4fd1-aaac-8ca2b6560ad0" providerId="ADAL" clId="{2761FCC1-4A6E-4EF5-91BC-E3C73DA579E7}" dt="2024-01-13T21:56:23.450" v="919" actId="20577"/>
          <ac:spMkLst>
            <pc:docMk/>
            <pc:sldMk cId="2732103386" sldId="107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52.015" v="4945" actId="20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05.986" v="4936" actId="207"/>
        <pc:sldMkLst>
          <pc:docMk/>
          <pc:sldMk cId="170347333" sldId="1075"/>
        </pc:sldMkLst>
        <pc:graphicFrameChg chg="mod modGraphic">
          <ac:chgData name="Alfred Asterjadhi" userId="39de57b9-85c0-4fd1-aaac-8ca2b6560ad0" providerId="ADAL" clId="{2761FCC1-4A6E-4EF5-91BC-E3C73DA579E7}" dt="2024-01-22T19:24:05.986" v="4936" actId="207"/>
          <ac:graphicFrameMkLst>
            <pc:docMk/>
            <pc:sldMk cId="170347333" sldId="107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4T16:03:30.593" v="1315"/>
        <pc:sldMkLst>
          <pc:docMk/>
          <pc:sldMk cId="2014521104" sldId="1076"/>
        </pc:sldMkLst>
        <pc:spChg chg="mod">
          <ac:chgData name="Alfred Asterjadhi" userId="39de57b9-85c0-4fd1-aaac-8ca2b6560ad0" providerId="ADAL" clId="{2761FCC1-4A6E-4EF5-91BC-E3C73DA579E7}" dt="2024-01-14T15:57:54.789" v="1296" actId="6549"/>
          <ac:spMkLst>
            <pc:docMk/>
            <pc:sldMk cId="2014521104" sldId="107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4T16:03:30.593" v="1315"/>
          <ac:graphicFrameMkLst>
            <pc:docMk/>
            <pc:sldMk cId="2014521104" sldId="107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24:44.652" v="4944" actId="207"/>
        <pc:sldMkLst>
          <pc:docMk/>
          <pc:sldMk cId="3746500770" sldId="1077"/>
        </pc:sldMkLst>
        <pc:spChg chg="mod">
          <ac:chgData name="Alfred Asterjadhi" userId="39de57b9-85c0-4fd1-aaac-8ca2b6560ad0" providerId="ADAL" clId="{2761FCC1-4A6E-4EF5-91BC-E3C73DA579E7}" dt="2024-01-14T15:58:01.699" v="1300" actId="6549"/>
          <ac:spMkLst>
            <pc:docMk/>
            <pc:sldMk cId="3746500770" sldId="107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44.652" v="4944" actId="207"/>
          <ac:graphicFrameMkLst>
            <pc:docMk/>
            <pc:sldMk cId="3746500770" sldId="107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8:53:49.171" v="4743" actId="207"/>
        <pc:sldMkLst>
          <pc:docMk/>
          <pc:sldMk cId="1823115943" sldId="1078"/>
        </pc:sldMkLst>
        <pc:spChg chg="mod">
          <ac:chgData name="Alfred Asterjadhi" userId="39de57b9-85c0-4fd1-aaac-8ca2b6560ad0" providerId="ADAL" clId="{2761FCC1-4A6E-4EF5-91BC-E3C73DA579E7}" dt="2024-01-14T15:57:57.376" v="1298" actId="20577"/>
          <ac:spMkLst>
            <pc:docMk/>
            <pc:sldMk cId="1823115943" sldId="107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8:53:49.171" v="4743" actId="207"/>
          <ac:graphicFrameMkLst>
            <pc:docMk/>
            <pc:sldMk cId="1823115943" sldId="107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09:10.631" v="4882" actId="115"/>
        <pc:sldMkLst>
          <pc:docMk/>
          <pc:sldMk cId="846108429" sldId="1079"/>
        </pc:sldMkLst>
        <pc:spChg chg="mod">
          <ac:chgData name="Alfred Asterjadhi" userId="39de57b9-85c0-4fd1-aaac-8ca2b6560ad0" providerId="ADAL" clId="{2761FCC1-4A6E-4EF5-91BC-E3C73DA579E7}" dt="2024-01-13T21:56:48.033" v="924" actId="20577"/>
          <ac:spMkLst>
            <pc:docMk/>
            <pc:sldMk cId="846108429" sldId="107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09:10.631" v="4882" actId="115"/>
          <ac:graphicFrameMkLst>
            <pc:docMk/>
            <pc:sldMk cId="846108429" sldId="107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5:04.585" v="4006" actId="207"/>
        <pc:sldMkLst>
          <pc:docMk/>
          <pc:sldMk cId="2513109871" sldId="1080"/>
        </pc:sldMkLst>
        <pc:spChg chg="mod">
          <ac:chgData name="Alfred Asterjadhi" userId="39de57b9-85c0-4fd1-aaac-8ca2b6560ad0" providerId="ADAL" clId="{2761FCC1-4A6E-4EF5-91BC-E3C73DA579E7}" dt="2024-01-14T15:57:26.049" v="1292" actId="20577"/>
          <ac:spMkLst>
            <pc:docMk/>
            <pc:sldMk cId="2513109871" sldId="108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6T21:25:04.585" v="4006" actId="207"/>
          <ac:graphicFrameMkLst>
            <pc:docMk/>
            <pc:sldMk cId="2513109871" sldId="108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3:18.065" v="3986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2761FCC1-4A6E-4EF5-91BC-E3C73DA579E7}" dt="2024-01-16T21:23:18.065" v="3986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15.806" v="3985" actId="207"/>
          <ac:spMkLst>
            <pc:docMk/>
            <pc:sldMk cId="86469410" sldId="108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16T21:23:27.859" v="3987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2761FCC1-4A6E-4EF5-91BC-E3C73DA579E7}" dt="2024-01-16T21:23:27.859" v="398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14:28:07.944" v="3964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22T19:15:21.741" v="4904"/>
        <pc:sldMkLst>
          <pc:docMk/>
          <pc:sldMk cId="1096742673" sldId="1083"/>
        </pc:sldMkLst>
        <pc:spChg chg="mod">
          <ac:chgData name="Alfred Asterjadhi" userId="39de57b9-85c0-4fd1-aaac-8ca2b6560ad0" providerId="ADAL" clId="{2761FCC1-4A6E-4EF5-91BC-E3C73DA579E7}" dt="2024-01-22T19:12:38.742" v="4885" actId="20577"/>
          <ac:spMkLst>
            <pc:docMk/>
            <pc:sldMk cId="1096742673" sldId="10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15:21.741" v="4904"/>
          <ac:graphicFrameMkLst>
            <pc:docMk/>
            <pc:sldMk cId="1096742673" sldId="1083"/>
            <ac:graphicFrameMk id="6" creationId="{5094FBC8-BB74-47F3-965D-16BC678F4D1D}"/>
          </ac:graphicFrameMkLst>
        </pc:graphicFrameChg>
      </pc:sldChg>
      <pc:sldMasterChg chg="modSp mod">
        <pc:chgData name="Alfred Asterjadhi" userId="39de57b9-85c0-4fd1-aaac-8ca2b6560ad0" providerId="ADAL" clId="{2761FCC1-4A6E-4EF5-91BC-E3C73DA579E7}" dt="2024-01-22T19:25:14.023" v="49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2761FCC1-4A6E-4EF5-91BC-E3C73DA579E7}" dt="2024-01-22T19:25:14.023" v="49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53A20C5-FDA7-4285-8A5B-272F9E17572C}"/>
    <pc:docChg chg="modSld">
      <pc:chgData name="Alfred Asterjadhi" userId="39de57b9-85c0-4fd1-aaac-8ca2b6560ad0" providerId="ADAL" clId="{C53A20C5-FDA7-4285-8A5B-272F9E17572C}" dt="2024-02-21T18:55:56.316" v="1" actId="2711"/>
      <pc:docMkLst>
        <pc:docMk/>
      </pc:docMkLst>
      <pc:sldChg chg="modSp mod">
        <pc:chgData name="Alfred Asterjadhi" userId="39de57b9-85c0-4fd1-aaac-8ca2b6560ad0" providerId="ADAL" clId="{C53A20C5-FDA7-4285-8A5B-272F9E17572C}" dt="2024-02-21T18:55:56.316" v="1" actId="2711"/>
        <pc:sldMkLst>
          <pc:docMk/>
          <pc:sldMk cId="1677969607" sldId="323"/>
        </pc:sldMkLst>
        <pc:spChg chg="mod">
          <ac:chgData name="Alfred Asterjadhi" userId="39de57b9-85c0-4fd1-aaac-8ca2b6560ad0" providerId="ADAL" clId="{C53A20C5-FDA7-4285-8A5B-272F9E17572C}" dt="2024-02-21T18:55:56.316" v="1" actId="2711"/>
          <ac:spMkLst>
            <pc:docMk/>
            <pc:sldMk cId="1677969607" sldId="323"/>
            <ac:spMk id="3" creationId="{AA3B5D18-A128-4C8A-9763-E97484452182}"/>
          </ac:spMkLst>
        </pc:spChg>
      </pc:sldChg>
    </pc:docChg>
  </pc:docChgLst>
  <pc:docChgLst>
    <pc:chgData name="Alfred Asterjadhi" userId="39de57b9-85c0-4fd1-aaac-8ca2b6560ad0" providerId="ADAL" clId="{6DB0D687-C88D-4306-A291-1C75F3A322C2}"/>
    <pc:docChg chg="undo redo custSel addSld delSld modSld sldOrd modMainMaster">
      <pc:chgData name="Alfred Asterjadhi" userId="39de57b9-85c0-4fd1-aaac-8ca2b6560ad0" providerId="ADAL" clId="{6DB0D687-C88D-4306-A291-1C75F3A322C2}" dt="2024-03-24T23:08:47.316" v="5809" actId="207"/>
      <pc:docMkLst>
        <pc:docMk/>
      </pc:docMkLst>
      <pc:sldChg chg="modSp mod">
        <pc:chgData name="Alfred Asterjadhi" userId="39de57b9-85c0-4fd1-aaac-8ca2b6560ad0" providerId="ADAL" clId="{6DB0D687-C88D-4306-A291-1C75F3A322C2}" dt="2024-03-09T20:18:06.697" v="1741" actId="6549"/>
        <pc:sldMkLst>
          <pc:docMk/>
          <pc:sldMk cId="0" sldId="256"/>
        </pc:sldMkLst>
        <pc:spChg chg="mod">
          <ac:chgData name="Alfred Asterjadhi" userId="39de57b9-85c0-4fd1-aaac-8ca2b6560ad0" providerId="ADAL" clId="{6DB0D687-C88D-4306-A291-1C75F3A322C2}" dt="2024-03-09T20:17:57.136" v="173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6DB0D687-C88D-4306-A291-1C75F3A322C2}" dt="2024-03-09T20:18:06.697" v="1741" actId="6549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6DB0D687-C88D-4306-A291-1C75F3A322C2}" dt="2024-03-09T20:18:13.967" v="1742"/>
        <pc:sldMkLst>
          <pc:docMk/>
          <pc:sldMk cId="0" sldId="257"/>
        </pc:sldMkLst>
        <pc:spChg chg="mod">
          <ac:chgData name="Alfred Asterjadhi" userId="39de57b9-85c0-4fd1-aaac-8ca2b6560ad0" providerId="ADAL" clId="{6DB0D687-C88D-4306-A291-1C75F3A322C2}" dt="2024-03-09T20:18:13.967" v="1742"/>
          <ac:spMkLst>
            <pc:docMk/>
            <pc:sldMk cId="0" sldId="257"/>
            <ac:spMk id="7" creationId="{4565958B-DD30-4EE7-AF20-DC550898176B}"/>
          </ac:spMkLst>
        </pc:spChg>
      </pc:sldChg>
      <pc:sldChg chg="modSp mod">
        <pc:chgData name="Alfred Asterjadhi" userId="39de57b9-85c0-4fd1-aaac-8ca2b6560ad0" providerId="ADAL" clId="{6DB0D687-C88D-4306-A291-1C75F3A322C2}" dt="2024-03-09T20:18:17.263" v="1744"/>
        <pc:sldMkLst>
          <pc:docMk/>
          <pc:sldMk cId="3254182675" sldId="258"/>
        </pc:sldMkLst>
        <pc:spChg chg="mod">
          <ac:chgData name="Alfred Asterjadhi" userId="39de57b9-85c0-4fd1-aaac-8ca2b6560ad0" providerId="ADAL" clId="{6DB0D687-C88D-4306-A291-1C75F3A322C2}" dt="2024-03-09T20:18:17.263" v="17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6DB0D687-C88D-4306-A291-1C75F3A322C2}" dt="2024-03-09T20:18:19.625" v="1746"/>
        <pc:sldMkLst>
          <pc:docMk/>
          <pc:sldMk cId="3136880362" sldId="260"/>
        </pc:sldMkLst>
        <pc:spChg chg="mod">
          <ac:chgData name="Alfred Asterjadhi" userId="39de57b9-85c0-4fd1-aaac-8ca2b6560ad0" providerId="ADAL" clId="{6DB0D687-C88D-4306-A291-1C75F3A322C2}" dt="2024-03-09T20:18:19.625" v="17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6DB0D687-C88D-4306-A291-1C75F3A322C2}" dt="2024-03-09T20:18:22.057" v="1748"/>
        <pc:sldMkLst>
          <pc:docMk/>
          <pc:sldMk cId="1676196551" sldId="261"/>
        </pc:sldMkLst>
        <pc:spChg chg="mod">
          <ac:chgData name="Alfred Asterjadhi" userId="39de57b9-85c0-4fd1-aaac-8ca2b6560ad0" providerId="ADAL" clId="{6DB0D687-C88D-4306-A291-1C75F3A322C2}" dt="2024-03-09T20:18:22.057" v="17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3.113" v="1749"/>
        <pc:sldMkLst>
          <pc:docMk/>
          <pc:sldMk cId="2927177891" sldId="263"/>
        </pc:sldMkLst>
        <pc:spChg chg="mod">
          <ac:chgData name="Alfred Asterjadhi" userId="39de57b9-85c0-4fd1-aaac-8ca2b6560ad0" providerId="ADAL" clId="{6DB0D687-C88D-4306-A291-1C75F3A322C2}" dt="2024-03-09T20:18:23.113" v="17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6DB0D687-C88D-4306-A291-1C75F3A322C2}" dt="2024-03-09T20:18:24.286" v="1750"/>
        <pc:sldMkLst>
          <pc:docMk/>
          <pc:sldMk cId="4277600907" sldId="264"/>
        </pc:sldMkLst>
        <pc:spChg chg="mod">
          <ac:chgData name="Alfred Asterjadhi" userId="39de57b9-85c0-4fd1-aaac-8ca2b6560ad0" providerId="ADAL" clId="{6DB0D687-C88D-4306-A291-1C75F3A322C2}" dt="2024-03-09T20:18:24.286" v="17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6DB0D687-C88D-4306-A291-1C75F3A322C2}" dt="2024-03-09T20:18:26.031" v="1751"/>
        <pc:sldMkLst>
          <pc:docMk/>
          <pc:sldMk cId="2436815634" sldId="265"/>
        </pc:sldMkLst>
        <pc:spChg chg="mod">
          <ac:chgData name="Alfred Asterjadhi" userId="39de57b9-85c0-4fd1-aaac-8ca2b6560ad0" providerId="ADAL" clId="{6DB0D687-C88D-4306-A291-1C75F3A322C2}" dt="2024-03-09T20:18:26.031" v="17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7.393" v="1752"/>
        <pc:sldMkLst>
          <pc:docMk/>
          <pc:sldMk cId="2400177835" sldId="266"/>
        </pc:sldMkLst>
        <pc:spChg chg="mod">
          <ac:chgData name="Alfred Asterjadhi" userId="39de57b9-85c0-4fd1-aaac-8ca2b6560ad0" providerId="ADAL" clId="{6DB0D687-C88D-4306-A291-1C75F3A322C2}" dt="2024-03-09T20:18:27.393" v="17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6DB0D687-C88D-4306-A291-1C75F3A322C2}" dt="2024-03-09T20:18:35.102" v="1757"/>
        <pc:sldMkLst>
          <pc:docMk/>
          <pc:sldMk cId="132832093" sldId="267"/>
        </pc:sldMkLst>
        <pc:spChg chg="mod">
          <ac:chgData name="Alfred Asterjadhi" userId="39de57b9-85c0-4fd1-aaac-8ca2b6560ad0" providerId="ADAL" clId="{6DB0D687-C88D-4306-A291-1C75F3A322C2}" dt="2024-03-09T20:18:35.102" v="17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6DB0D687-C88D-4306-A291-1C75F3A322C2}" dt="2024-03-11T00:36:39.134" v="1824" actId="115"/>
        <pc:sldMkLst>
          <pc:docMk/>
          <pc:sldMk cId="3976818858" sldId="269"/>
        </pc:sldMkLst>
        <pc:spChg chg="mod">
          <ac:chgData name="Alfred Asterjadhi" userId="39de57b9-85c0-4fd1-aaac-8ca2b6560ad0" providerId="ADAL" clId="{6DB0D687-C88D-4306-A291-1C75F3A322C2}" dt="2024-03-09T20:18:37.575" v="17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6DB0D687-C88D-4306-A291-1C75F3A322C2}" dt="2024-03-11T00:36:39.134" v="1824" actId="115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29.268" v="1753"/>
        <pc:sldMkLst>
          <pc:docMk/>
          <pc:sldMk cId="3387863760" sldId="270"/>
        </pc:sldMkLst>
        <pc:spChg chg="mod">
          <ac:chgData name="Alfred Asterjadhi" userId="39de57b9-85c0-4fd1-aaac-8ca2b6560ad0" providerId="ADAL" clId="{6DB0D687-C88D-4306-A291-1C75F3A322C2}" dt="2024-03-09T20:18:29.268" v="17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6DB0D687-C88D-4306-A291-1C75F3A322C2}" dt="2024-03-11T16:45:18.082" v="3132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6DB0D687-C88D-4306-A291-1C75F3A322C2}" dt="2024-03-11T16:45:18.082" v="313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6DB0D687-C88D-4306-A291-1C75F3A322C2}" dt="2024-03-09T20:18:36.368" v="17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6DB0D687-C88D-4306-A291-1C75F3A322C2}" dt="2024-03-11T03:57:37.260" v="184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2.893" v="1793"/>
        <pc:sldMkLst>
          <pc:docMk/>
          <pc:sldMk cId="1677969607" sldId="323"/>
        </pc:sldMkLst>
        <pc:spChg chg="mod">
          <ac:chgData name="Alfred Asterjadhi" userId="39de57b9-85c0-4fd1-aaac-8ca2b6560ad0" providerId="ADAL" clId="{6DB0D687-C88D-4306-A291-1C75F3A322C2}" dt="2024-03-09T20:19:22.893" v="179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6DB0D687-C88D-4306-A291-1C75F3A322C2}" dt="2024-03-09T20:18:20.852" v="1747"/>
        <pc:sldMkLst>
          <pc:docMk/>
          <pc:sldMk cId="1908471061" sldId="328"/>
        </pc:sldMkLst>
        <pc:spChg chg="mod">
          <ac:chgData name="Alfred Asterjadhi" userId="39de57b9-85c0-4fd1-aaac-8ca2b6560ad0" providerId="ADAL" clId="{6DB0D687-C88D-4306-A291-1C75F3A322C2}" dt="2024-03-09T20:18:20.852" v="17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6DB0D687-C88D-4306-A291-1C75F3A322C2}" dt="2024-03-09T20:18:31.327" v="1754"/>
        <pc:sldMkLst>
          <pc:docMk/>
          <pc:sldMk cId="15571502" sldId="330"/>
        </pc:sldMkLst>
        <pc:spChg chg="mod">
          <ac:chgData name="Alfred Asterjadhi" userId="39de57b9-85c0-4fd1-aaac-8ca2b6560ad0" providerId="ADAL" clId="{6DB0D687-C88D-4306-A291-1C75F3A322C2}" dt="2024-03-09T20:18:31.327" v="17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6DB0D687-C88D-4306-A291-1C75F3A322C2}" dt="2024-03-09T20:18:32.696" v="1755"/>
        <pc:sldMkLst>
          <pc:docMk/>
          <pc:sldMk cId="3200711991" sldId="331"/>
        </pc:sldMkLst>
        <pc:spChg chg="mod">
          <ac:chgData name="Alfred Asterjadhi" userId="39de57b9-85c0-4fd1-aaac-8ca2b6560ad0" providerId="ADAL" clId="{6DB0D687-C88D-4306-A291-1C75F3A322C2}" dt="2024-03-09T20:18:32.696" v="17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6DB0D687-C88D-4306-A291-1C75F3A322C2}" dt="2024-03-09T20:18:33.928" v="1756"/>
        <pc:sldMkLst>
          <pc:docMk/>
          <pc:sldMk cId="2409609221" sldId="332"/>
        </pc:sldMkLst>
        <pc:spChg chg="mod">
          <ac:chgData name="Alfred Asterjadhi" userId="39de57b9-85c0-4fd1-aaac-8ca2b6560ad0" providerId="ADAL" clId="{6DB0D687-C88D-4306-A291-1C75F3A322C2}" dt="2024-03-09T20:18:33.928" v="17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6DB0D687-C88D-4306-A291-1C75F3A322C2}" dt="2024-03-09T20:18:15.872" v="1743"/>
        <pc:sldMkLst>
          <pc:docMk/>
          <pc:sldMk cId="3843208451" sldId="333"/>
        </pc:sldMkLst>
        <pc:spChg chg="mod">
          <ac:chgData name="Alfred Asterjadhi" userId="39de57b9-85c0-4fd1-aaac-8ca2b6560ad0" providerId="ADAL" clId="{6DB0D687-C88D-4306-A291-1C75F3A322C2}" dt="2024-03-09T20:18:15.872" v="17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6DB0D687-C88D-4306-A291-1C75F3A322C2}" dt="2024-03-09T20:18:18.431" v="1745"/>
        <pc:sldMkLst>
          <pc:docMk/>
          <pc:sldMk cId="3977221359" sldId="340"/>
        </pc:sldMkLst>
        <pc:spChg chg="mod">
          <ac:chgData name="Alfred Asterjadhi" userId="39de57b9-85c0-4fd1-aaac-8ca2b6560ad0" providerId="ADAL" clId="{6DB0D687-C88D-4306-A291-1C75F3A322C2}" dt="2024-03-09T20:18:18.431" v="17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6DB0D687-C88D-4306-A291-1C75F3A322C2}" dt="2024-03-15T00:57:36.707" v="5721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6DB0D687-C88D-4306-A291-1C75F3A322C2}" dt="2024-03-15T00:57:36.707" v="5721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5.197" v="1787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0.204" v="1791"/>
        <pc:sldMkLst>
          <pc:docMk/>
          <pc:sldMk cId="3576977642" sldId="362"/>
        </pc:sldMkLst>
        <pc:spChg chg="mod">
          <ac:chgData name="Alfred Asterjadhi" userId="39de57b9-85c0-4fd1-aaac-8ca2b6560ad0" providerId="ADAL" clId="{6DB0D687-C88D-4306-A291-1C75F3A322C2}" dt="2024-03-09T20:19:20.204" v="1791"/>
          <ac:spMkLst>
            <pc:docMk/>
            <pc:sldMk cId="3576977642" sldId="362"/>
            <ac:spMk id="6" creationId="{3DD21102-AAEB-13F6-15EC-3CBBC04B5637}"/>
          </ac:spMkLst>
        </pc:spChg>
      </pc:sldChg>
      <pc:sldChg chg="modSp mod">
        <pc:chgData name="Alfred Asterjadhi" userId="39de57b9-85c0-4fd1-aaac-8ca2b6560ad0" providerId="ADAL" clId="{6DB0D687-C88D-4306-A291-1C75F3A322C2}" dt="2024-03-24T23:06:59.798" v="5797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6DB0D687-C88D-4306-A291-1C75F3A322C2}" dt="2024-03-09T20:18:38.886" v="1760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59.798" v="5797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32:25.832" v="5687"/>
        <pc:sldMkLst>
          <pc:docMk/>
          <pc:sldMk cId="3140364693" sldId="997"/>
        </pc:sldMkLst>
        <pc:spChg chg="mod">
          <ac:chgData name="Alfred Asterjadhi" userId="39de57b9-85c0-4fd1-aaac-8ca2b6560ad0" providerId="ADAL" clId="{6DB0D687-C88D-4306-A291-1C75F3A322C2}" dt="2024-03-09T20:19:18.922" v="1790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6DB0D687-C88D-4306-A291-1C75F3A322C2}" dt="2024-03-14T23:32:25.832" v="568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6DB0D687-C88D-4306-A291-1C75F3A322C2}" dt="2024-03-11T23:55:41.421" v="3630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6DB0D687-C88D-4306-A291-1C75F3A322C2}" dt="2024-03-11T22:09:55.806" v="353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1T23:55:41.421" v="3630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8:59.958" v="1775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16:53:50.172" v="3498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6DB0D687-C88D-4306-A291-1C75F3A322C2}" dt="2024-03-11T16:53:50.172" v="3498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7" creationId="{2E6D1F5C-AAA0-91E7-E2A3-0C1D70EC68FA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8" creationId="{6F6DAFBC-A3A3-2D1E-E654-F993D3D0C661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9" creationId="{5173CA89-F89D-F01B-B942-93EF87FC87F0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0" creationId="{4616C49C-9C54-E3A0-44EB-E0B0BC85926E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1" creationId="{A7D7DF51-07A6-399A-B1D8-8D1B16F54F6F}"/>
          </ac:spMkLst>
        </pc:spChg>
      </pc:sldChg>
      <pc:sldChg chg="modSp mod">
        <pc:chgData name="Alfred Asterjadhi" userId="39de57b9-85c0-4fd1-aaac-8ca2b6560ad0" providerId="ADAL" clId="{6DB0D687-C88D-4306-A291-1C75F3A322C2}" dt="2024-03-11T22:13:31.729" v="360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6DB0D687-C88D-4306-A291-1C75F3A322C2}" dt="2024-03-11T22:13:31.729" v="3601" actId="13926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6DB0D687-C88D-4306-A291-1C75F3A322C2}" dt="2024-03-09T20:19:02.451" v="1777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23:25:58.099" v="360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6DB0D687-C88D-4306-A291-1C75F3A322C2}" dt="2024-03-09T17:11:36.559" v="925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3" creationId="{3A333F57-1E75-EA5C-2AA0-26A3398C0BAA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6DB0D687-C88D-4306-A291-1C75F3A322C2}" dt="2024-03-09T20:19:03.676" v="1778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7" creationId="{711605AA-38C1-3402-755E-4F6C95B75ED9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8" creationId="{55D38C70-C761-54E4-42A6-2861E16A9C06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9" creationId="{60B0DE81-3FCE-691E-D147-374E192072A0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10" creationId="{2D8C7342-A0D3-826D-A1BE-A31525EB9442}"/>
          </ac:spMkLst>
        </pc:spChg>
        <pc:spChg chg="mod ord">
          <ac:chgData name="Alfred Asterjadhi" userId="39de57b9-85c0-4fd1-aaac-8ca2b6560ad0" providerId="ADAL" clId="{6DB0D687-C88D-4306-A291-1C75F3A322C2}" dt="2024-03-11T23:25:58.099" v="3605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6DB0D687-C88D-4306-A291-1C75F3A322C2}" dt="2024-03-11T04:39:10.216" v="2426"/>
          <ac:graphicFrameMkLst>
            <pc:docMk/>
            <pc:sldMk cId="3287547131" sldId="1028"/>
            <ac:graphicFrameMk id="3" creationId="{1CB47C5A-F011-CDF6-30E7-28E9B8325C61}"/>
          </ac:graphicFrameMkLst>
        </pc:graphicFrameChg>
      </pc:sldChg>
      <pc:sldChg chg="modSp del mod">
        <pc:chgData name="Alfred Asterjadhi" userId="39de57b9-85c0-4fd1-aaac-8ca2b6560ad0" providerId="ADAL" clId="{6DB0D687-C88D-4306-A291-1C75F3A322C2}" dt="2024-03-11T04:08:20.403" v="1918" actId="47"/>
        <pc:sldMkLst>
          <pc:docMk/>
          <pc:sldMk cId="3095361314" sldId="1029"/>
        </pc:sldMkLst>
        <pc:spChg chg="mod">
          <ac:chgData name="Alfred Asterjadhi" userId="39de57b9-85c0-4fd1-aaac-8ca2b6560ad0" providerId="ADAL" clId="{6DB0D687-C88D-4306-A291-1C75F3A322C2}" dt="2024-03-09T17:42:12.499" v="146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2.690" v="1785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14T23:41:26.720" v="572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6DB0D687-C88D-4306-A291-1C75F3A322C2}" dt="2024-03-14T23:41:26.720" v="572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6DB0D687-C88D-4306-A291-1C75F3A322C2}" dt="2024-03-09T20:19:21.552" v="1792"/>
          <ac:spMkLst>
            <pc:docMk/>
            <pc:sldMk cId="1865298196" sldId="1034"/>
            <ac:spMk id="6" creationId="{BFAF1548-C7B4-5F83-BD76-F4E3BAAA36B8}"/>
          </ac:spMkLst>
        </pc:spChg>
      </pc:sldChg>
      <pc:sldChg chg="modSp add del mod">
        <pc:chgData name="Alfred Asterjadhi" userId="39de57b9-85c0-4fd1-aaac-8ca2b6560ad0" providerId="ADAL" clId="{6DB0D687-C88D-4306-A291-1C75F3A322C2}" dt="2024-03-11T04:09:39.521" v="1925" actId="47"/>
        <pc:sldMkLst>
          <pc:docMk/>
          <pc:sldMk cId="1819786892" sldId="1038"/>
        </pc:sldMkLst>
        <pc:spChg chg="mod">
          <ac:chgData name="Alfred Asterjadhi" userId="39de57b9-85c0-4fd1-aaac-8ca2b6560ad0" providerId="ADAL" clId="{6DB0D687-C88D-4306-A291-1C75F3A322C2}" dt="2024-03-09T20:19:13.914" v="1786"/>
          <ac:spMkLst>
            <pc:docMk/>
            <pc:sldMk cId="1819786892" sldId="1038"/>
            <ac:spMk id="6" creationId="{EC77C5EB-E20F-F01E-703C-08282E47E7DA}"/>
          </ac:spMkLst>
        </pc:spChg>
        <pc:spChg chg="mod">
          <ac:chgData name="Alfred Asterjadhi" userId="39de57b9-85c0-4fd1-aaac-8ca2b6560ad0" providerId="ADAL" clId="{6DB0D687-C88D-4306-A291-1C75F3A322C2}" dt="2024-03-11T04:09:21.135" v="1921" actId="21"/>
          <ac:spMkLst>
            <pc:docMk/>
            <pc:sldMk cId="1819786892" sldId="1038"/>
            <ac:spMk id="11" creationId="{10369809-8F14-3F63-B0ED-FF21BCF3B086}"/>
          </ac:spMkLst>
        </pc:spChg>
      </pc:sldChg>
      <pc:sldChg chg="modSp mod">
        <pc:chgData name="Alfred Asterjadhi" userId="39de57b9-85c0-4fd1-aaac-8ca2b6560ad0" providerId="ADAL" clId="{6DB0D687-C88D-4306-A291-1C75F3A322C2}" dt="2024-03-14T22:37:50.182" v="5653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6DB0D687-C88D-4306-A291-1C75F3A322C2}" dt="2024-03-14T22:37:50.182" v="5653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6DB0D687-C88D-4306-A291-1C75F3A322C2}" dt="2024-03-09T20:19:16.456" v="1788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6DB0D687-C88D-4306-A291-1C75F3A322C2}" dt="2024-03-13T16:14:36.400" v="4713" actId="207"/>
        <pc:sldMkLst>
          <pc:docMk/>
          <pc:sldMk cId="4237730190" sldId="1063"/>
        </pc:sldMkLst>
        <pc:spChg chg="mod">
          <ac:chgData name="Alfred Asterjadhi" userId="39de57b9-85c0-4fd1-aaac-8ca2b6560ad0" providerId="ADAL" clId="{6DB0D687-C88D-4306-A291-1C75F3A322C2}" dt="2024-03-13T16:14:22.127" v="4711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6:14:36.400" v="4713" actId="20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0.290" v="1783"/>
          <ac:spMkLst>
            <pc:docMk/>
            <pc:sldMk cId="4237730190" sldId="1063"/>
            <ac:spMk id="6" creationId="{974B2026-97FB-40D2-8F22-7E6D319B4EA2}"/>
          </ac:spMkLst>
        </pc:spChg>
      </pc:sldChg>
      <pc:sldChg chg="addSp modSp mod">
        <pc:chgData name="Alfred Asterjadhi" userId="39de57b9-85c0-4fd1-aaac-8ca2b6560ad0" providerId="ADAL" clId="{6DB0D687-C88D-4306-A291-1C75F3A322C2}" dt="2024-03-13T15:48:45.510" v="4676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6DB0D687-C88D-4306-A291-1C75F3A322C2}" dt="2024-03-13T15:33:54.699" v="467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5:48:45.510" v="4676" actId="20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1.506" v="1784"/>
          <ac:spMkLst>
            <pc:docMk/>
            <pc:sldMk cId="755068326" sldId="1064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09T17:21:01.966" v="1064"/>
          <ac:graphicFrameMkLst>
            <pc:docMk/>
            <pc:sldMk cId="755068326" sldId="1064"/>
            <ac:graphicFrameMk id="7" creationId="{03FDDAEA-166B-0EB9-47E7-0938CC10D7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7:40:10.155" v="1431"/>
          <ac:graphicFrameMkLst>
            <pc:docMk/>
            <pc:sldMk cId="755068326" sldId="1064"/>
            <ac:graphicFrameMk id="8" creationId="{02207A4F-ADFD-A73D-F8E5-E92387FD2EC6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28:15.893" v="565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6DB0D687-C88D-4306-A291-1C75F3A322C2}" dt="2024-03-14T23:28:15.893" v="5654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6DB0D687-C88D-4306-A291-1C75F3A322C2}" dt="2024-03-09T20:19:17.687" v="1789"/>
          <ac:spMkLst>
            <pc:docMk/>
            <pc:sldMk cId="1268796722" sldId="1069"/>
            <ac:spMk id="6" creationId="{A843F1B1-22CD-3B09-326F-EF9071A68CDB}"/>
          </ac:spMkLst>
        </pc:spChg>
      </pc:sldChg>
      <pc:sldChg chg="addSp delSp modSp mod">
        <pc:chgData name="Alfred Asterjadhi" userId="39de57b9-85c0-4fd1-aaac-8ca2b6560ad0" providerId="ADAL" clId="{6DB0D687-C88D-4306-A291-1C75F3A322C2}" dt="2024-03-12T19:17:57.821" v="4100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6DB0D687-C88D-4306-A291-1C75F3A322C2}" dt="2024-03-12T19:17:57.821" v="4100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7:55.670" v="4099" actId="20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5.096" v="1779"/>
          <ac:spMkLst>
            <pc:docMk/>
            <pc:sldMk cId="86469410" sldId="1081"/>
            <ac:spMk id="6" creationId="{974B2026-97FB-40D2-8F22-7E6D319B4EA2}"/>
          </ac:spMkLst>
        </pc:spChg>
        <pc:graphicFrameChg chg="add del mod">
          <ac:chgData name="Alfred Asterjadhi" userId="39de57b9-85c0-4fd1-aaac-8ca2b6560ad0" providerId="ADAL" clId="{6DB0D687-C88D-4306-A291-1C75F3A322C2}" dt="2024-03-09T16:33:40.363" v="137" actId="21"/>
          <ac:graphicFrameMkLst>
            <pc:docMk/>
            <pc:sldMk cId="86469410" sldId="1081"/>
            <ac:graphicFrameMk id="7" creationId="{D344FA8F-93AB-600A-4E8F-56486C22A2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6:33:43.740" v="138"/>
          <ac:graphicFrameMkLst>
            <pc:docMk/>
            <pc:sldMk cId="86469410" sldId="1081"/>
            <ac:graphicFrameMk id="8" creationId="{C4EEC560-E797-5817-9CE6-BDAF9585A20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19:18:28.547" v="4105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6DB0D687-C88D-4306-A291-1C75F3A322C2}" dt="2024-03-12T19:18:10.218" v="4101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8:28.547" v="4105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6.294" v="1780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24T23:06:01.917" v="5781" actId="207"/>
        <pc:sldMkLst>
          <pc:docMk/>
          <pc:sldMk cId="695106843" sldId="1084"/>
        </pc:sldMkLst>
        <pc:spChg chg="mod">
          <ac:chgData name="Alfred Asterjadhi" userId="39de57b9-85c0-4fd1-aaac-8ca2b6560ad0" providerId="ADAL" clId="{6DB0D687-C88D-4306-A291-1C75F3A322C2}" dt="2024-03-09T20:18:46.440" v="1765"/>
          <ac:spMkLst>
            <pc:docMk/>
            <pc:sldMk cId="695106843" sldId="108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01.917" v="5781" actId="207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2:16.472" v="5743" actId="207"/>
        <pc:sldMkLst>
          <pc:docMk/>
          <pc:sldMk cId="2138583481" sldId="1085"/>
        </pc:sldMkLst>
        <pc:spChg chg="mod">
          <ac:chgData name="Alfred Asterjadhi" userId="39de57b9-85c0-4fd1-aaac-8ca2b6560ad0" providerId="ADAL" clId="{6DB0D687-C88D-4306-A291-1C75F3A322C2}" dt="2024-03-09T20:18:50.600" v="1768"/>
          <ac:spMkLst>
            <pc:docMk/>
            <pc:sldMk cId="2138583481" sldId="108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2:16.472" v="5743" actId="20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7:10.561" v="5799" actId="207"/>
        <pc:sldMkLst>
          <pc:docMk/>
          <pc:sldMk cId="427559049" sldId="1086"/>
        </pc:sldMkLst>
        <pc:spChg chg="mod">
          <ac:chgData name="Alfred Asterjadhi" userId="39de57b9-85c0-4fd1-aaac-8ca2b6560ad0" providerId="ADAL" clId="{6DB0D687-C88D-4306-A291-1C75F3A322C2}" dt="2024-03-09T20:18:40.309" v="1761"/>
          <ac:spMkLst>
            <pc:docMk/>
            <pc:sldMk cId="427559049" sldId="108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7:10.561" v="5799" actId="207"/>
          <ac:graphicFrameMkLst>
            <pc:docMk/>
            <pc:sldMk cId="427559049" sldId="1086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1:34.232" v="5735" actId="207"/>
        <pc:sldMkLst>
          <pc:docMk/>
          <pc:sldMk cId="2696388017" sldId="1087"/>
        </pc:sldMkLst>
        <pc:spChg chg="mod">
          <ac:chgData name="Alfred Asterjadhi" userId="39de57b9-85c0-4fd1-aaac-8ca2b6560ad0" providerId="ADAL" clId="{6DB0D687-C88D-4306-A291-1C75F3A322C2}" dt="2024-03-09T20:18:41.660" v="1762"/>
          <ac:spMkLst>
            <pc:docMk/>
            <pc:sldMk cId="2696388017" sldId="108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1:34.232" v="5735" actId="207"/>
          <ac:graphicFrameMkLst>
            <pc:docMk/>
            <pc:sldMk cId="2696388017" sldId="108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21.542" v="5805" actId="207"/>
        <pc:sldMkLst>
          <pc:docMk/>
          <pc:sldMk cId="2082127564" sldId="1088"/>
        </pc:sldMkLst>
        <pc:spChg chg="mod">
          <ac:chgData name="Alfred Asterjadhi" userId="39de57b9-85c0-4fd1-aaac-8ca2b6560ad0" providerId="ADAL" clId="{6DB0D687-C88D-4306-A291-1C75F3A322C2}" dt="2024-03-09T20:18:43.019" v="1763"/>
          <ac:spMkLst>
            <pc:docMk/>
            <pc:sldMk cId="2082127564" sldId="108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21.542" v="5805" actId="207"/>
          <ac:graphicFrameMkLst>
            <pc:docMk/>
            <pc:sldMk cId="2082127564" sldId="108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47.316" v="5809" actId="207"/>
        <pc:sldMkLst>
          <pc:docMk/>
          <pc:sldMk cId="2042963422" sldId="1089"/>
        </pc:sldMkLst>
        <pc:spChg chg="mod">
          <ac:chgData name="Alfred Asterjadhi" userId="39de57b9-85c0-4fd1-aaac-8ca2b6560ad0" providerId="ADAL" clId="{6DB0D687-C88D-4306-A291-1C75F3A322C2}" dt="2024-03-09T20:18:44.524" v="1764"/>
          <ac:spMkLst>
            <pc:docMk/>
            <pc:sldMk cId="2042963422" sldId="108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47.316" v="5809" actId="207"/>
          <ac:graphicFrameMkLst>
            <pc:docMk/>
            <pc:sldMk cId="2042963422" sldId="108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05:16:25.384" v="3818" actId="403"/>
        <pc:sldMkLst>
          <pc:docMk/>
          <pc:sldMk cId="1787302382" sldId="1090"/>
        </pc:sldMkLst>
        <pc:spChg chg="mod">
          <ac:chgData name="Alfred Asterjadhi" userId="39de57b9-85c0-4fd1-aaac-8ca2b6560ad0" providerId="ADAL" clId="{6DB0D687-C88D-4306-A291-1C75F3A322C2}" dt="2024-03-08T21:10:59.896" v="135" actId="20577"/>
          <ac:spMkLst>
            <pc:docMk/>
            <pc:sldMk cId="1787302382" sldId="1090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8.419" v="1774"/>
          <ac:spMkLst>
            <pc:docMk/>
            <pc:sldMk cId="1787302382" sldId="109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12T05:16:25.384" v="3818" actId="403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47.831" v="1766"/>
        <pc:sldMkLst>
          <pc:docMk/>
          <pc:sldMk cId="387064649" sldId="1091"/>
        </pc:sldMkLst>
        <pc:spChg chg="mod">
          <ac:chgData name="Alfred Asterjadhi" userId="39de57b9-85c0-4fd1-aaac-8ca2b6560ad0" providerId="ADAL" clId="{6DB0D687-C88D-4306-A291-1C75F3A322C2}" dt="2024-03-09T20:18:47.831" v="1766"/>
          <ac:spMkLst>
            <pc:docMk/>
            <pc:sldMk cId="387064649" sldId="109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08T21:07:44.238" v="95" actId="403"/>
          <ac:graphicFrameMkLst>
            <pc:docMk/>
            <pc:sldMk cId="387064649" sldId="109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02.751" v="5803" actId="207"/>
        <pc:sldMkLst>
          <pc:docMk/>
          <pc:sldMk cId="496318644" sldId="1092"/>
        </pc:sldMkLst>
        <pc:spChg chg="mod">
          <ac:chgData name="Alfred Asterjadhi" userId="39de57b9-85c0-4fd1-aaac-8ca2b6560ad0" providerId="ADAL" clId="{6DB0D687-C88D-4306-A291-1C75F3A322C2}" dt="2024-03-09T20:18:49.053" v="1767"/>
          <ac:spMkLst>
            <pc:docMk/>
            <pc:sldMk cId="496318644" sldId="109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02.751" v="5803" actId="207"/>
          <ac:graphicFrameMkLst>
            <pc:docMk/>
            <pc:sldMk cId="496318644" sldId="1092"/>
            <ac:graphicFrameMk id="6" creationId="{5094FBC8-BB74-47F3-965D-16BC678F4D1D}"/>
          </ac:graphicFrameMkLst>
        </pc:graphicFrameChg>
      </pc:sldChg>
      <pc:sldChg chg="addSp modSp mod">
        <pc:chgData name="Alfred Asterjadhi" userId="39de57b9-85c0-4fd1-aaac-8ca2b6560ad0" providerId="ADAL" clId="{6DB0D687-C88D-4306-A291-1C75F3A322C2}" dt="2024-03-12T22:46:37.354" v="4294" actId="13926"/>
        <pc:sldMkLst>
          <pc:docMk/>
          <pc:sldMk cId="3174241725" sldId="1093"/>
        </pc:sldMkLst>
        <pc:spChg chg="mod">
          <ac:chgData name="Alfred Asterjadhi" userId="39de57b9-85c0-4fd1-aaac-8ca2b6560ad0" providerId="ADAL" clId="{6DB0D687-C88D-4306-A291-1C75F3A322C2}" dt="2024-03-12T22:46:37.354" v="4294" actId="13926"/>
          <ac:spMkLst>
            <pc:docMk/>
            <pc:sldMk cId="3174241725" sldId="109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6:34.732" v="4293" actId="207"/>
          <ac:spMkLst>
            <pc:docMk/>
            <pc:sldMk cId="3174241725" sldId="109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7.554" v="1781"/>
          <ac:spMkLst>
            <pc:docMk/>
            <pc:sldMk cId="3174241725" sldId="1093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12T05:03:09.316" v="3657"/>
          <ac:graphicFrameMkLst>
            <pc:docMk/>
            <pc:sldMk cId="3174241725" sldId="1093"/>
            <ac:graphicFrameMk id="7" creationId="{41EF920D-1939-5EB7-7F7F-0AA3F0162CD3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22:49:05.639" v="4337" actId="207"/>
        <pc:sldMkLst>
          <pc:docMk/>
          <pc:sldMk cId="888791386" sldId="1094"/>
        </pc:sldMkLst>
        <pc:spChg chg="mod">
          <ac:chgData name="Alfred Asterjadhi" userId="39de57b9-85c0-4fd1-aaac-8ca2b6560ad0" providerId="ADAL" clId="{6DB0D687-C88D-4306-A291-1C75F3A322C2}" dt="2024-03-12T22:48:39.652" v="4331" actId="13926"/>
          <ac:spMkLst>
            <pc:docMk/>
            <pc:sldMk cId="888791386" sldId="109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9:05.639" v="4337" actId="207"/>
          <ac:spMkLst>
            <pc:docMk/>
            <pc:sldMk cId="888791386" sldId="109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8.798" v="1782"/>
          <ac:spMkLst>
            <pc:docMk/>
            <pc:sldMk cId="888791386" sldId="109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6DB0D687-C88D-4306-A291-1C75F3A322C2}" dt="2024-03-24T23:04:06.124" v="5767" actId="207"/>
        <pc:sldMkLst>
          <pc:docMk/>
          <pc:sldMk cId="1539101784" sldId="1095"/>
        </pc:sldMkLst>
        <pc:spChg chg="mod">
          <ac:chgData name="Alfred Asterjadhi" userId="39de57b9-85c0-4fd1-aaac-8ca2b6560ad0" providerId="ADAL" clId="{6DB0D687-C88D-4306-A291-1C75F3A322C2}" dt="2024-03-08T21:08:52.393" v="106" actId="20577"/>
          <ac:spMkLst>
            <pc:docMk/>
            <pc:sldMk cId="1539101784" sldId="1095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1.977" v="1769"/>
          <ac:spMkLst>
            <pc:docMk/>
            <pc:sldMk cId="1539101784" sldId="109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4:06.124" v="5767" actId="207"/>
          <ac:graphicFrameMkLst>
            <pc:docMk/>
            <pc:sldMk cId="1539101784" sldId="10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1.143" v="5751" actId="207"/>
        <pc:sldMkLst>
          <pc:docMk/>
          <pc:sldMk cId="1266343830" sldId="1096"/>
        </pc:sldMkLst>
        <pc:spChg chg="mod">
          <ac:chgData name="Alfred Asterjadhi" userId="39de57b9-85c0-4fd1-aaac-8ca2b6560ad0" providerId="ADAL" clId="{6DB0D687-C88D-4306-A291-1C75F3A322C2}" dt="2024-03-08T21:10:49.106" v="127" actId="20577"/>
          <ac:spMkLst>
            <pc:docMk/>
            <pc:sldMk cId="1266343830" sldId="1096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3.204" v="1770"/>
          <ac:spMkLst>
            <pc:docMk/>
            <pc:sldMk cId="1266343830" sldId="109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1.143" v="5751" actId="207"/>
          <ac:graphicFrameMkLst>
            <pc:docMk/>
            <pc:sldMk cId="1266343830" sldId="10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8:36.580" v="5807" actId="207"/>
        <pc:sldMkLst>
          <pc:docMk/>
          <pc:sldMk cId="915975408" sldId="1097"/>
        </pc:sldMkLst>
        <pc:spChg chg="mod">
          <ac:chgData name="Alfred Asterjadhi" userId="39de57b9-85c0-4fd1-aaac-8ca2b6560ad0" providerId="ADAL" clId="{6DB0D687-C88D-4306-A291-1C75F3A322C2}" dt="2024-03-08T21:10:54.338" v="131" actId="20577"/>
          <ac:spMkLst>
            <pc:docMk/>
            <pc:sldMk cId="915975408" sldId="1097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5.881" v="1772"/>
          <ac:spMkLst>
            <pc:docMk/>
            <pc:sldMk cId="915975408" sldId="109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36.580" v="5807" actId="207"/>
          <ac:graphicFrameMkLst>
            <pc:docMk/>
            <pc:sldMk cId="915975408" sldId="10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8.262" v="5753" actId="207"/>
        <pc:sldMkLst>
          <pc:docMk/>
          <pc:sldMk cId="1259583765" sldId="1098"/>
        </pc:sldMkLst>
        <pc:spChg chg="mod">
          <ac:chgData name="Alfred Asterjadhi" userId="39de57b9-85c0-4fd1-aaac-8ca2b6560ad0" providerId="ADAL" clId="{6DB0D687-C88D-4306-A291-1C75F3A322C2}" dt="2024-03-08T21:10:51.591" v="129" actId="20577"/>
          <ac:spMkLst>
            <pc:docMk/>
            <pc:sldMk cId="1259583765" sldId="1098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4.568" v="1771"/>
          <ac:spMkLst>
            <pc:docMk/>
            <pc:sldMk cId="1259583765" sldId="109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8.262" v="5753" actId="207"/>
          <ac:graphicFrameMkLst>
            <pc:docMk/>
            <pc:sldMk cId="1259583765" sldId="10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22.773" v="5757" actId="207"/>
        <pc:sldMkLst>
          <pc:docMk/>
          <pc:sldMk cId="950174829" sldId="1099"/>
        </pc:sldMkLst>
        <pc:spChg chg="mod">
          <ac:chgData name="Alfred Asterjadhi" userId="39de57b9-85c0-4fd1-aaac-8ca2b6560ad0" providerId="ADAL" clId="{6DB0D687-C88D-4306-A291-1C75F3A322C2}" dt="2024-03-11T04:34:10.842" v="2388" actId="20577"/>
          <ac:spMkLst>
            <pc:docMk/>
            <pc:sldMk cId="950174829" sldId="1099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7.153" v="1773"/>
          <ac:spMkLst>
            <pc:docMk/>
            <pc:sldMk cId="950174829" sldId="109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22.773" v="5757" actId="207"/>
          <ac:graphicFrameMkLst>
            <pc:docMk/>
            <pc:sldMk cId="950174829" sldId="10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4T06:15:28.244" v="4992" actId="207"/>
        <pc:sldMkLst>
          <pc:docMk/>
          <pc:sldMk cId="1079960312" sldId="1100"/>
        </pc:sldMkLst>
        <pc:spChg chg="mod">
          <ac:chgData name="Alfred Asterjadhi" userId="39de57b9-85c0-4fd1-aaac-8ca2b6560ad0" providerId="ADAL" clId="{6DB0D687-C88D-4306-A291-1C75F3A322C2}" dt="2024-03-14T06:12:22.696" v="4863" actId="13926"/>
          <ac:spMkLst>
            <pc:docMk/>
            <pc:sldMk cId="1079960312" sldId="1100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06:15:28.244" v="4992" actId="207"/>
          <ac:spMkLst>
            <pc:docMk/>
            <pc:sldMk cId="1079960312" sldId="110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822883807" sldId="1101"/>
        </pc:sldMkLst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006260793" sldId="1102"/>
        </pc:sldMkLst>
      </pc:sldChg>
      <pc:sldChg chg="modSp add mod">
        <pc:chgData name="Alfred Asterjadhi" userId="39de57b9-85c0-4fd1-aaac-8ca2b6560ad0" providerId="ADAL" clId="{6DB0D687-C88D-4306-A291-1C75F3A322C2}" dt="2024-03-13T19:13:41.519" v="4785" actId="20577"/>
        <pc:sldMkLst>
          <pc:docMk/>
          <pc:sldMk cId="2496265761" sldId="1103"/>
        </pc:sldMkLst>
        <pc:spChg chg="mod">
          <ac:chgData name="Alfred Asterjadhi" userId="39de57b9-85c0-4fd1-aaac-8ca2b6560ad0" providerId="ADAL" clId="{6DB0D687-C88D-4306-A291-1C75F3A322C2}" dt="2024-03-13T19:13:06.624" v="4781" actId="13926"/>
          <ac:spMkLst>
            <pc:docMk/>
            <pc:sldMk cId="2496265761" sldId="110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9:13:41.519" v="4785" actId="20577"/>
          <ac:spMkLst>
            <pc:docMk/>
            <pc:sldMk cId="2496265761" sldId="1103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1:34.603" v="5480" actId="207"/>
        <pc:sldMkLst>
          <pc:docMk/>
          <pc:sldMk cId="1019001900" sldId="1104"/>
        </pc:sldMkLst>
        <pc:spChg chg="mod">
          <ac:chgData name="Alfred Asterjadhi" userId="39de57b9-85c0-4fd1-aaac-8ca2b6560ad0" providerId="ADAL" clId="{6DB0D687-C88D-4306-A291-1C75F3A322C2}" dt="2024-03-14T18:41:20.951" v="5478" actId="13926"/>
          <ac:spMkLst>
            <pc:docMk/>
            <pc:sldMk cId="1019001900" sldId="110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18:41:34.603" v="5480" actId="207"/>
          <ac:spMkLst>
            <pc:docMk/>
            <pc:sldMk cId="1019001900" sldId="110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5T01:00:05.853" v="5725" actId="207"/>
        <pc:sldMkLst>
          <pc:docMk/>
          <pc:sldMk cId="1371861126" sldId="1105"/>
        </pc:sldMkLst>
        <pc:spChg chg="mod">
          <ac:chgData name="Alfred Asterjadhi" userId="39de57b9-85c0-4fd1-aaac-8ca2b6560ad0" providerId="ADAL" clId="{6DB0D687-C88D-4306-A291-1C75F3A322C2}" dt="2024-03-14T18:41:42.081" v="5483" actId="13926"/>
          <ac:spMkLst>
            <pc:docMk/>
            <pc:sldMk cId="1371861126" sldId="1105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5T01:00:05.853" v="5725" actId="207"/>
          <ac:spMkLst>
            <pc:docMk/>
            <pc:sldMk cId="1371861126" sldId="110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1T04:34:26.762" v="2393" actId="120"/>
        <pc:sldMkLst>
          <pc:docMk/>
          <pc:sldMk cId="3533002577" sldId="1106"/>
        </pc:sldMkLst>
        <pc:spChg chg="mod">
          <ac:chgData name="Alfred Asterjadhi" userId="39de57b9-85c0-4fd1-aaac-8ca2b6560ad0" providerId="ADAL" clId="{6DB0D687-C88D-4306-A291-1C75F3A322C2}" dt="2024-03-11T04:31:23.503" v="2235" actId="20577"/>
          <ac:spMkLst>
            <pc:docMk/>
            <pc:sldMk cId="3533002577" sldId="110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26.762" v="2393" actId="120"/>
          <ac:graphicFrameMkLst>
            <pc:docMk/>
            <pc:sldMk cId="3533002577" sldId="110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4:40.311" v="2398" actId="120"/>
        <pc:sldMkLst>
          <pc:docMk/>
          <pc:sldMk cId="1402068810" sldId="1107"/>
        </pc:sldMkLst>
        <pc:spChg chg="mod">
          <ac:chgData name="Alfred Asterjadhi" userId="39de57b9-85c0-4fd1-aaac-8ca2b6560ad0" providerId="ADAL" clId="{6DB0D687-C88D-4306-A291-1C75F3A322C2}" dt="2024-03-11T04:31:36.756" v="2238" actId="6549"/>
          <ac:spMkLst>
            <pc:docMk/>
            <pc:sldMk cId="1402068810" sldId="110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40.311" v="2398" actId="120"/>
          <ac:graphicFrameMkLst>
            <pc:docMk/>
            <pc:sldMk cId="1402068810" sldId="110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4:42.395" v="5771" actId="207"/>
        <pc:sldMkLst>
          <pc:docMk/>
          <pc:sldMk cId="1715563082" sldId="1108"/>
        </pc:sldMkLst>
        <pc:spChg chg="mod">
          <ac:chgData name="Alfred Asterjadhi" userId="39de57b9-85c0-4fd1-aaac-8ca2b6560ad0" providerId="ADAL" clId="{6DB0D687-C88D-4306-A291-1C75F3A322C2}" dt="2024-03-11T04:32:57.409" v="2245" actId="20577"/>
          <ac:spMkLst>
            <pc:docMk/>
            <pc:sldMk cId="1715563082" sldId="110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24T23:04:42.395" v="5771" actId="207"/>
          <ac:graphicFrameMkLst>
            <pc:docMk/>
            <pc:sldMk cId="1715563082" sldId="110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5:55.831" v="2424" actId="20577"/>
        <pc:sldMkLst>
          <pc:docMk/>
          <pc:sldMk cId="1840580647" sldId="1109"/>
        </pc:sldMkLst>
        <pc:spChg chg="mod">
          <ac:chgData name="Alfred Asterjadhi" userId="39de57b9-85c0-4fd1-aaac-8ca2b6560ad0" providerId="ADAL" clId="{6DB0D687-C88D-4306-A291-1C75F3A322C2}" dt="2024-03-11T04:35:55.831" v="2424" actId="20577"/>
          <ac:spMkLst>
            <pc:docMk/>
            <pc:sldMk cId="1840580647" sldId="1109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6DB0D687-C88D-4306-A291-1C75F3A322C2}" dt="2024-03-12T16:20:51.327" v="4083" actId="6549"/>
        <pc:sldMkLst>
          <pc:docMk/>
          <pc:sldMk cId="750468216" sldId="1110"/>
        </pc:sldMkLst>
        <pc:spChg chg="mod">
          <ac:chgData name="Alfred Asterjadhi" userId="39de57b9-85c0-4fd1-aaac-8ca2b6560ad0" providerId="ADAL" clId="{6DB0D687-C88D-4306-A291-1C75F3A322C2}" dt="2024-03-12T05:20:36.804" v="3882" actId="20577"/>
          <ac:spMkLst>
            <pc:docMk/>
            <pc:sldMk cId="750468216" sldId="1110"/>
            <ac:spMk id="2" creationId="{6D0E78BD-EABC-A45A-7D50-9E718EE8D07D}"/>
          </ac:spMkLst>
        </pc:spChg>
        <pc:spChg chg="mod">
          <ac:chgData name="Alfred Asterjadhi" userId="39de57b9-85c0-4fd1-aaac-8ca2b6560ad0" providerId="ADAL" clId="{6DB0D687-C88D-4306-A291-1C75F3A322C2}" dt="2024-03-12T16:20:51.327" v="4083" actId="6549"/>
          <ac:spMkLst>
            <pc:docMk/>
            <pc:sldMk cId="750468216" sldId="1110"/>
            <ac:spMk id="3" creationId="{7238D357-906C-0607-293E-358D67EAC46E}"/>
          </ac:spMkLst>
        </pc:spChg>
        <pc:spChg chg="mod">
          <ac:chgData name="Alfred Asterjadhi" userId="39de57b9-85c0-4fd1-aaac-8ca2b6560ad0" providerId="ADAL" clId="{6DB0D687-C88D-4306-A291-1C75F3A322C2}" dt="2024-03-12T05:25:34.924" v="4020" actId="20577"/>
          <ac:spMkLst>
            <pc:docMk/>
            <pc:sldMk cId="750468216" sldId="1110"/>
            <ac:spMk id="6" creationId="{9C78F4C1-B1E4-B7AC-F4ED-49031F1FB118}"/>
          </ac:spMkLst>
        </pc:spChg>
      </pc:sldChg>
      <pc:sldChg chg="add del">
        <pc:chgData name="Alfred Asterjadhi" userId="39de57b9-85c0-4fd1-aaac-8ca2b6560ad0" providerId="ADAL" clId="{6DB0D687-C88D-4306-A291-1C75F3A322C2}" dt="2024-03-11T16:49:39.485" v="3134" actId="47"/>
        <pc:sldMkLst>
          <pc:docMk/>
          <pc:sldMk cId="928487253" sldId="1110"/>
        </pc:sldMkLst>
      </pc:sldChg>
      <pc:sldChg chg="add del">
        <pc:chgData name="Alfred Asterjadhi" userId="39de57b9-85c0-4fd1-aaac-8ca2b6560ad0" providerId="ADAL" clId="{6DB0D687-C88D-4306-A291-1C75F3A322C2}" dt="2024-03-12T22:49:16.556" v="4338" actId="47"/>
        <pc:sldMkLst>
          <pc:docMk/>
          <pc:sldMk cId="515659017" sldId="1111"/>
        </pc:sldMkLst>
      </pc:sldChg>
      <pc:sldChg chg="modSp add mod">
        <pc:chgData name="Alfred Asterjadhi" userId="39de57b9-85c0-4fd1-aaac-8ca2b6560ad0" providerId="ADAL" clId="{6DB0D687-C88D-4306-A291-1C75F3A322C2}" dt="2024-03-14T18:43:36.799" v="5545" actId="20577"/>
        <pc:sldMkLst>
          <pc:docMk/>
          <pc:sldMk cId="3684869715" sldId="1112"/>
        </pc:sldMkLst>
        <pc:spChg chg="mod">
          <ac:chgData name="Alfred Asterjadhi" userId="39de57b9-85c0-4fd1-aaac-8ca2b6560ad0" providerId="ADAL" clId="{6DB0D687-C88D-4306-A291-1C75F3A322C2}" dt="2024-03-14T18:43:36.799" v="5545" actId="20577"/>
          <ac:spMkLst>
            <pc:docMk/>
            <pc:sldMk cId="3684869715" sldId="1112"/>
            <ac:spMk id="3" creationId="{7238D357-906C-0607-293E-358D67EAC46E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3:11.816" v="5531" actId="20577"/>
        <pc:sldMkLst>
          <pc:docMk/>
          <pc:sldMk cId="2132934075" sldId="1113"/>
        </pc:sldMkLst>
        <pc:spChg chg="mod">
          <ac:chgData name="Alfred Asterjadhi" userId="39de57b9-85c0-4fd1-aaac-8ca2b6560ad0" providerId="ADAL" clId="{6DB0D687-C88D-4306-A291-1C75F3A322C2}" dt="2024-03-14T18:43:11.816" v="5531" actId="20577"/>
          <ac:spMkLst>
            <pc:docMk/>
            <pc:sldMk cId="2132934075" sldId="1113"/>
            <ac:spMk id="3" creationId="{7238D357-906C-0607-293E-358D67EAC46E}"/>
          </ac:spMkLst>
        </pc:spChg>
      </pc:sldChg>
      <pc:sldChg chg="modSp add mod ord">
        <pc:chgData name="Alfred Asterjadhi" userId="39de57b9-85c0-4fd1-aaac-8ca2b6560ad0" providerId="ADAL" clId="{6DB0D687-C88D-4306-A291-1C75F3A322C2}" dt="2024-03-14T18:42:55.738" v="5518" actId="114"/>
        <pc:sldMkLst>
          <pc:docMk/>
          <pc:sldMk cId="2871942750" sldId="1114"/>
        </pc:sldMkLst>
        <pc:spChg chg="mod">
          <ac:chgData name="Alfred Asterjadhi" userId="39de57b9-85c0-4fd1-aaac-8ca2b6560ad0" providerId="ADAL" clId="{6DB0D687-C88D-4306-A291-1C75F3A322C2}" dt="2024-03-14T18:42:55.738" v="5518" actId="114"/>
          <ac:spMkLst>
            <pc:docMk/>
            <pc:sldMk cId="2871942750" sldId="1114"/>
            <ac:spMk id="3" creationId="{7238D357-906C-0607-293E-358D67EAC46E}"/>
          </ac:spMkLst>
        </pc:spChg>
      </pc:sldChg>
      <pc:sldChg chg="addSp modSp new mod">
        <pc:chgData name="Alfred Asterjadhi" userId="39de57b9-85c0-4fd1-aaac-8ca2b6560ad0" providerId="ADAL" clId="{6DB0D687-C88D-4306-A291-1C75F3A322C2}" dt="2024-03-14T22:20:41.787" v="5650" actId="20577"/>
        <pc:sldMkLst>
          <pc:docMk/>
          <pc:sldMk cId="1535589863" sldId="1115"/>
        </pc:sldMkLst>
        <pc:spChg chg="mod">
          <ac:chgData name="Alfred Asterjadhi" userId="39de57b9-85c0-4fd1-aaac-8ca2b6560ad0" providerId="ADAL" clId="{6DB0D687-C88D-4306-A291-1C75F3A322C2}" dt="2024-03-14T13:59:20.378" v="5232"/>
          <ac:spMkLst>
            <pc:docMk/>
            <pc:sldMk cId="1535589863" sldId="1115"/>
            <ac:spMk id="2" creationId="{BA93B9A8-A293-FAFA-E83C-79422D3B44FE}"/>
          </ac:spMkLst>
        </pc:spChg>
        <pc:spChg chg="mod">
          <ac:chgData name="Alfred Asterjadhi" userId="39de57b9-85c0-4fd1-aaac-8ca2b6560ad0" providerId="ADAL" clId="{6DB0D687-C88D-4306-A291-1C75F3A322C2}" dt="2024-03-14T22:20:41.787" v="5650" actId="20577"/>
          <ac:spMkLst>
            <pc:docMk/>
            <pc:sldMk cId="1535589863" sldId="1115"/>
            <ac:spMk id="3" creationId="{88469678-7F61-F0A5-3461-C52AA76EFC33}"/>
          </ac:spMkLst>
        </pc:spChg>
        <pc:spChg chg="add">
          <ac:chgData name="Alfred Asterjadhi" userId="39de57b9-85c0-4fd1-aaac-8ca2b6560ad0" providerId="ADAL" clId="{6DB0D687-C88D-4306-A291-1C75F3A322C2}" dt="2024-03-13T23:24:38.427" v="4858"/>
          <ac:spMkLst>
            <pc:docMk/>
            <pc:sldMk cId="1535589863" sldId="1115"/>
            <ac:spMk id="7" creationId="{F9F8AF7F-E839-9715-091F-BCFD3607D347}"/>
          </ac:spMkLst>
        </pc:spChg>
      </pc:sldChg>
      <pc:sldChg chg="modSp new mod">
        <pc:chgData name="Alfred Asterjadhi" userId="39de57b9-85c0-4fd1-aaac-8ca2b6560ad0" providerId="ADAL" clId="{6DB0D687-C88D-4306-A291-1C75F3A322C2}" dt="2024-03-14T18:42:48.106" v="5516" actId="114"/>
        <pc:sldMkLst>
          <pc:docMk/>
          <pc:sldMk cId="1267677627" sldId="1116"/>
        </pc:sldMkLst>
        <pc:spChg chg="mod">
          <ac:chgData name="Alfred Asterjadhi" userId="39de57b9-85c0-4fd1-aaac-8ca2b6560ad0" providerId="ADAL" clId="{6DB0D687-C88D-4306-A291-1C75F3A322C2}" dt="2024-03-14T06:18:02.589" v="5088"/>
          <ac:spMkLst>
            <pc:docMk/>
            <pc:sldMk cId="1267677627" sldId="1116"/>
            <ac:spMk id="2" creationId="{B5067CE3-716E-3BAC-3804-125B593FB455}"/>
          </ac:spMkLst>
        </pc:spChg>
        <pc:spChg chg="mod">
          <ac:chgData name="Alfred Asterjadhi" userId="39de57b9-85c0-4fd1-aaac-8ca2b6560ad0" providerId="ADAL" clId="{6DB0D687-C88D-4306-A291-1C75F3A322C2}" dt="2024-03-14T18:42:48.106" v="5516" actId="114"/>
          <ac:spMkLst>
            <pc:docMk/>
            <pc:sldMk cId="1267677627" sldId="1116"/>
            <ac:spMk id="3" creationId="{53EEADE1-BCB6-931B-2592-95104C011F30}"/>
          </ac:spMkLst>
        </pc:spChg>
      </pc:sldChg>
      <pc:sldMasterChg chg="modSp mod">
        <pc:chgData name="Alfred Asterjadhi" userId="39de57b9-85c0-4fd1-aaac-8ca2b6560ad0" providerId="ADAL" clId="{6DB0D687-C88D-4306-A291-1C75F3A322C2}" dt="2024-03-15T01:09:59.836" v="5727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6DB0D687-C88D-4306-A291-1C75F3A322C2}" dt="2024-03-15T01:09:59.836" v="5727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71C51894-AECB-4355-931C-92463EC6D6E0}"/>
    <pc:docChg chg="undo custSel addSld delSld modSld modMainMaster">
      <pc:chgData name="Alfred Asterjadhi" userId="39de57b9-85c0-4fd1-aaac-8ca2b6560ad0" providerId="ADAL" clId="{71C51894-AECB-4355-931C-92463EC6D6E0}" dt="2024-04-09T15:58:01.513" v="485" actId="15"/>
      <pc:docMkLst>
        <pc:docMk/>
      </pc:docMkLst>
      <pc:sldChg chg="modSp mod">
        <pc:chgData name="Alfred Asterjadhi" userId="39de57b9-85c0-4fd1-aaac-8ca2b6560ad0" providerId="ADAL" clId="{71C51894-AECB-4355-931C-92463EC6D6E0}" dt="2024-04-05T00:11:11.856" v="75" actId="20577"/>
        <pc:sldMkLst>
          <pc:docMk/>
          <pc:sldMk cId="0" sldId="256"/>
        </pc:sldMkLst>
        <pc:spChg chg="mod">
          <ac:chgData name="Alfred Asterjadhi" userId="39de57b9-85c0-4fd1-aaac-8ca2b6560ad0" providerId="ADAL" clId="{71C51894-AECB-4355-931C-92463EC6D6E0}" dt="2024-04-05T00:09:24.218" v="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0:35.882" v="7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1:11.856" v="7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12:01.962" v="108" actId="20577"/>
        <pc:sldMkLst>
          <pc:docMk/>
          <pc:sldMk cId="0" sldId="257"/>
        </pc:sldMkLst>
        <pc:spChg chg="mod">
          <ac:chgData name="Alfred Asterjadhi" userId="39de57b9-85c0-4fd1-aaac-8ca2b6560ad0" providerId="ADAL" clId="{71C51894-AECB-4355-931C-92463EC6D6E0}" dt="2024-04-05T00:09:29.319" v="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71C51894-AECB-4355-931C-92463EC6D6E0}" dt="2024-04-05T00:12:01.962" v="10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09:32.216" v="11"/>
        <pc:sldMkLst>
          <pc:docMk/>
          <pc:sldMk cId="3254182675" sldId="258"/>
        </pc:sldMkLst>
        <pc:spChg chg="mod">
          <ac:chgData name="Alfred Asterjadhi" userId="39de57b9-85c0-4fd1-aaac-8ca2b6560ad0" providerId="ADAL" clId="{71C51894-AECB-4355-931C-92463EC6D6E0}" dt="2024-04-05T00:09:32.216" v="1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71C51894-AECB-4355-931C-92463EC6D6E0}" dt="2024-04-05T00:09:34.968" v="13"/>
        <pc:sldMkLst>
          <pc:docMk/>
          <pc:sldMk cId="3136880362" sldId="260"/>
        </pc:sldMkLst>
        <pc:spChg chg="mod">
          <ac:chgData name="Alfred Asterjadhi" userId="39de57b9-85c0-4fd1-aaac-8ca2b6560ad0" providerId="ADAL" clId="{71C51894-AECB-4355-931C-92463EC6D6E0}" dt="2024-04-05T00:09:34.968" v="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71C51894-AECB-4355-931C-92463EC6D6E0}" dt="2024-04-05T00:09:37.783" v="15"/>
        <pc:sldMkLst>
          <pc:docMk/>
          <pc:sldMk cId="1676196551" sldId="261"/>
        </pc:sldMkLst>
        <pc:spChg chg="mod">
          <ac:chgData name="Alfred Asterjadhi" userId="39de57b9-85c0-4fd1-aaac-8ca2b6560ad0" providerId="ADAL" clId="{71C51894-AECB-4355-931C-92463EC6D6E0}" dt="2024-04-05T00:09:37.783" v="15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9.301" v="16"/>
        <pc:sldMkLst>
          <pc:docMk/>
          <pc:sldMk cId="2927177891" sldId="263"/>
        </pc:sldMkLst>
        <pc:spChg chg="mod">
          <ac:chgData name="Alfred Asterjadhi" userId="39de57b9-85c0-4fd1-aaac-8ca2b6560ad0" providerId="ADAL" clId="{71C51894-AECB-4355-931C-92463EC6D6E0}" dt="2024-04-05T00:09:39.301" v="16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71C51894-AECB-4355-931C-92463EC6D6E0}" dt="2024-04-05T00:09:40.817" v="17"/>
        <pc:sldMkLst>
          <pc:docMk/>
          <pc:sldMk cId="4277600907" sldId="264"/>
        </pc:sldMkLst>
        <pc:spChg chg="mod">
          <ac:chgData name="Alfred Asterjadhi" userId="39de57b9-85c0-4fd1-aaac-8ca2b6560ad0" providerId="ADAL" clId="{71C51894-AECB-4355-931C-92463EC6D6E0}" dt="2024-04-05T00:09:40.817" v="17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71C51894-AECB-4355-931C-92463EC6D6E0}" dt="2024-04-05T00:09:42.351" v="18"/>
        <pc:sldMkLst>
          <pc:docMk/>
          <pc:sldMk cId="2436815634" sldId="265"/>
        </pc:sldMkLst>
        <pc:spChg chg="mod">
          <ac:chgData name="Alfred Asterjadhi" userId="39de57b9-85c0-4fd1-aaac-8ca2b6560ad0" providerId="ADAL" clId="{71C51894-AECB-4355-931C-92463EC6D6E0}" dt="2024-04-05T00:09:42.351" v="18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71C51894-AECB-4355-931C-92463EC6D6E0}" dt="2024-04-05T00:09:44.031" v="19"/>
        <pc:sldMkLst>
          <pc:docMk/>
          <pc:sldMk cId="2400177835" sldId="266"/>
        </pc:sldMkLst>
        <pc:spChg chg="mod">
          <ac:chgData name="Alfred Asterjadhi" userId="39de57b9-85c0-4fd1-aaac-8ca2b6560ad0" providerId="ADAL" clId="{71C51894-AECB-4355-931C-92463EC6D6E0}" dt="2024-04-05T00:09:44.031" v="19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71C51894-AECB-4355-931C-92463EC6D6E0}" dt="2024-04-05T00:16:14.257" v="14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71C51894-AECB-4355-931C-92463EC6D6E0}" dt="2024-04-05T00:16:14.257" v="14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09:55.698" v="24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addSp modSp mod">
        <pc:chgData name="Alfred Asterjadhi" userId="39de57b9-85c0-4fd1-aaac-8ca2b6560ad0" providerId="ADAL" clId="{71C51894-AECB-4355-931C-92463EC6D6E0}" dt="2024-04-08T14:42:06.604" v="473" actId="207"/>
        <pc:sldMkLst>
          <pc:docMk/>
          <pc:sldMk cId="3976818858" sldId="269"/>
        </pc:sldMkLst>
        <pc:spChg chg="mod">
          <ac:chgData name="Alfred Asterjadhi" userId="39de57b9-85c0-4fd1-aaac-8ca2b6560ad0" providerId="ADAL" clId="{71C51894-AECB-4355-931C-92463EC6D6E0}" dt="2024-04-05T00:09:56.553" v="26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71C51894-AECB-4355-931C-92463EC6D6E0}" dt="2024-04-08T14:42:06.604" v="473" actId="207"/>
          <ac:graphicFrameMkLst>
            <pc:docMk/>
            <pc:sldMk cId="3976818858" sldId="269"/>
            <ac:graphicFrameMk id="3" creationId="{90120863-C6A6-CC22-28FD-7D36509C8F60}"/>
          </ac:graphicFrameMkLst>
        </pc:graphicFrameChg>
        <pc:graphicFrameChg chg="add mod">
          <ac:chgData name="Alfred Asterjadhi" userId="39de57b9-85c0-4fd1-aaac-8ca2b6560ad0" providerId="ADAL" clId="{71C51894-AECB-4355-931C-92463EC6D6E0}" dt="2024-04-05T15:31:18.996" v="445"/>
          <ac:graphicFrameMkLst>
            <pc:docMk/>
            <pc:sldMk cId="3976818858" sldId="269"/>
            <ac:graphicFrameMk id="7" creationId="{00B8EDF7-9746-6F76-DF13-E110E0252D1B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09:53.478" v="2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71C51894-AECB-4355-931C-92463EC6D6E0}" dt="2024-04-05T00:09:53.478" v="20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71C51894-AECB-4355-931C-92463EC6D6E0}" dt="2024-04-08T14:36:35.604" v="451" actId="6549"/>
        <pc:sldMkLst>
          <pc:docMk/>
          <pc:sldMk cId="2243228416" sldId="299"/>
        </pc:sldMkLst>
        <pc:spChg chg="mod">
          <ac:chgData name="Alfred Asterjadhi" userId="39de57b9-85c0-4fd1-aaac-8ca2b6560ad0" providerId="ADAL" clId="{71C51894-AECB-4355-931C-92463EC6D6E0}" dt="2024-04-08T14:36:35.604" v="451" actId="6549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71C51894-AECB-4355-931C-92463EC6D6E0}" dt="2024-04-05T00:09:56.121" v="25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71C51894-AECB-4355-931C-92463EC6D6E0}" dt="2024-04-05T00:20:01.663" v="20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71C51894-AECB-4355-931C-92463EC6D6E0}" dt="2024-04-05T00:10:33.169" v="71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71C51894-AECB-4355-931C-92463EC6D6E0}" dt="2024-04-05T00:10:33.169" v="71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71C51894-AECB-4355-931C-92463EC6D6E0}" dt="2024-04-05T00:15:47.906" v="122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71C51894-AECB-4355-931C-92463EC6D6E0}" dt="2024-04-05T00:15:47.906" v="122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71C51894-AECB-4355-931C-92463EC6D6E0}" dt="2024-04-05T00:09:36.420" v="14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225" v="2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71C51894-AECB-4355-931C-92463EC6D6E0}" dt="2024-04-05T00:09:54.225" v="21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738" v="2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71C51894-AECB-4355-931C-92463EC6D6E0}" dt="2024-04-05T00:09:54.738" v="22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71C51894-AECB-4355-931C-92463EC6D6E0}" dt="2024-04-05T00:09:55.332" v="2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71C51894-AECB-4355-931C-92463EC6D6E0}" dt="2024-04-05T00:09:55.332" v="23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71C51894-AECB-4355-931C-92463EC6D6E0}" dt="2024-04-09T15:58:01.513" v="485" actId="15"/>
        <pc:sldMkLst>
          <pc:docMk/>
          <pc:sldMk cId="3843208451" sldId="333"/>
        </pc:sldMkLst>
        <pc:spChg chg="mod">
          <ac:chgData name="Alfred Asterjadhi" userId="39de57b9-85c0-4fd1-aaac-8ca2b6560ad0" providerId="ADAL" clId="{71C51894-AECB-4355-931C-92463EC6D6E0}" dt="2024-04-08T14:41:32.496" v="461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71C51894-AECB-4355-931C-92463EC6D6E0}" dt="2024-04-09T15:58:01.513" v="485" actId="15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71C51894-AECB-4355-931C-92463EC6D6E0}" dt="2024-04-05T00:09:30.737" v="1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3.592" v="12"/>
        <pc:sldMkLst>
          <pc:docMk/>
          <pc:sldMk cId="3977221359" sldId="340"/>
        </pc:sldMkLst>
        <pc:spChg chg="mod">
          <ac:chgData name="Alfred Asterjadhi" userId="39de57b9-85c0-4fd1-aaac-8ca2b6560ad0" providerId="ADAL" clId="{71C51894-AECB-4355-931C-92463EC6D6E0}" dt="2024-04-05T00:09:33.592" v="1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71C51894-AECB-4355-931C-92463EC6D6E0}" dt="2024-04-05T00:28:52.307" v="4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71C51894-AECB-4355-931C-92463EC6D6E0}" dt="2024-04-05T00:28:52.307" v="4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8:47.419" v="412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9.605" v="65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9:30.789" v="439" actId="5793"/>
        <pc:sldMkLst>
          <pc:docMk/>
          <pc:sldMk cId="3576977642" sldId="362"/>
        </pc:sldMkLst>
        <pc:spChg chg="mod">
          <ac:chgData name="Alfred Asterjadhi" userId="39de57b9-85c0-4fd1-aaac-8ca2b6560ad0" providerId="ADAL" clId="{71C51894-AECB-4355-931C-92463EC6D6E0}" dt="2024-04-05T00:29:27.106" v="435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71C51894-AECB-4355-931C-92463EC6D6E0}" dt="2024-04-05T00:10:31.841" v="69" actId="313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71C51894-AECB-4355-931C-92463EC6D6E0}" dt="2024-04-05T00:29:30.789" v="439" actId="5793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71C51894-AECB-4355-931C-92463EC6D6E0}" dt="2024-04-05T00:22:56.777" v="235" actId="2161"/>
        <pc:sldMkLst>
          <pc:docMk/>
          <pc:sldMk cId="2696761607" sldId="393"/>
        </pc:sldMkLst>
        <pc:spChg chg="mod">
          <ac:chgData name="Alfred Asterjadhi" userId="39de57b9-85c0-4fd1-aaac-8ca2b6560ad0" providerId="ADAL" clId="{71C51894-AECB-4355-931C-92463EC6D6E0}" dt="2024-04-05T00:09:57.186" v="27" actId="313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71C51894-AECB-4355-931C-92463EC6D6E0}" dt="2024-04-05T00:22:56.777" v="235" actId="2161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29:19.481" v="43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71C51894-AECB-4355-931C-92463EC6D6E0}" dt="2024-04-05T00:10:31.106" v="68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71C51894-AECB-4355-931C-92463EC6D6E0}" dt="2024-04-05T00:29:19.481" v="43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71C51894-AECB-4355-931C-92463EC6D6E0}" dt="2024-04-05T00:24:01.376" v="26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71C51894-AECB-4355-931C-92463EC6D6E0}" dt="2024-04-05T00:23:51.563" v="26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4:01.376" v="264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06.531" v="46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4:16.828" v="274" actId="5793"/>
        <pc:sldMkLst>
          <pc:docMk/>
          <pc:sldMk cId="4200130042" sldId="1023"/>
        </pc:sldMkLst>
        <pc:spChg chg="mod">
          <ac:chgData name="Alfred Asterjadhi" userId="39de57b9-85c0-4fd1-aaac-8ca2b6560ad0" providerId="ADAL" clId="{71C51894-AECB-4355-931C-92463EC6D6E0}" dt="2024-04-05T00:24:07.898" v="269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71C51894-AECB-4355-931C-92463EC6D6E0}" dt="2024-04-05T00:24:16.828" v="274" actId="5793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71C51894-AECB-4355-931C-92463EC6D6E0}" dt="2024-04-05T00:10:15.380" v="48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71C51894-AECB-4355-931C-92463EC6D6E0}" dt="2024-04-05T00:24:47.474" v="30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71C51894-AECB-4355-931C-92463EC6D6E0}" dt="2024-04-05T00:24:47.474" v="303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71C51894-AECB-4355-931C-92463EC6D6E0}" dt="2024-04-05T00:10:19.738" v="49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">
        <pc:chgData name="Alfred Asterjadhi" userId="39de57b9-85c0-4fd1-aaac-8ca2b6560ad0" providerId="ADAL" clId="{71C51894-AECB-4355-931C-92463EC6D6E0}" dt="2024-04-05T00:24:56.101" v="308" actId="5793"/>
        <pc:sldMkLst>
          <pc:docMk/>
          <pc:sldMk cId="3287547131" sldId="1028"/>
        </pc:sldMkLst>
        <pc:spChg chg="mod">
          <ac:chgData name="Alfred Asterjadhi" userId="39de57b9-85c0-4fd1-aaac-8ca2b6560ad0" providerId="ADAL" clId="{71C51894-AECB-4355-931C-92463EC6D6E0}" dt="2024-04-05T00:10:20.449" v="50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71C51894-AECB-4355-931C-92463EC6D6E0}" dt="2024-04-05T00:24:56.101" v="308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71C51894-AECB-4355-931C-92463EC6D6E0}" dt="2024-04-05T00:29:35.351" v="44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71C51894-AECB-4355-931C-92463EC6D6E0}" dt="2024-04-05T00:29:35.351" v="44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71C51894-AECB-4355-931C-92463EC6D6E0}" dt="2024-04-05T00:10:32.394" v="70" actId="313"/>
          <ac:spMkLst>
            <pc:docMk/>
            <pc:sldMk cId="1865298196" sldId="1034"/>
            <ac:spMk id="6" creationId="{BFAF1548-C7B4-5F83-BD76-F4E3BAAA36B8}"/>
          </ac:spMkLst>
        </pc:spChg>
      </pc:sldChg>
      <pc:sldChg chg="modSp mod">
        <pc:chgData name="Alfred Asterjadhi" userId="39de57b9-85c0-4fd1-aaac-8ca2b6560ad0" providerId="ADAL" clId="{71C51894-AECB-4355-931C-92463EC6D6E0}" dt="2024-04-05T00:28:57.071" v="417" actId="5793"/>
        <pc:sldMkLst>
          <pc:docMk/>
          <pc:sldMk cId="3814028870" sldId="1039"/>
        </pc:sldMkLst>
        <pc:spChg chg="mod">
          <ac:chgData name="Alfred Asterjadhi" userId="39de57b9-85c0-4fd1-aaac-8ca2b6560ad0" providerId="ADAL" clId="{71C51894-AECB-4355-931C-92463EC6D6E0}" dt="2024-04-05T00:28:57.071" v="417" actId="5793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71C51894-AECB-4355-931C-92463EC6D6E0}" dt="2024-04-05T00:10:30.050" v="66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0.851" v="399" actId="47"/>
        <pc:sldMkLst>
          <pc:docMk/>
          <pc:sldMk cId="4237730190" sldId="1063"/>
        </pc:sldMkLst>
        <pc:spChg chg="mod">
          <ac:chgData name="Alfred Asterjadhi" userId="39de57b9-85c0-4fd1-aaac-8ca2b6560ad0" providerId="ADAL" clId="{71C51894-AECB-4355-931C-92463EC6D6E0}" dt="2024-04-05T00:10:25.010" v="57" actId="313"/>
          <ac:spMkLst>
            <pc:docMk/>
            <pc:sldMk cId="4237730190" sldId="10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1.755" v="400" actId="47"/>
        <pc:sldMkLst>
          <pc:docMk/>
          <pc:sldMk cId="755068326" sldId="1064"/>
        </pc:sldMkLst>
        <pc:spChg chg="mod">
          <ac:chgData name="Alfred Asterjadhi" userId="39de57b9-85c0-4fd1-aaac-8ca2b6560ad0" providerId="ADAL" clId="{71C51894-AECB-4355-931C-92463EC6D6E0}" dt="2024-04-05T00:10:25.593" v="58" actId="313"/>
          <ac:spMkLst>
            <pc:docMk/>
            <pc:sldMk cId="755068326" sldId="1064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71C51894-AECB-4355-931C-92463EC6D6E0}" dt="2024-04-05T00:29:11.258" v="426" actId="404"/>
        <pc:sldMkLst>
          <pc:docMk/>
          <pc:sldMk cId="1268796722" sldId="1069"/>
        </pc:sldMkLst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71C51894-AECB-4355-931C-92463EC6D6E0}" dt="2024-04-05T00:29:11.258" v="426" actId="404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7" creationId="{958663ED-31AA-BC8A-0C46-E06679E359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8" creationId="{CC7AC273-421B-7D64-BFFA-D9B802EEC713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9" creationId="{F0D8F467-7BAA-1B61-475F-A8E50BDD920D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0" creationId="{C6A87B21-207F-7BD3-A9B5-587C81FF24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1" creationId="{48365C62-762B-F0CE-C280-FBC134B9915C}"/>
          </ac:spMkLst>
        </pc:spChg>
      </pc:sldChg>
      <pc:sldChg chg="modSp mod">
        <pc:chgData name="Alfred Asterjadhi" userId="39de57b9-85c0-4fd1-aaac-8ca2b6560ad0" providerId="ADAL" clId="{71C51894-AECB-4355-931C-92463EC6D6E0}" dt="2024-04-05T00:25:16.334" v="318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71C51894-AECB-4355-931C-92463EC6D6E0}" dt="2024-04-05T00:25:01.602" v="309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5:16.334" v="318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1.682" v="51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6:04.279" v="345"/>
        <pc:sldMkLst>
          <pc:docMk/>
          <pc:sldMk cId="241393342" sldId="1082"/>
        </pc:sldMkLst>
        <pc:spChg chg="mod">
          <ac:chgData name="Alfred Asterjadhi" userId="39de57b9-85c0-4fd1-aaac-8ca2b6560ad0" providerId="ADAL" clId="{71C51894-AECB-4355-931C-92463EC6D6E0}" dt="2024-04-05T00:25:24.329" v="32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6:04.279" v="345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2.249" v="52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7.369" v="240" actId="47"/>
        <pc:sldMkLst>
          <pc:docMk/>
          <pc:sldMk cId="695106843" sldId="1084"/>
        </pc:sldMkLst>
        <pc:spChg chg="mod">
          <ac:chgData name="Alfred Asterjadhi" userId="39de57b9-85c0-4fd1-aaac-8ca2b6560ad0" providerId="ADAL" clId="{71C51894-AECB-4355-931C-92463EC6D6E0}" dt="2024-04-05T00:09:59.930" v="32" actId="313"/>
          <ac:spMkLst>
            <pc:docMk/>
            <pc:sldMk cId="695106843" sldId="108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0.834" v="243" actId="47"/>
        <pc:sldMkLst>
          <pc:docMk/>
          <pc:sldMk cId="2138583481" sldId="1085"/>
        </pc:sldMkLst>
        <pc:spChg chg="mod">
          <ac:chgData name="Alfred Asterjadhi" userId="39de57b9-85c0-4fd1-aaac-8ca2b6560ad0" providerId="ADAL" clId="{71C51894-AECB-4355-931C-92463EC6D6E0}" dt="2024-04-05T00:10:01.465" v="35" actId="313"/>
          <ac:spMkLst>
            <pc:docMk/>
            <pc:sldMk cId="2138583481" sldId="108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2.657" v="236" actId="47"/>
        <pc:sldMkLst>
          <pc:docMk/>
          <pc:sldMk cId="427559049" sldId="1086"/>
        </pc:sldMkLst>
        <pc:spChg chg="mod">
          <ac:chgData name="Alfred Asterjadhi" userId="39de57b9-85c0-4fd1-aaac-8ca2b6560ad0" providerId="ADAL" clId="{71C51894-AECB-4355-931C-92463EC6D6E0}" dt="2024-04-05T00:09:57.730" v="28" actId="313"/>
          <ac:spMkLst>
            <pc:docMk/>
            <pc:sldMk cId="427559049" sldId="108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3.841" v="237" actId="47"/>
        <pc:sldMkLst>
          <pc:docMk/>
          <pc:sldMk cId="2696388017" sldId="1087"/>
        </pc:sldMkLst>
        <pc:spChg chg="mod">
          <ac:chgData name="Alfred Asterjadhi" userId="39de57b9-85c0-4fd1-aaac-8ca2b6560ad0" providerId="ADAL" clId="{71C51894-AECB-4355-931C-92463EC6D6E0}" dt="2024-04-05T00:09:58.218" v="29" actId="313"/>
          <ac:spMkLst>
            <pc:docMk/>
            <pc:sldMk cId="2696388017" sldId="108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5.209" v="238" actId="47"/>
        <pc:sldMkLst>
          <pc:docMk/>
          <pc:sldMk cId="2082127564" sldId="1088"/>
        </pc:sldMkLst>
        <pc:spChg chg="mod">
          <ac:chgData name="Alfred Asterjadhi" userId="39de57b9-85c0-4fd1-aaac-8ca2b6560ad0" providerId="ADAL" clId="{71C51894-AECB-4355-931C-92463EC6D6E0}" dt="2024-04-05T00:09:58.721" v="30" actId="313"/>
          <ac:spMkLst>
            <pc:docMk/>
            <pc:sldMk cId="2082127564" sldId="108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6.400" v="239" actId="47"/>
        <pc:sldMkLst>
          <pc:docMk/>
          <pc:sldMk cId="2042963422" sldId="1089"/>
        </pc:sldMkLst>
        <pc:spChg chg="mod">
          <ac:chgData name="Alfred Asterjadhi" userId="39de57b9-85c0-4fd1-aaac-8ca2b6560ad0" providerId="ADAL" clId="{71C51894-AECB-4355-931C-92463EC6D6E0}" dt="2024-04-05T00:09:59.394" v="31" actId="313"/>
          <ac:spMkLst>
            <pc:docMk/>
            <pc:sldMk cId="2042963422" sldId="108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2.837" v="253" actId="47"/>
        <pc:sldMkLst>
          <pc:docMk/>
          <pc:sldMk cId="1787302382" sldId="1090"/>
        </pc:sldMkLst>
        <pc:spChg chg="mod">
          <ac:chgData name="Alfred Asterjadhi" userId="39de57b9-85c0-4fd1-aaac-8ca2b6560ad0" providerId="ADAL" clId="{71C51894-AECB-4355-931C-92463EC6D6E0}" dt="2024-04-05T00:10:06.057" v="45" actId="313"/>
          <ac:spMkLst>
            <pc:docMk/>
            <pc:sldMk cId="1787302382" sldId="109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8.753" v="241" actId="47"/>
        <pc:sldMkLst>
          <pc:docMk/>
          <pc:sldMk cId="387064649" sldId="1091"/>
        </pc:sldMkLst>
        <pc:spChg chg="mod">
          <ac:chgData name="Alfred Asterjadhi" userId="39de57b9-85c0-4fd1-aaac-8ca2b6560ad0" providerId="ADAL" clId="{71C51894-AECB-4355-931C-92463EC6D6E0}" dt="2024-04-05T00:10:00.425" v="33" actId="313"/>
          <ac:spMkLst>
            <pc:docMk/>
            <pc:sldMk cId="387064649" sldId="109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9.819" v="242" actId="47"/>
        <pc:sldMkLst>
          <pc:docMk/>
          <pc:sldMk cId="496318644" sldId="1092"/>
        </pc:sldMkLst>
        <pc:spChg chg="mod">
          <ac:chgData name="Alfred Asterjadhi" userId="39de57b9-85c0-4fd1-aaac-8ca2b6560ad0" providerId="ADAL" clId="{71C51894-AECB-4355-931C-92463EC6D6E0}" dt="2024-04-05T00:10:00.945" v="34" actId="313"/>
          <ac:spMkLst>
            <pc:docMk/>
            <pc:sldMk cId="496318644" sldId="109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7.168" v="396" actId="47"/>
        <pc:sldMkLst>
          <pc:docMk/>
          <pc:sldMk cId="3174241725" sldId="1093"/>
        </pc:sldMkLst>
        <pc:spChg chg="mod">
          <ac:chgData name="Alfred Asterjadhi" userId="39de57b9-85c0-4fd1-aaac-8ca2b6560ad0" providerId="ADAL" clId="{71C51894-AECB-4355-931C-92463EC6D6E0}" dt="2024-04-05T00:10:23.257" v="54" actId="313"/>
          <ac:spMkLst>
            <pc:docMk/>
            <pc:sldMk cId="3174241725" sldId="109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8.487" v="397" actId="47"/>
        <pc:sldMkLst>
          <pc:docMk/>
          <pc:sldMk cId="888791386" sldId="1094"/>
        </pc:sldMkLst>
        <pc:spChg chg="mod">
          <ac:chgData name="Alfred Asterjadhi" userId="39de57b9-85c0-4fd1-aaac-8ca2b6560ad0" providerId="ADAL" clId="{71C51894-AECB-4355-931C-92463EC6D6E0}" dt="2024-04-05T00:10:23.753" v="55" actId="313"/>
          <ac:spMkLst>
            <pc:docMk/>
            <pc:sldMk cId="888791386" sldId="10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1.841" v="244" actId="47"/>
        <pc:sldMkLst>
          <pc:docMk/>
          <pc:sldMk cId="1539101784" sldId="1095"/>
        </pc:sldMkLst>
        <pc:spChg chg="mod">
          <ac:chgData name="Alfred Asterjadhi" userId="39de57b9-85c0-4fd1-aaac-8ca2b6560ad0" providerId="ADAL" clId="{71C51894-AECB-4355-931C-92463EC6D6E0}" dt="2024-04-05T00:10:01.913" v="36" actId="313"/>
          <ac:spMkLst>
            <pc:docMk/>
            <pc:sldMk cId="1539101784" sldId="10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2.848" v="245" actId="47"/>
        <pc:sldMkLst>
          <pc:docMk/>
          <pc:sldMk cId="1266343830" sldId="1096"/>
        </pc:sldMkLst>
        <pc:spChg chg="mod">
          <ac:chgData name="Alfred Asterjadhi" userId="39de57b9-85c0-4fd1-aaac-8ca2b6560ad0" providerId="ADAL" clId="{71C51894-AECB-4355-931C-92463EC6D6E0}" dt="2024-04-05T00:10:02.331" v="37" actId="313"/>
          <ac:spMkLst>
            <pc:docMk/>
            <pc:sldMk cId="1266343830" sldId="10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4.979" v="247" actId="47"/>
        <pc:sldMkLst>
          <pc:docMk/>
          <pc:sldMk cId="915975408" sldId="1097"/>
        </pc:sldMkLst>
        <pc:spChg chg="mod">
          <ac:chgData name="Alfred Asterjadhi" userId="39de57b9-85c0-4fd1-aaac-8ca2b6560ad0" providerId="ADAL" clId="{71C51894-AECB-4355-931C-92463EC6D6E0}" dt="2024-04-05T00:10:03.169" v="39" actId="313"/>
          <ac:spMkLst>
            <pc:docMk/>
            <pc:sldMk cId="915975408" sldId="10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3.904" v="246" actId="47"/>
        <pc:sldMkLst>
          <pc:docMk/>
          <pc:sldMk cId="1259583765" sldId="1098"/>
        </pc:sldMkLst>
        <pc:spChg chg="mod">
          <ac:chgData name="Alfred Asterjadhi" userId="39de57b9-85c0-4fd1-aaac-8ca2b6560ad0" providerId="ADAL" clId="{71C51894-AECB-4355-931C-92463EC6D6E0}" dt="2024-04-05T00:10:02.729" v="38" actId="313"/>
          <ac:spMkLst>
            <pc:docMk/>
            <pc:sldMk cId="1259583765" sldId="10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6.116" v="248" actId="47"/>
        <pc:sldMkLst>
          <pc:docMk/>
          <pc:sldMk cId="950174829" sldId="1099"/>
        </pc:sldMkLst>
        <pc:spChg chg="mod">
          <ac:chgData name="Alfred Asterjadhi" userId="39de57b9-85c0-4fd1-aaac-8ca2b6560ad0" providerId="ADAL" clId="{71C51894-AECB-4355-931C-92463EC6D6E0}" dt="2024-04-05T00:10:03.596" v="40" actId="313"/>
          <ac:spMkLst>
            <pc:docMk/>
            <pc:sldMk cId="950174829" sldId="10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4.837" v="403" actId="47"/>
        <pc:sldMkLst>
          <pc:docMk/>
          <pc:sldMk cId="1079960312" sldId="1100"/>
        </pc:sldMkLst>
        <pc:spChg chg="mod">
          <ac:chgData name="Alfred Asterjadhi" userId="39de57b9-85c0-4fd1-aaac-8ca2b6560ad0" providerId="ADAL" clId="{71C51894-AECB-4355-931C-92463EC6D6E0}" dt="2024-04-05T00:10:27.658" v="61" actId="313"/>
          <ac:spMkLst>
            <pc:docMk/>
            <pc:sldMk cId="1079960312" sldId="110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3.939" v="402" actId="47"/>
        <pc:sldMkLst>
          <pc:docMk/>
          <pc:sldMk cId="2496265761" sldId="1103"/>
        </pc:sldMkLst>
        <pc:spChg chg="mod">
          <ac:chgData name="Alfred Asterjadhi" userId="39de57b9-85c0-4fd1-aaac-8ca2b6560ad0" providerId="ADAL" clId="{71C51894-AECB-4355-931C-92463EC6D6E0}" dt="2024-04-05T00:10:26.906" v="60" actId="313"/>
          <ac:spMkLst>
            <pc:docMk/>
            <pc:sldMk cId="2496265761" sldId="110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7.494" v="405" actId="47"/>
        <pc:sldMkLst>
          <pc:docMk/>
          <pc:sldMk cId="1019001900" sldId="1104"/>
        </pc:sldMkLst>
        <pc:spChg chg="mod">
          <ac:chgData name="Alfred Asterjadhi" userId="39de57b9-85c0-4fd1-aaac-8ca2b6560ad0" providerId="ADAL" clId="{71C51894-AECB-4355-931C-92463EC6D6E0}" dt="2024-04-05T00:10:28.691" v="63" actId="313"/>
          <ac:spMkLst>
            <pc:docMk/>
            <pc:sldMk cId="1019001900" sldId="110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8.622" v="406" actId="47"/>
        <pc:sldMkLst>
          <pc:docMk/>
          <pc:sldMk cId="1371861126" sldId="1105"/>
        </pc:sldMkLst>
        <pc:spChg chg="mod">
          <ac:chgData name="Alfred Asterjadhi" userId="39de57b9-85c0-4fd1-aaac-8ca2b6560ad0" providerId="ADAL" clId="{71C51894-AECB-4355-931C-92463EC6D6E0}" dt="2024-04-05T00:10:29.154" v="64" actId="313"/>
          <ac:spMkLst>
            <pc:docMk/>
            <pc:sldMk cId="1371861126" sldId="110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7.184" v="249" actId="47"/>
        <pc:sldMkLst>
          <pc:docMk/>
          <pc:sldMk cId="3533002577" sldId="1106"/>
        </pc:sldMkLst>
        <pc:spChg chg="mod">
          <ac:chgData name="Alfred Asterjadhi" userId="39de57b9-85c0-4fd1-aaac-8ca2b6560ad0" providerId="ADAL" clId="{71C51894-AECB-4355-931C-92463EC6D6E0}" dt="2024-04-05T00:10:04.098" v="41" actId="313"/>
          <ac:spMkLst>
            <pc:docMk/>
            <pc:sldMk cId="3533002577" sldId="110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8.268" v="250" actId="47"/>
        <pc:sldMkLst>
          <pc:docMk/>
          <pc:sldMk cId="1402068810" sldId="1107"/>
        </pc:sldMkLst>
        <pc:spChg chg="mod">
          <ac:chgData name="Alfred Asterjadhi" userId="39de57b9-85c0-4fd1-aaac-8ca2b6560ad0" providerId="ADAL" clId="{71C51894-AECB-4355-931C-92463EC6D6E0}" dt="2024-04-05T00:10:04.617" v="42" actId="313"/>
          <ac:spMkLst>
            <pc:docMk/>
            <pc:sldMk cId="1402068810" sldId="110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9.769" v="251" actId="47"/>
        <pc:sldMkLst>
          <pc:docMk/>
          <pc:sldMk cId="1715563082" sldId="1108"/>
        </pc:sldMkLst>
        <pc:spChg chg="mod">
          <ac:chgData name="Alfred Asterjadhi" userId="39de57b9-85c0-4fd1-aaac-8ca2b6560ad0" providerId="ADAL" clId="{71C51894-AECB-4355-931C-92463EC6D6E0}" dt="2024-04-05T00:10:05.100" v="43" actId="313"/>
          <ac:spMkLst>
            <pc:docMk/>
            <pc:sldMk cId="1715563082" sldId="110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1.205" v="252" actId="47"/>
        <pc:sldMkLst>
          <pc:docMk/>
          <pc:sldMk cId="1840580647" sldId="1109"/>
        </pc:sldMkLst>
        <pc:spChg chg="mod">
          <ac:chgData name="Alfred Asterjadhi" userId="39de57b9-85c0-4fd1-aaac-8ca2b6560ad0" providerId="ADAL" clId="{71C51894-AECB-4355-931C-92463EC6D6E0}" dt="2024-04-05T00:10:05.594" v="44" actId="313"/>
          <ac:spMkLst>
            <pc:docMk/>
            <pc:sldMk cId="1840580647" sldId="11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6:22.105" v="349" actId="47"/>
        <pc:sldMkLst>
          <pc:docMk/>
          <pc:sldMk cId="750468216" sldId="1110"/>
        </pc:sldMkLst>
        <pc:spChg chg="mod">
          <ac:chgData name="Alfred Asterjadhi" userId="39de57b9-85c0-4fd1-aaac-8ca2b6560ad0" providerId="ADAL" clId="{71C51894-AECB-4355-931C-92463EC6D6E0}" dt="2024-04-05T00:10:22.740" v="53" actId="313"/>
          <ac:spMkLst>
            <pc:docMk/>
            <pc:sldMk cId="750468216" sldId="1110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9.835" v="398" actId="47"/>
        <pc:sldMkLst>
          <pc:docMk/>
          <pc:sldMk cId="3684869715" sldId="1112"/>
        </pc:sldMkLst>
        <pc:spChg chg="mod">
          <ac:chgData name="Alfred Asterjadhi" userId="39de57b9-85c0-4fd1-aaac-8ca2b6560ad0" providerId="ADAL" clId="{71C51894-AECB-4355-931C-92463EC6D6E0}" dt="2024-04-05T00:10:24.321" v="56" actId="313"/>
          <ac:spMkLst>
            <pc:docMk/>
            <pc:sldMk cId="3684869715" sldId="1112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2.951" v="401" actId="47"/>
        <pc:sldMkLst>
          <pc:docMk/>
          <pc:sldMk cId="2132934075" sldId="1113"/>
        </pc:sldMkLst>
        <pc:spChg chg="mod">
          <ac:chgData name="Alfred Asterjadhi" userId="39de57b9-85c0-4fd1-aaac-8ca2b6560ad0" providerId="ADAL" clId="{71C51894-AECB-4355-931C-92463EC6D6E0}" dt="2024-04-05T00:10:26.243" v="59" actId="313"/>
          <ac:spMkLst>
            <pc:docMk/>
            <pc:sldMk cId="2132934075" sldId="1113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5.953" v="404" actId="47"/>
        <pc:sldMkLst>
          <pc:docMk/>
          <pc:sldMk cId="2871942750" sldId="1114"/>
        </pc:sldMkLst>
        <pc:spChg chg="mod">
          <ac:chgData name="Alfred Asterjadhi" userId="39de57b9-85c0-4fd1-aaac-8ca2b6560ad0" providerId="ADAL" clId="{71C51894-AECB-4355-931C-92463EC6D6E0}" dt="2024-04-05T00:10:28.243" v="62" actId="313"/>
          <ac:spMkLst>
            <pc:docMk/>
            <pc:sldMk cId="2871942750" sldId="1114"/>
            <ac:spMk id="6" creationId="{9C78F4C1-B1E4-B7AC-F4ED-49031F1FB118}"/>
          </ac:spMkLst>
        </pc:spChg>
      </pc:sldChg>
      <pc:sldChg chg="del">
        <pc:chgData name="Alfred Asterjadhi" userId="39de57b9-85c0-4fd1-aaac-8ca2b6560ad0" providerId="ADAL" clId="{71C51894-AECB-4355-931C-92463EC6D6E0}" dt="2024-04-05T00:29:00.246" v="418" actId="47"/>
        <pc:sldMkLst>
          <pc:docMk/>
          <pc:sldMk cId="1535589863" sldId="1115"/>
        </pc:sldMkLst>
      </pc:sldChg>
      <pc:sldChg chg="del">
        <pc:chgData name="Alfred Asterjadhi" userId="39de57b9-85c0-4fd1-aaac-8ca2b6560ad0" providerId="ADAL" clId="{71C51894-AECB-4355-931C-92463EC6D6E0}" dt="2024-04-05T00:28:39.790" v="407" actId="47"/>
        <pc:sldMkLst>
          <pc:docMk/>
          <pc:sldMk cId="1267677627" sldId="1116"/>
        </pc:sldMkLst>
      </pc:sldChg>
      <pc:sldChg chg="modSp add del mod">
        <pc:chgData name="Alfred Asterjadhi" userId="39de57b9-85c0-4fd1-aaac-8ca2b6560ad0" providerId="ADAL" clId="{71C51894-AECB-4355-931C-92463EC6D6E0}" dt="2024-04-08T14:37:08.570" v="454" actId="47"/>
        <pc:sldMkLst>
          <pc:docMk/>
          <pc:sldMk cId="986901698" sldId="1117"/>
        </pc:sldMkLst>
        <pc:spChg chg="mod">
          <ac:chgData name="Alfred Asterjadhi" userId="39de57b9-85c0-4fd1-aaac-8ca2b6560ad0" providerId="ADAL" clId="{71C51894-AECB-4355-931C-92463EC6D6E0}" dt="2024-04-05T00:25:47.786" v="336" actId="20577"/>
          <ac:spMkLst>
            <pc:docMk/>
            <pc:sldMk cId="986901698" sldId="1117"/>
            <ac:spMk id="2" creationId="{9B912EB5-9FE8-AE06-3A1C-B5DBCBE4E1EC}"/>
          </ac:spMkLst>
        </pc:spChg>
      </pc:sldChg>
      <pc:sldChg chg="modSp add del mod">
        <pc:chgData name="Alfred Asterjadhi" userId="39de57b9-85c0-4fd1-aaac-8ca2b6560ad0" providerId="ADAL" clId="{71C51894-AECB-4355-931C-92463EC6D6E0}" dt="2024-04-08T14:37:10.082" v="455" actId="47"/>
        <pc:sldMkLst>
          <pc:docMk/>
          <pc:sldMk cId="2074120017" sldId="1118"/>
        </pc:sldMkLst>
        <pc:spChg chg="mod">
          <ac:chgData name="Alfred Asterjadhi" userId="39de57b9-85c0-4fd1-aaac-8ca2b6560ad0" providerId="ADAL" clId="{71C51894-AECB-4355-931C-92463EC6D6E0}" dt="2024-04-05T00:25:57.663" v="344" actId="20577"/>
          <ac:spMkLst>
            <pc:docMk/>
            <pc:sldMk cId="2074120017" sldId="1118"/>
            <ac:spMk id="2" creationId="{68774260-2243-282C-DB73-8FEB0F292015}"/>
          </ac:spMkLst>
        </pc:spChg>
        <pc:spChg chg="mod">
          <ac:chgData name="Alfred Asterjadhi" userId="39de57b9-85c0-4fd1-aaac-8ca2b6560ad0" providerId="ADAL" clId="{71C51894-AECB-4355-931C-92463EC6D6E0}" dt="2024-04-05T00:26:10.702" v="348"/>
          <ac:spMkLst>
            <pc:docMk/>
            <pc:sldMk cId="2074120017" sldId="1118"/>
            <ac:spMk id="3" creationId="{6C11FAB9-3F81-4B72-C8FA-C7A0371F7847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2.184" v="353" actId="20577"/>
        <pc:sldMkLst>
          <pc:docMk/>
          <pc:sldMk cId="1719092640" sldId="1119"/>
        </pc:sldMkLst>
        <pc:spChg chg="mod">
          <ac:chgData name="Alfred Asterjadhi" userId="39de57b9-85c0-4fd1-aaac-8ca2b6560ad0" providerId="ADAL" clId="{71C51894-AECB-4355-931C-92463EC6D6E0}" dt="2024-04-05T00:27:02.184" v="353" actId="20577"/>
          <ac:spMkLst>
            <pc:docMk/>
            <pc:sldMk cId="1719092640" sldId="1119"/>
            <ac:spMk id="2" creationId="{96999D0F-60BF-D6F8-DD64-B8C9C1AD8A5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8.769" v="359" actId="20577"/>
        <pc:sldMkLst>
          <pc:docMk/>
          <pc:sldMk cId="1759085455" sldId="1120"/>
        </pc:sldMkLst>
        <pc:spChg chg="mod">
          <ac:chgData name="Alfred Asterjadhi" userId="39de57b9-85c0-4fd1-aaac-8ca2b6560ad0" providerId="ADAL" clId="{71C51894-AECB-4355-931C-92463EC6D6E0}" dt="2024-04-05T00:27:08.769" v="359" actId="20577"/>
          <ac:spMkLst>
            <pc:docMk/>
            <pc:sldMk cId="1759085455" sldId="1120"/>
            <ac:spMk id="2" creationId="{6A9EF647-C278-237A-0A36-08664255E3CB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28.847" v="368" actId="20577"/>
        <pc:sldMkLst>
          <pc:docMk/>
          <pc:sldMk cId="4049871576" sldId="1121"/>
        </pc:sldMkLst>
        <pc:spChg chg="mod">
          <ac:chgData name="Alfred Asterjadhi" userId="39de57b9-85c0-4fd1-aaac-8ca2b6560ad0" providerId="ADAL" clId="{71C51894-AECB-4355-931C-92463EC6D6E0}" dt="2024-04-05T00:27:28.847" v="368" actId="20577"/>
          <ac:spMkLst>
            <pc:docMk/>
            <pc:sldMk cId="4049871576" sldId="1121"/>
            <ac:spMk id="2" creationId="{582D067E-BB5B-CEE8-5D45-60411B8BB37F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33.827" v="369"/>
        <pc:sldMkLst>
          <pc:docMk/>
          <pc:sldMk cId="1948925109" sldId="1122"/>
        </pc:sldMkLst>
        <pc:spChg chg="mod">
          <ac:chgData name="Alfred Asterjadhi" userId="39de57b9-85c0-4fd1-aaac-8ca2b6560ad0" providerId="ADAL" clId="{71C51894-AECB-4355-931C-92463EC6D6E0}" dt="2024-04-05T00:27:33.827" v="369"/>
          <ac:spMkLst>
            <pc:docMk/>
            <pc:sldMk cId="1948925109" sldId="1122"/>
            <ac:spMk id="2" creationId="{C7ABBF09-D1F0-6A73-F1D9-6C24CD5BB479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3.289" v="372" actId="20577"/>
        <pc:sldMkLst>
          <pc:docMk/>
          <pc:sldMk cId="3999548584" sldId="1123"/>
        </pc:sldMkLst>
        <pc:spChg chg="mod">
          <ac:chgData name="Alfred Asterjadhi" userId="39de57b9-85c0-4fd1-aaac-8ca2b6560ad0" providerId="ADAL" clId="{71C51894-AECB-4355-931C-92463EC6D6E0}" dt="2024-04-05T00:27:43.289" v="372" actId="20577"/>
          <ac:spMkLst>
            <pc:docMk/>
            <pc:sldMk cId="3999548584" sldId="1123"/>
            <ac:spMk id="2" creationId="{6DDBECEC-52EE-0478-C1E8-BA594251242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5.943" v="374" actId="20577"/>
        <pc:sldMkLst>
          <pc:docMk/>
          <pc:sldMk cId="3263485424" sldId="1124"/>
        </pc:sldMkLst>
        <pc:spChg chg="mod">
          <ac:chgData name="Alfred Asterjadhi" userId="39de57b9-85c0-4fd1-aaac-8ca2b6560ad0" providerId="ADAL" clId="{71C51894-AECB-4355-931C-92463EC6D6E0}" dt="2024-04-05T00:27:45.943" v="374" actId="20577"/>
          <ac:spMkLst>
            <pc:docMk/>
            <pc:sldMk cId="3263485424" sldId="1124"/>
            <ac:spMk id="2" creationId="{93F6C9F4-60FB-FDEB-FF05-05E01741C55C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0.898" v="388" actId="20577"/>
        <pc:sldMkLst>
          <pc:docMk/>
          <pc:sldMk cId="1467436368" sldId="1125"/>
        </pc:sldMkLst>
        <pc:spChg chg="mod">
          <ac:chgData name="Alfred Asterjadhi" userId="39de57b9-85c0-4fd1-aaac-8ca2b6560ad0" providerId="ADAL" clId="{71C51894-AECB-4355-931C-92463EC6D6E0}" dt="2024-04-05T00:27:58.388" v="380" actId="20577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71C51894-AECB-4355-931C-92463EC6D6E0}" dt="2024-04-05T00:28:10.898" v="388" actId="20577"/>
          <ac:spMkLst>
            <pc:docMk/>
            <pc:sldMk cId="1467436368" sldId="1125"/>
            <ac:spMk id="3" creationId="{2F86CF3C-94C2-CF42-A8D8-2339A9A69E36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5.730" v="395" actId="20577"/>
        <pc:sldMkLst>
          <pc:docMk/>
          <pc:sldMk cId="3629084029" sldId="1126"/>
        </pc:sldMkLst>
        <pc:spChg chg="mod">
          <ac:chgData name="Alfred Asterjadhi" userId="39de57b9-85c0-4fd1-aaac-8ca2b6560ad0" providerId="ADAL" clId="{71C51894-AECB-4355-931C-92463EC6D6E0}" dt="2024-04-05T00:28:04.823" v="381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71C51894-AECB-4355-931C-92463EC6D6E0}" dt="2024-04-05T00:28:15.730" v="395" actId="20577"/>
          <ac:spMkLst>
            <pc:docMk/>
            <pc:sldMk cId="3629084029" sldId="1126"/>
            <ac:spMk id="3" creationId="{042F5F7D-D1A4-4F15-B474-D7E4FCB02B8C}"/>
          </ac:spMkLst>
        </pc:spChg>
      </pc:sldChg>
      <pc:sldChg chg="modSp add mod">
        <pc:chgData name="Alfred Asterjadhi" userId="39de57b9-85c0-4fd1-aaac-8ca2b6560ad0" providerId="ADAL" clId="{71C51894-AECB-4355-931C-92463EC6D6E0}" dt="2024-04-08T14:37:39.138" v="460"/>
        <pc:sldMkLst>
          <pc:docMk/>
          <pc:sldMk cId="1816478880" sldId="1127"/>
        </pc:sldMkLst>
        <pc:spChg chg="mod">
          <ac:chgData name="Alfred Asterjadhi" userId="39de57b9-85c0-4fd1-aaac-8ca2b6560ad0" providerId="ADAL" clId="{71C51894-AECB-4355-931C-92463EC6D6E0}" dt="2024-04-08T14:37:14.354" v="457" actId="6549"/>
          <ac:spMkLst>
            <pc:docMk/>
            <pc:sldMk cId="1816478880" sldId="1127"/>
            <ac:spMk id="2" creationId="{DDBFA22A-FB61-16CE-6802-F04BC34ECC45}"/>
          </ac:spMkLst>
        </pc:spChg>
        <pc:spChg chg="mod">
          <ac:chgData name="Alfred Asterjadhi" userId="39de57b9-85c0-4fd1-aaac-8ca2b6560ad0" providerId="ADAL" clId="{71C51894-AECB-4355-931C-92463EC6D6E0}" dt="2024-04-08T14:37:39.138" v="460"/>
          <ac:spMkLst>
            <pc:docMk/>
            <pc:sldMk cId="1816478880" sldId="1127"/>
            <ac:spMk id="3" creationId="{BF1C69AC-9CD9-C4E0-ACB6-AE175FD10B34}"/>
          </ac:spMkLst>
        </pc:spChg>
      </pc:sldChg>
      <pc:sldChg chg="add">
        <pc:chgData name="Alfred Asterjadhi" userId="39de57b9-85c0-4fd1-aaac-8ca2b6560ad0" providerId="ADAL" clId="{71C51894-AECB-4355-931C-92463EC6D6E0}" dt="2024-04-08T14:37:05.134" v="453"/>
        <pc:sldMkLst>
          <pc:docMk/>
          <pc:sldMk cId="365622457" sldId="1128"/>
        </pc:sldMkLst>
      </pc:sldChg>
      <pc:sldMasterChg chg="modSp mod">
        <pc:chgData name="Alfred Asterjadhi" userId="39de57b9-85c0-4fd1-aaac-8ca2b6560ad0" providerId="ADAL" clId="{71C51894-AECB-4355-931C-92463EC6D6E0}" dt="2024-04-05T00:11:29.271" v="84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71C51894-AECB-4355-931C-92463EC6D6E0}" dt="2024-04-05T00:11:29.271" v="84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C4414ED-F8B6-408C-BFC4-C44AC56CAB54}"/>
    <pc:docChg chg="undo redo custSel addSld delSld modSld sldOrd modMainMaster">
      <pc:chgData name="Alfred Asterjadhi" userId="39de57b9-85c0-4fd1-aaac-8ca2b6560ad0" providerId="ADAL" clId="{9C4414ED-F8B6-408C-BFC4-C44AC56CAB54}" dt="2023-11-17T03:51:27.188" v="4162" actId="20577"/>
      <pc:docMkLst>
        <pc:docMk/>
      </pc:docMkLst>
      <pc:sldChg chg="modSp mod">
        <pc:chgData name="Alfred Asterjadhi" userId="39de57b9-85c0-4fd1-aaac-8ca2b6560ad0" providerId="ADAL" clId="{9C4414ED-F8B6-408C-BFC4-C44AC56CAB54}" dt="2023-11-13T01:54:45.960" v="4" actId="20577"/>
        <pc:sldMkLst>
          <pc:docMk/>
          <pc:sldMk cId="0" sldId="256"/>
        </pc:sldMkLst>
        <pc:spChg chg="mod">
          <ac:chgData name="Alfred Asterjadhi" userId="39de57b9-85c0-4fd1-aaac-8ca2b6560ad0" providerId="ADAL" clId="{9C4414ED-F8B6-408C-BFC4-C44AC56CAB54}" dt="2023-11-13T01:54:45.960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C4414ED-F8B6-408C-BFC4-C44AC56CAB54}" dt="2023-11-17T01:58:40.839" v="4055" actId="20577"/>
        <pc:sldMkLst>
          <pc:docMk/>
          <pc:sldMk cId="0" sldId="257"/>
        </pc:sldMkLst>
        <pc:spChg chg="mod">
          <ac:chgData name="Alfred Asterjadhi" userId="39de57b9-85c0-4fd1-aaac-8ca2b6560ad0" providerId="ADAL" clId="{9C4414ED-F8B6-408C-BFC4-C44AC56CAB54}" dt="2023-11-17T01:58:40.839" v="4055" actId="20577"/>
          <ac:spMkLst>
            <pc:docMk/>
            <pc:sldMk cId="0" sldId="257"/>
            <ac:spMk id="4098" creationId="{00000000-0000-0000-0000-000000000000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4T01:45:38.770" v="1181" actId="5793"/>
        <pc:sldMkLst>
          <pc:docMk/>
          <pc:sldMk cId="3374954241" sldId="294"/>
        </pc:sldMkLst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2" creationId="{D8211976-0E93-4B96-A3B8-D81447BF9548}"/>
          </ac:spMkLst>
        </pc:spChg>
        <pc:spChg chg="del mod">
          <ac:chgData name="Alfred Asterjadhi" userId="39de57b9-85c0-4fd1-aaac-8ca2b6560ad0" providerId="ADAL" clId="{9C4414ED-F8B6-408C-BFC4-C44AC56CAB54}" dt="2023-11-14T01:43:24.186" v="1045" actId="478"/>
          <ac:spMkLst>
            <pc:docMk/>
            <pc:sldMk cId="3374954241" sldId="294"/>
            <ac:spMk id="3" creationId="{BA81CA66-36C1-4159-BDBE-897A4500503B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4" creationId="{F71B57A3-3F86-4486-8E0C-DCE1A8196601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5" creationId="{90985E17-6660-42FA-AE10-CC449CE2A11E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7" creationId="{7078CCF3-0DFD-474F-84F0-A806A2715779}"/>
          </ac:spMkLst>
        </pc:spChg>
        <pc:spChg chg="add del mod">
          <ac:chgData name="Alfred Asterjadhi" userId="39de57b9-85c0-4fd1-aaac-8ca2b6560ad0" providerId="ADAL" clId="{9C4414ED-F8B6-408C-BFC4-C44AC56CAB54}" dt="2023-11-14T01:43:26.965" v="1046" actId="478"/>
          <ac:spMkLst>
            <pc:docMk/>
            <pc:sldMk cId="3374954241" sldId="294"/>
            <ac:spMk id="9" creationId="{51E3342E-B360-C82D-A90A-73F45F421B3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0" creationId="{EB6BA1F4-3382-4143-A9A9-37725A269D68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1" creationId="{C91175E2-F192-DEE3-1F8E-915F26359892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2" creationId="{5F13B880-F5A0-468B-A08A-F62FFF666F7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3" creationId="{3BC12ECF-D4C1-0D05-DAFE-FE0B099BFB6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4" creationId="{8F7D5DB4-CE17-B4B6-E795-71660FA172BA}"/>
          </ac:spMkLst>
        </pc:spChg>
        <pc:spChg chg="add mod ord">
          <ac:chgData name="Alfred Asterjadhi" userId="39de57b9-85c0-4fd1-aaac-8ca2b6560ad0" providerId="ADAL" clId="{9C4414ED-F8B6-408C-BFC4-C44AC56CAB54}" dt="2023-11-14T01:45:38.770" v="1181" actId="5793"/>
          <ac:spMkLst>
            <pc:docMk/>
            <pc:sldMk cId="3374954241" sldId="294"/>
            <ac:spMk id="15" creationId="{CCDEA824-EC4D-EA58-96B9-79DB6D90AAF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6" creationId="{224458F6-EF79-44A1-AB52-DED774BAB2B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7" creationId="{CB176AD6-0C03-4ACE-AD06-F99217FF6AE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8" creationId="{AAD6D8B1-12B2-4F5C-9413-EBB9687B8C1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27" creationId="{C07F9D84-7E8F-4002-BF3B-5C78AF58FA4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8" creationId="{6047479D-86DB-4979-BD5C-117E9E214BF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9" creationId="{BE561A9E-344D-44FE-8BB1-F9B2F731BCA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1" creationId="{FACAFD8F-4F50-4245-8C61-6A64F161132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2" creationId="{46F2C9AE-D3F6-49B2-90D7-5A66625E074C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3" creationId="{43F67C61-9A7F-4B79-A794-6A121F8457E4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4" creationId="{B0ED89A0-8EC2-429A-B9F3-F9A05BC47A3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5" creationId="{6C81672E-9982-4CC8-A59B-FBC38DC52450}"/>
          </ac:spMkLst>
        </pc:sp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0" creationId="{BDF28544-5B7F-4D52-B929-ED87F6977CB7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2" creationId="{2557210A-D3AB-406E-8196-7DED54CABDD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4" creationId="{1E8AEC08-7ED7-413B-BA5A-174B213F6E61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6" creationId="{54BC8E72-CE70-4DD4-939B-D8084A1241C2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1" creationId="{F10E98B3-0841-468A-AF38-367F9BC365C8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4" creationId="{140D117D-7AAD-491C-8B94-3E27D01383E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7" creationId="{321FDFFB-6534-4960-AC3F-6C874DFED11B}"/>
          </ac:cxnSpMkLst>
        </pc:cxnChg>
      </pc:sldChg>
      <pc:sldChg chg="modSp mod">
        <pc:chgData name="Alfred Asterjadhi" userId="39de57b9-85c0-4fd1-aaac-8ca2b6560ad0" providerId="ADAL" clId="{9C4414ED-F8B6-408C-BFC4-C44AC56CAB54}" dt="2023-11-16T03:03:51.469" v="277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9C4414ED-F8B6-408C-BFC4-C44AC56CAB54}" dt="2023-11-15T02:04:33.882" v="133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C4414ED-F8B6-408C-BFC4-C44AC56CAB54}" dt="2023-11-16T03:03:51.469" v="2779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3:30.313" v="2966" actId="20577"/>
        <pc:sldMkLst>
          <pc:docMk/>
          <pc:sldMk cId="2797489138" sldId="301"/>
        </pc:sldMkLst>
        <pc:spChg chg="mod">
          <ac:chgData name="Alfred Asterjadhi" userId="39de57b9-85c0-4fd1-aaac-8ca2b6560ad0" providerId="ADAL" clId="{9C4414ED-F8B6-408C-BFC4-C44AC56CAB54}" dt="2023-11-16T20:53:30.313" v="2966" actId="20577"/>
          <ac:spMkLst>
            <pc:docMk/>
            <pc:sldMk cId="2797489138" sldId="301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30:36.212" v="2084" actId="20577"/>
          <ac:spMkLst>
            <pc:docMk/>
            <pc:sldMk cId="2797489138" sldId="301"/>
            <ac:spMk id="6" creationId="{24F6BFB3-F3CC-4290-AD44-409A0CB3DC2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04:31.690" v="3077" actId="13926"/>
        <pc:sldMkLst>
          <pc:docMk/>
          <pc:sldMk cId="40458766" sldId="302"/>
        </pc:sldMkLst>
        <pc:spChg chg="mod">
          <ac:chgData name="Alfred Asterjadhi" userId="39de57b9-85c0-4fd1-aaac-8ca2b6560ad0" providerId="ADAL" clId="{9C4414ED-F8B6-408C-BFC4-C44AC56CAB54}" dt="2023-11-16T02:43:57.169" v="2277" actId="20577"/>
          <ac:spMkLst>
            <pc:docMk/>
            <pc:sldMk cId="40458766" sldId="302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4:31.690" v="3077" actId="13926"/>
          <ac:spMkLst>
            <pc:docMk/>
            <pc:sldMk cId="40458766" sldId="302"/>
            <ac:spMk id="3" creationId="{DD7A2A78-6606-4876-B528-2E87465C44BF}"/>
          </ac:spMkLst>
        </pc:spChg>
        <pc:spChg chg="mod">
          <ac:chgData name="Alfred Asterjadhi" userId="39de57b9-85c0-4fd1-aaac-8ca2b6560ad0" providerId="ADAL" clId="{9C4414ED-F8B6-408C-BFC4-C44AC56CAB54}" dt="2023-11-16T02:34:14.078" v="2232"/>
          <ac:spMkLst>
            <pc:docMk/>
            <pc:sldMk cId="40458766" sldId="302"/>
            <ac:spMk id="6" creationId="{6DB0654B-7099-4BC7-B432-DB45A3BA6A05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3:08.250" v="3595" actId="207"/>
        <pc:sldMkLst>
          <pc:docMk/>
          <pc:sldMk cId="3424331671" sldId="309"/>
        </pc:sldMkLst>
        <pc:spChg chg="mod">
          <ac:chgData name="Alfred Asterjadhi" userId="39de57b9-85c0-4fd1-aaac-8ca2b6560ad0" providerId="ADAL" clId="{9C4414ED-F8B6-408C-BFC4-C44AC56CAB54}" dt="2023-11-16T21:43:08.250" v="3595" actId="207"/>
          <ac:spMkLst>
            <pc:docMk/>
            <pc:sldMk cId="3424331671" sldId="309"/>
            <ac:spMk id="3" creationId="{39DA27EA-B4ED-41DE-B613-2353D3E3F678}"/>
          </ac:spMkLst>
        </pc:spChg>
        <pc:spChg chg="mod">
          <ac:chgData name="Alfred Asterjadhi" userId="39de57b9-85c0-4fd1-aaac-8ca2b6560ad0" providerId="ADAL" clId="{9C4414ED-F8B6-408C-BFC4-C44AC56CAB54}" dt="2023-11-16T02:54:26.397" v="2513"/>
          <ac:spMkLst>
            <pc:docMk/>
            <pc:sldMk cId="3424331671" sldId="309"/>
            <ac:spMk id="6" creationId="{30CD760C-E776-4674-BFC2-A6C452C90E95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40:56.287" v="3534" actId="13926"/>
        <pc:sldMkLst>
          <pc:docMk/>
          <pc:sldMk cId="1909955060" sldId="315"/>
        </pc:sldMkLst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2" creationId="{8CBD6150-B5AA-4C79-B32B-D49BF01260D2}"/>
          </ac:spMkLst>
        </pc:spChg>
        <pc:spChg chg="mod ord">
          <ac:chgData name="Alfred Asterjadhi" userId="39de57b9-85c0-4fd1-aaac-8ca2b6560ad0" providerId="ADAL" clId="{9C4414ED-F8B6-408C-BFC4-C44AC56CAB54}" dt="2023-11-16T21:40:56.287" v="3534" actId="13926"/>
          <ac:spMkLst>
            <pc:docMk/>
            <pc:sldMk cId="1909955060" sldId="315"/>
            <ac:spMk id="3" creationId="{20CC051C-D187-46B0-9AE3-8EDB33957B79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4" creationId="{39F4CEC6-FE4D-4BF3-B791-8C41318F7B4F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5" creationId="{C877FCD2-3E00-48D4-982C-84F82AFD3397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6" creationId="{CEBEA6D7-69C5-4556-9BB1-4591BCE7D572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7" creationId="{40F56B5D-054D-61AC-67BF-62A557644573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8" creationId="{47F64512-C93B-8AEA-2156-EC4F40CF22AF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9" creationId="{95518B01-9B18-E058-428E-BE7196777E87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0" creationId="{3BA63758-7DAF-76A5-7D07-2E1CA6E92C8C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1" creationId="{410BBE6B-B94D-3325-3B9F-5DB300ED7BF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2:49.578" v="3593"/>
        <pc:sldMkLst>
          <pc:docMk/>
          <pc:sldMk cId="2629402207" sldId="316"/>
        </pc:sldMkLst>
        <pc:spChg chg="mod">
          <ac:chgData name="Alfred Asterjadhi" userId="39de57b9-85c0-4fd1-aaac-8ca2b6560ad0" providerId="ADAL" clId="{9C4414ED-F8B6-408C-BFC4-C44AC56CAB54}" dt="2023-11-16T21:42:49.578" v="3593"/>
          <ac:spMkLst>
            <pc:docMk/>
            <pc:sldMk cId="2629402207" sldId="316"/>
            <ac:spMk id="3" creationId="{FA20663D-ABC9-4224-908E-120488311D17}"/>
          </ac:spMkLst>
        </pc:spChg>
        <pc:spChg chg="mod">
          <ac:chgData name="Alfred Asterjadhi" userId="39de57b9-85c0-4fd1-aaac-8ca2b6560ad0" providerId="ADAL" clId="{9C4414ED-F8B6-408C-BFC4-C44AC56CAB54}" dt="2023-11-16T02:59:52.258" v="2682" actId="20577"/>
          <ac:spMkLst>
            <pc:docMk/>
            <pc:sldMk cId="2629402207" sldId="316"/>
            <ac:spMk id="6" creationId="{9A295A35-999D-4710-8473-E91D00782EF7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0:42.825" v="2840" actId="13926"/>
        <pc:sldMkLst>
          <pc:docMk/>
          <pc:sldMk cId="3154911852" sldId="317"/>
        </pc:sldMkLst>
        <pc:spChg chg="mod">
          <ac:chgData name="Alfred Asterjadhi" userId="39de57b9-85c0-4fd1-aaac-8ca2b6560ad0" providerId="ADAL" clId="{9C4414ED-F8B6-408C-BFC4-C44AC56CAB54}" dt="2023-11-16T02:29:17.648" v="2024" actId="20577"/>
          <ac:spMkLst>
            <pc:docMk/>
            <pc:sldMk cId="3154911852" sldId="317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0:42.825" v="2840" actId="13926"/>
          <ac:spMkLst>
            <pc:docMk/>
            <pc:sldMk cId="3154911852" sldId="317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29:14.469" v="2023" actId="20577"/>
          <ac:spMkLst>
            <pc:docMk/>
            <pc:sldMk cId="3154911852" sldId="317"/>
            <ac:spMk id="6" creationId="{749B2D97-9126-488A-BF7F-FC356B5F806F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2:03.780" v="2898" actId="13926"/>
        <pc:sldMkLst>
          <pc:docMk/>
          <pc:sldMk cId="3139491951" sldId="318"/>
        </pc:sldMkLst>
        <pc:spChg chg="mod">
          <ac:chgData name="Alfred Asterjadhi" userId="39de57b9-85c0-4fd1-aaac-8ca2b6560ad0" providerId="ADAL" clId="{9C4414ED-F8B6-408C-BFC4-C44AC56CAB54}" dt="2023-11-16T02:29:48.346" v="2032" actId="20577"/>
          <ac:spMkLst>
            <pc:docMk/>
            <pc:sldMk cId="3139491951" sldId="318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2:03.780" v="2898" actId="13926"/>
          <ac:spMkLst>
            <pc:docMk/>
            <pc:sldMk cId="3139491951" sldId="318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30:09.431" v="2065" actId="20577"/>
          <ac:spMkLst>
            <pc:docMk/>
            <pc:sldMk cId="3139491951" sldId="318"/>
            <ac:spMk id="6" creationId="{749B2D97-9126-488A-BF7F-FC356B5F806F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02:47.730" v="3019" actId="207"/>
        <pc:sldMkLst>
          <pc:docMk/>
          <pc:sldMk cId="3902314211" sldId="319"/>
        </pc:sldMkLst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21:02:47.730" v="3019" actId="207"/>
          <ac:spMkLst>
            <pc:docMk/>
            <pc:sldMk cId="3902314211" sldId="319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8.703" v="2202"/>
          <ac:spMkLst>
            <pc:docMk/>
            <pc:sldMk cId="3902314211" sldId="319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7" creationId="{252F49D4-F997-E204-03CF-F414D6ED101F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8" creationId="{B6FA18E2-05C1-3261-0DD2-D16E4A713E2B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9" creationId="{11555690-4B7C-09CC-1A84-0B4457E7A757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0" creationId="{3CBEDF1D-FB8F-573F-029D-BC5626F293A3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1" creationId="{4661B977-E203-CA45-AB97-1B0A4BB5039D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2:49.763" v="2937" actId="20577"/>
        <pc:sldMkLst>
          <pc:docMk/>
          <pc:sldMk cId="124678335" sldId="320"/>
        </pc:sldMkLst>
        <pc:spChg chg="mod">
          <ac:chgData name="Alfred Asterjadhi" userId="39de57b9-85c0-4fd1-aaac-8ca2b6560ad0" providerId="ADAL" clId="{9C4414ED-F8B6-408C-BFC4-C44AC56CAB54}" dt="2023-11-16T20:52:49.763" v="2937" actId="20577"/>
          <ac:spMkLst>
            <pc:docMk/>
            <pc:sldMk cId="124678335" sldId="320"/>
            <ac:spMk id="3" creationId="{51071C49-1A0A-4042-AC24-650B6E8F8906}"/>
          </ac:spMkLst>
        </pc:spChg>
        <pc:spChg chg="mod">
          <ac:chgData name="Alfred Asterjadhi" userId="39de57b9-85c0-4fd1-aaac-8ca2b6560ad0" providerId="ADAL" clId="{9C4414ED-F8B6-408C-BFC4-C44AC56CAB54}" dt="2023-11-16T02:31:40.748" v="2150" actId="20577"/>
          <ac:spMkLst>
            <pc:docMk/>
            <pc:sldMk cId="124678335" sldId="320"/>
            <ac:spMk id="6" creationId="{EE58CE14-50D0-4B4F-BDFA-A47EE0858BBD}"/>
          </ac:spMkLst>
        </pc:spChg>
      </pc:sldChg>
      <pc:sldChg chg="addSp delSp modSp add del mod chgLayout">
        <pc:chgData name="Alfred Asterjadhi" userId="39de57b9-85c0-4fd1-aaac-8ca2b6560ad0" providerId="ADAL" clId="{9C4414ED-F8B6-408C-BFC4-C44AC56CAB54}" dt="2023-11-16T02:33:16.852" v="2201"/>
        <pc:sldMkLst>
          <pc:docMk/>
          <pc:sldMk cId="1468641026" sldId="322"/>
        </pc:sldMkLst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02:33:10.130" v="2200" actId="20577"/>
          <ac:spMkLst>
            <pc:docMk/>
            <pc:sldMk cId="146864102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6.852" v="2201"/>
          <ac:spMkLst>
            <pc:docMk/>
            <pc:sldMk cId="146864102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7" creationId="{12132715-D9AF-CBE7-D5F4-98471B5D83D3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8" creationId="{20730192-91CD-3E21-CCDA-99299B54551F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9" creationId="{BF093E05-0E8F-6DAC-6EC4-6238358F946C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0" creationId="{EE8ECEDB-7E61-AA0F-F8B8-590FCE0573E9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1" creationId="{65DF372C-E2A7-BB30-FEC2-8D521E893FAA}"/>
          </ac:spMkLst>
        </pc:spChg>
      </pc:sldChg>
      <pc:sldChg chg="modSp mod">
        <pc:chgData name="Alfred Asterjadhi" userId="39de57b9-85c0-4fd1-aaac-8ca2b6560ad0" providerId="ADAL" clId="{9C4414ED-F8B6-408C-BFC4-C44AC56CAB54}" dt="2023-11-16T22:41:39.301" v="3778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9C4414ED-F8B6-408C-BFC4-C44AC56CAB54}" dt="2023-11-16T22:41:39.301" v="3778" actId="20577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9C4414ED-F8B6-408C-BFC4-C44AC56CAB54}" dt="2023-11-17T01:58:50.035" v="406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9C4414ED-F8B6-408C-BFC4-C44AC56CAB54}" dt="2023-11-17T01:58:50.035" v="406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9C4414ED-F8B6-408C-BFC4-C44AC56CAB54}" dt="2023-11-14T02:01:08.692" v="1212" actId="20577"/>
        <pc:sldMkLst>
          <pc:docMk/>
          <pc:sldMk cId="3843208451" sldId="333"/>
        </pc:sldMkLst>
        <pc:spChg chg="mod">
          <ac:chgData name="Alfred Asterjadhi" userId="39de57b9-85c0-4fd1-aaac-8ca2b6560ad0" providerId="ADAL" clId="{9C4414ED-F8B6-408C-BFC4-C44AC56CAB54}" dt="2023-11-14T02:01:08.692" v="1212" actId="20577"/>
          <ac:spMkLst>
            <pc:docMk/>
            <pc:sldMk cId="3843208451" sldId="333"/>
            <ac:spMk id="3" creationId="{918D7AE7-F661-4AD4-9210-88B6E5699ED9}"/>
          </ac:spMkLst>
        </pc:spChg>
      </pc:sldChg>
      <pc:sldChg chg="add del">
        <pc:chgData name="Alfred Asterjadhi" userId="39de57b9-85c0-4fd1-aaac-8ca2b6560ad0" providerId="ADAL" clId="{9C4414ED-F8B6-408C-BFC4-C44AC56CAB54}" dt="2023-11-16T03:08:47.732" v="2782" actId="47"/>
        <pc:sldMkLst>
          <pc:docMk/>
          <pc:sldMk cId="2143611147" sldId="352"/>
        </pc:sldMkLst>
      </pc:sldChg>
      <pc:sldChg chg="modSp add del mod">
        <pc:chgData name="Alfred Asterjadhi" userId="39de57b9-85c0-4fd1-aaac-8ca2b6560ad0" providerId="ADAL" clId="{9C4414ED-F8B6-408C-BFC4-C44AC56CAB54}" dt="2023-11-16T02:43:30.851" v="2272" actId="2696"/>
        <pc:sldMkLst>
          <pc:docMk/>
          <pc:sldMk cId="2586608742" sldId="352"/>
        </pc:sldMkLst>
        <pc:spChg chg="mod">
          <ac:chgData name="Alfred Asterjadhi" userId="39de57b9-85c0-4fd1-aaac-8ca2b6560ad0" providerId="ADAL" clId="{9C4414ED-F8B6-408C-BFC4-C44AC56CAB54}" dt="2023-11-16T02:42:41.668" v="2266" actId="207"/>
          <ac:spMkLst>
            <pc:docMk/>
            <pc:sldMk cId="2586608742" sldId="352"/>
            <ac:spMk id="2" creationId="{2D9C454F-3722-46B0-80B4-0B8C55FFDE76}"/>
          </ac:spMkLst>
        </pc:spChg>
      </pc:sldChg>
      <pc:sldChg chg="modSp mod">
        <pc:chgData name="Alfred Asterjadhi" userId="39de57b9-85c0-4fd1-aaac-8ca2b6560ad0" providerId="ADAL" clId="{9C4414ED-F8B6-408C-BFC4-C44AC56CAB54}" dt="2023-11-17T02:09:28.266" v="4099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9C4414ED-F8B6-408C-BFC4-C44AC56CAB54}" dt="2023-11-17T02:09:28.266" v="4099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7:32.725" v="4112" actId="20577"/>
        <pc:sldMkLst>
          <pc:docMk/>
          <pc:sldMk cId="3576977642" sldId="362"/>
        </pc:sldMkLst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3" creationId="{C39CB9A4-8D39-C8D5-15A8-50DBBE238BA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7" creationId="{C84DC2E9-C7F7-C8AF-C9B8-0CFFEC505BBA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8" creationId="{361F1176-8748-B01D-B627-920C57B7679E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9" creationId="{80F8F0E4-40C3-9E4C-C28F-BCC2373A73F4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10" creationId="{253A80BB-DE92-B951-86DB-20A894302137}"/>
          </ac:spMkLst>
        </pc:spChg>
        <pc:spChg chg="mod ord">
          <ac:chgData name="Alfred Asterjadhi" userId="39de57b9-85c0-4fd1-aaac-8ca2b6560ad0" providerId="ADAL" clId="{9C4414ED-F8B6-408C-BFC4-C44AC56CAB54}" dt="2023-11-17T03:27:32.725" v="41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17:46.955" v="3249" actId="20577"/>
        <pc:sldMkLst>
          <pc:docMk/>
          <pc:sldMk cId="828299115" sldId="364"/>
        </pc:sldMkLst>
        <pc:spChg chg="mod">
          <ac:chgData name="Alfred Asterjadhi" userId="39de57b9-85c0-4fd1-aaac-8ca2b6560ad0" providerId="ADAL" clId="{9C4414ED-F8B6-408C-BFC4-C44AC56CAB54}" dt="2023-11-16T21:17:46.955" v="3249" actId="20577"/>
          <ac:spMkLst>
            <pc:docMk/>
            <pc:sldMk cId="828299115" sldId="364"/>
            <ac:spMk id="3" creationId="{45677BBF-DA2D-4151-83D0-1E20E0563726}"/>
          </ac:spMkLst>
        </pc:spChg>
        <pc:spChg chg="mod">
          <ac:chgData name="Alfred Asterjadhi" userId="39de57b9-85c0-4fd1-aaac-8ca2b6560ad0" providerId="ADAL" clId="{9C4414ED-F8B6-408C-BFC4-C44AC56CAB54}" dt="2023-11-16T02:46:17.384" v="2406"/>
          <ac:spMkLst>
            <pc:docMk/>
            <pc:sldMk cId="828299115" sldId="364"/>
            <ac:spMk id="6" creationId="{D5054911-A778-4412-9233-8D9EC955ABAE}"/>
          </ac:spMkLst>
        </pc:spChg>
      </pc:sldChg>
      <pc:sldChg chg="modSp add mod">
        <pc:chgData name="Alfred Asterjadhi" userId="39de57b9-85c0-4fd1-aaac-8ca2b6560ad0" providerId="ADAL" clId="{9C4414ED-F8B6-408C-BFC4-C44AC56CAB54}" dt="2023-11-16T21:30:35.470" v="3426" actId="13926"/>
        <pc:sldMkLst>
          <pc:docMk/>
          <pc:sldMk cId="2587766060" sldId="365"/>
        </pc:sldMkLst>
        <pc:spChg chg="mod">
          <ac:chgData name="Alfred Asterjadhi" userId="39de57b9-85c0-4fd1-aaac-8ca2b6560ad0" providerId="ADAL" clId="{9C4414ED-F8B6-408C-BFC4-C44AC56CAB54}" dt="2023-11-16T21:30:35.470" v="3426" actId="13926"/>
          <ac:spMkLst>
            <pc:docMk/>
            <pc:sldMk cId="2587766060" sldId="365"/>
            <ac:spMk id="3" creationId="{DBB0B390-25E0-4DCA-8553-05206AB88AA8}"/>
          </ac:spMkLst>
        </pc:spChg>
        <pc:spChg chg="mod">
          <ac:chgData name="Alfred Asterjadhi" userId="39de57b9-85c0-4fd1-aaac-8ca2b6560ad0" providerId="ADAL" clId="{9C4414ED-F8B6-408C-BFC4-C44AC56CAB54}" dt="2023-11-16T02:49:21.789" v="2490"/>
          <ac:spMkLst>
            <pc:docMk/>
            <pc:sldMk cId="2587766060" sldId="365"/>
            <ac:spMk id="6" creationId="{35F451C8-01D9-4EA1-9DC5-5D44A4E585A0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4:00.502" v="3308" actId="207"/>
        <pc:sldMkLst>
          <pc:docMk/>
          <pc:sldMk cId="4285484906" sldId="367"/>
        </pc:sldMkLst>
        <pc:spChg chg="mod">
          <ac:chgData name="Alfred Asterjadhi" userId="39de57b9-85c0-4fd1-aaac-8ca2b6560ad0" providerId="ADAL" clId="{9C4414ED-F8B6-408C-BFC4-C44AC56CAB54}" dt="2023-11-16T21:24:00.502" v="3308" actId="207"/>
          <ac:spMkLst>
            <pc:docMk/>
            <pc:sldMk cId="4285484906" sldId="367"/>
            <ac:spMk id="3" creationId="{2144E2DD-B4C9-4455-BF3D-11C5769871AF}"/>
          </ac:spMkLst>
        </pc:spChg>
        <pc:spChg chg="mod">
          <ac:chgData name="Alfred Asterjadhi" userId="39de57b9-85c0-4fd1-aaac-8ca2b6560ad0" providerId="ADAL" clId="{9C4414ED-F8B6-408C-BFC4-C44AC56CAB54}" dt="2023-11-16T02:46:55.034" v="2447"/>
          <ac:spMkLst>
            <pc:docMk/>
            <pc:sldMk cId="4285484906" sldId="367"/>
            <ac:spMk id="6" creationId="{FED88F75-1924-4CBC-91FE-4A60A3529046}"/>
          </ac:spMkLst>
        </pc:spChg>
      </pc:sldChg>
      <pc:sldChg chg="modSp mod">
        <pc:chgData name="Alfred Asterjadhi" userId="39de57b9-85c0-4fd1-aaac-8ca2b6560ad0" providerId="ADAL" clId="{9C4414ED-F8B6-408C-BFC4-C44AC56CAB54}" dt="2023-11-17T03:50:18.654" v="412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9C4414ED-F8B6-408C-BFC4-C44AC56CAB54}" dt="2023-11-17T03:50:18.654" v="412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9C4414ED-F8B6-408C-BFC4-C44AC56CAB54}" dt="2023-11-14T02:09:04.279" v="121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9C4414ED-F8B6-408C-BFC4-C44AC56CAB54}" dt="2023-11-14T02:09:04.279" v="1214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7:42:46.068" v="320" actId="20577"/>
          <ac:spMkLst>
            <pc:docMk/>
            <pc:sldMk cId="3233208257" sldId="1006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9C4414ED-F8B6-408C-BFC4-C44AC56CAB54}" dt="2023-11-13T07:40:15.625" v="261"/>
          <ac:graphicFrameMkLst>
            <pc:docMk/>
            <pc:sldMk cId="3233208257" sldId="1006"/>
            <ac:graphicFrameMk id="7" creationId="{DD01C5B5-B0D4-720B-B144-7684BA8C0FEA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5T18:07:02.726" v="1607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9C4414ED-F8B6-408C-BFC4-C44AC56CAB54}" dt="2023-11-15T18:07:02.726" v="1607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4T18:03:02.403" v="1301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7T03:50:51.904" v="4160" actId="207"/>
        <pc:sldMkLst>
          <pc:docMk/>
          <pc:sldMk cId="2511602690" sldId="1022"/>
        </pc:sldMkLst>
        <pc:graphicFrameChg chg="mod modGraphic">
          <ac:chgData name="Alfred Asterjadhi" userId="39de57b9-85c0-4fd1-aaac-8ca2b6560ad0" providerId="ADAL" clId="{9C4414ED-F8B6-408C-BFC4-C44AC56CAB54}" dt="2023-11-17T03:50:51.904" v="4160" actId="207"/>
          <ac:graphicFrameMkLst>
            <pc:docMk/>
            <pc:sldMk cId="2511602690" sldId="102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4T02:11:05.521" v="1289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9C4414ED-F8B6-408C-BFC4-C44AC56CAB54}" dt="2023-11-14T02:11:05.521" v="1289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delSp modSp mod">
        <pc:chgData name="Alfred Asterjadhi" userId="39de57b9-85c0-4fd1-aaac-8ca2b6560ad0" providerId="ADAL" clId="{9C4414ED-F8B6-408C-BFC4-C44AC56CAB54}" dt="2023-11-14T02:54:09.480" v="1292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9C4414ED-F8B6-408C-BFC4-C44AC56CAB54}" dt="2023-11-13T07:49:22.441" v="510" actId="20577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9C4414ED-F8B6-408C-BFC4-C44AC56CAB54}" dt="2023-11-14T02:54:09.480" v="1292" actId="207"/>
          <ac:spMkLst>
            <pc:docMk/>
            <pc:sldMk cId="267649941" sldId="1027"/>
            <ac:spMk id="3" creationId="{4750E56A-D14B-EE31-8EFC-E472E5AB62EE}"/>
          </ac:spMkLst>
        </pc:spChg>
        <pc:spChg chg="add del mod">
          <ac:chgData name="Alfred Asterjadhi" userId="39de57b9-85c0-4fd1-aaac-8ca2b6560ad0" providerId="ADAL" clId="{9C4414ED-F8B6-408C-BFC4-C44AC56CAB54}" dt="2023-11-14T01:48:13.172" v="1202" actId="20577"/>
          <ac:spMkLst>
            <pc:docMk/>
            <pc:sldMk cId="267649941" sldId="1027"/>
            <ac:spMk id="6" creationId="{A2B6FD5B-BAC4-C7F5-8536-7C013E5D3FA2}"/>
          </ac:spMkLst>
        </pc:spChg>
        <pc:spChg chg="add del">
          <ac:chgData name="Alfred Asterjadhi" userId="39de57b9-85c0-4fd1-aaac-8ca2b6560ad0" providerId="ADAL" clId="{9C4414ED-F8B6-408C-BFC4-C44AC56CAB54}" dt="2023-11-14T01:48:07.281" v="1186" actId="22"/>
          <ac:spMkLst>
            <pc:docMk/>
            <pc:sldMk cId="267649941" sldId="1027"/>
            <ac:spMk id="8" creationId="{E3A6813B-BDB0-D6D4-2A8C-E89990242C93}"/>
          </ac:spMkLst>
        </pc:spChg>
        <pc:spChg chg="add del">
          <ac:chgData name="Alfred Asterjadhi" userId="39de57b9-85c0-4fd1-aaac-8ca2b6560ad0" providerId="ADAL" clId="{9C4414ED-F8B6-408C-BFC4-C44AC56CAB54}" dt="2023-11-14T01:48:09.116" v="1188" actId="22"/>
          <ac:spMkLst>
            <pc:docMk/>
            <pc:sldMk cId="267649941" sldId="1027"/>
            <ac:spMk id="10" creationId="{65CD99E4-97A5-D35D-2DD1-499ECE6D349C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4T03:50:40.323" v="129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4T03:50:40.323" v="1295" actId="207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7" creationId="{5B5BE034-4D4D-0C10-E876-E8541A8F81A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8" creationId="{082D1475-D880-D3BF-2A83-12BA79476FAC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9" creationId="{AC639A7C-E14C-4EC8-03F4-9016F80D976E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0" creationId="{6E14E5DE-62EB-68FB-A6F9-8EBF32B7828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1" creationId="{009A7F74-36D6-7CD5-89F0-42AABFF68D0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2" creationId="{EC845DB5-973C-F581-1DF2-C7D990432474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3" creationId="{270C9020-BCCB-9443-5BE1-78B14ADCB9D1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4" creationId="{863711B9-860C-39F1-0E28-CB71D34F203F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5" creationId="{0873E208-CBD2-52EA-FCF1-E6ACFF9941C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6" creationId="{71EE94A9-40B1-5CD6-827E-8362219D064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7" creationId="{AC006586-C5E0-081C-0B89-EEFD94F3F9D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8" creationId="{0ACCC703-6AA4-AFF0-4144-8634649D7B74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9" creationId="{5AF85884-5772-856D-2070-7DFCCF8D9C23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0" creationId="{1BA7E921-5C73-A1CD-EFCB-5031AA44D65F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1" creationId="{0F741B20-D2AC-ADA0-F4D2-542C632A36C1}"/>
          </ac:spMkLst>
        </pc:spChg>
      </pc:sldChg>
      <pc:sldChg chg="modSp mod">
        <pc:chgData name="Alfred Asterjadhi" userId="39de57b9-85c0-4fd1-aaac-8ca2b6560ad0" providerId="ADAL" clId="{9C4414ED-F8B6-408C-BFC4-C44AC56CAB54}" dt="2023-11-16T20:37:58.279" v="2786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9C4414ED-F8B6-408C-BFC4-C44AC56CAB54}" dt="2023-11-16T20:37:58.279" v="2786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6T02:52:26.051" v="2508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6:36.316" v="1655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9C4414ED-F8B6-408C-BFC4-C44AC56CAB54}" dt="2023-11-15T20:36:36.316" v="1655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8:00:05.332" v="625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7:35.576" v="1676" actId="14100"/>
        <pc:sldMkLst>
          <pc:docMk/>
          <pc:sldMk cId="3254695095" sldId="1031"/>
        </pc:sldMkLst>
        <pc:spChg chg="mod">
          <ac:chgData name="Alfred Asterjadhi" userId="39de57b9-85c0-4fd1-aaac-8ca2b6560ad0" providerId="ADAL" clId="{9C4414ED-F8B6-408C-BFC4-C44AC56CAB54}" dt="2023-11-15T20:37:35.576" v="1676" actId="14100"/>
          <ac:spMkLst>
            <pc:docMk/>
            <pc:sldMk cId="3254695095" sldId="1031"/>
            <ac:spMk id="3" creationId="{09FACBBB-F323-999C-C847-ACC3CF5DD8C6}"/>
          </ac:spMkLst>
        </pc:spChg>
      </pc:sldChg>
      <pc:sldChg chg="del">
        <pc:chgData name="Alfred Asterjadhi" userId="39de57b9-85c0-4fd1-aaac-8ca2b6560ad0" providerId="ADAL" clId="{9C4414ED-F8B6-408C-BFC4-C44AC56CAB54}" dt="2023-11-16T02:35:04.487" v="2241" actId="47"/>
        <pc:sldMkLst>
          <pc:docMk/>
          <pc:sldMk cId="2879375159" sldId="1032"/>
        </pc:sldMkLst>
      </pc:sldChg>
      <pc:sldChg chg="addSp delSp modSp mod chgLayout">
        <pc:chgData name="Alfred Asterjadhi" userId="39de57b9-85c0-4fd1-aaac-8ca2b6560ad0" providerId="ADAL" clId="{9C4414ED-F8B6-408C-BFC4-C44AC56CAB54}" dt="2023-11-17T03:28:35.573" v="4119" actId="20577"/>
        <pc:sldMkLst>
          <pc:docMk/>
          <pc:sldMk cId="3264548205" sldId="1033"/>
        </pc:sldMkLst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2" creationId="{49F8D064-A777-11C0-5F89-1698A00508B3}"/>
          </ac:spMkLst>
        </pc:spChg>
        <pc:spChg chg="mod ord">
          <ac:chgData name="Alfred Asterjadhi" userId="39de57b9-85c0-4fd1-aaac-8ca2b6560ad0" providerId="ADAL" clId="{9C4414ED-F8B6-408C-BFC4-C44AC56CAB54}" dt="2023-11-17T03:28:35.573" v="4119" actId="20577"/>
          <ac:spMkLst>
            <pc:docMk/>
            <pc:sldMk cId="3264548205" sldId="1033"/>
            <ac:spMk id="3" creationId="{DCC8388E-FE00-2A65-26D0-2EB1B9882D2C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4" creationId="{96F4E98A-5C5C-1810-B34B-C6DEF5FD777F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5" creationId="{8FDCDCD0-5817-2A3F-B991-6FC0CB37AA6A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6" creationId="{DF5AF29D-AB4E-9F81-4744-1A4F81FFC3F8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7" creationId="{C0C78465-8121-5C42-21A8-F0F1B8F753C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8" creationId="{635D6906-62CF-289A-0248-1E893C10EAAC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9" creationId="{716EC38F-C3A5-9489-EE2D-6BC2D56DD0F1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0" creationId="{22D123FA-4AB1-5C28-B0EF-D36FA932C9F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1" creationId="{122CCF00-3DB3-049B-63EB-3CF2F298BE40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9:09.468" v="4124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2" creationId="{0CD0357C-5349-AD40-1427-DDEE1C074C20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7" creationId="{190C9716-D4FC-3AB4-D070-D7B5CEC7C88F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8" creationId="{9E11017C-802E-AD65-85C1-859CDECE32C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9" creationId="{87AC033E-6989-61D3-EDEA-59BF8CB9063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0" creationId="{107910F1-8325-A5AD-A82C-97793E3D794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1" creationId="{287FC94C-9DE9-955F-F9A2-B151E80C0B79}"/>
          </ac:spMkLst>
        </pc:spChg>
      </pc:sldChg>
      <pc:sldChg chg="addSp delSp modSp mod ord">
        <pc:chgData name="Alfred Asterjadhi" userId="39de57b9-85c0-4fd1-aaac-8ca2b6560ad0" providerId="ADAL" clId="{9C4414ED-F8B6-408C-BFC4-C44AC56CAB54}" dt="2023-11-16T20:38:58.437" v="2789" actId="20577"/>
        <pc:sldMkLst>
          <pc:docMk/>
          <pc:sldMk cId="3456116423" sldId="1035"/>
        </pc:sldMkLst>
        <pc:spChg chg="mod">
          <ac:chgData name="Alfred Asterjadhi" userId="39de57b9-85c0-4fd1-aaac-8ca2b6560ad0" providerId="ADAL" clId="{9C4414ED-F8B6-408C-BFC4-C44AC56CAB54}" dt="2023-11-16T20:38:58.437" v="2789" actId="20577"/>
          <ac:spMkLst>
            <pc:docMk/>
            <pc:sldMk cId="3456116423" sldId="1035"/>
            <ac:spMk id="3" creationId="{7E162DB6-C4EE-DEDE-51EE-E544B03CE3D6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7" creationId="{6D7F7BA2-56B3-ACCF-165A-1A79D5FC8AB8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8" creationId="{9676BC61-DE7C-35A6-1E7F-AC9B6593E689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9" creationId="{4F0B5E21-7FA1-E09D-6DCC-64B579E3986A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0" creationId="{D63F45D8-7B56-BBD0-61F7-9018CF15FAB0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1" creationId="{C6463CE2-808F-08EB-602F-149CB655801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9" creationId="{7CF5B925-1210-2E41-1378-A266A0485ADE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0" creationId="{B4F6D664-22C2-CC7D-CAB8-1E05FFEBAEBC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1" creationId="{19733B83-C7A2-DEE4-ACF3-20A8E8913515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2" creationId="{F87F7403-8968-AA99-89D9-FECEED470D4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3" creationId="{A6389BD4-200A-26CF-A1C4-9F8A2342DF0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4" creationId="{90F24230-6E15-4726-C7A1-9CBA08BB71C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5" creationId="{4F9EFD0D-F4F4-78E9-DAEA-D4E235B2BFB7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6" creationId="{ABAB68EE-AABF-7D4E-C945-3A82FCE20623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7" creationId="{AD164314-5698-B432-9DAF-F810082BC98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8" creationId="{3EC9BE70-49C4-81A3-FBC0-C006755770B4}"/>
          </ac:spMkLst>
        </pc:spChg>
        <pc:spChg chg="add mod">
          <ac:chgData name="Alfred Asterjadhi" userId="39de57b9-85c0-4fd1-aaac-8ca2b6560ad0" providerId="ADAL" clId="{9C4414ED-F8B6-408C-BFC4-C44AC56CAB54}" dt="2023-11-16T02:38:14.263" v="2242" actId="114"/>
          <ac:spMkLst>
            <pc:docMk/>
            <pc:sldMk cId="3456116423" sldId="1035"/>
            <ac:spMk id="29" creationId="{0174FD4B-0062-38F9-7952-472B4809E829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0" creationId="{CEA92E66-B76B-6E11-E40B-3442555451EB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1" creationId="{DF467BB2-7CAF-5571-92AC-6957755B822E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9" creationId="{80E7BD7A-CCAB-E170-653E-16F6FA46B5F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0" creationId="{70D9DA70-EDF6-2461-3828-F54206DD8F5A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1" creationId="{D1AB0E8F-D130-F15E-78A3-253DA0FD6DE8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2" creationId="{97465CAD-A08D-6D49-C0F3-BC6E639BF40F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3" creationId="{EE251143-074F-73AE-DD32-8546830D6706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4" creationId="{54566CFA-0C3A-5FEF-1CED-C8BBF389DD84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5" creationId="{D4431F83-3116-1D1F-FAC6-C14F94A4ED3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6" creationId="{D67EA743-2364-4D74-191A-0CF53044F85C}"/>
          </ac:spMkLst>
        </pc:sp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2" creationId="{017C257E-D951-94DF-A32E-D64C480C5367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3" creationId="{45EE0896-BE99-7F90-26A5-9E9FFF280DC0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4" creationId="{5BA94C8C-00FD-E252-BC5E-87E17C4A154A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5" creationId="{421046AA-53AE-6807-3A8E-0505219F3FE2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6" creationId="{59728521-3B34-74F8-29C5-8692BD6B1D48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7" creationId="{E5B5F468-4D60-375C-F59B-DE10F59E8D94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8" creationId="{18DEE666-636D-5EFB-9879-7B4E62A4D6F3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2" creationId="{12144DC9-D6CE-7844-CC6E-93496607185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3" creationId="{8A821D82-C5D5-167D-80A9-CE2FA1BF75B1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4" creationId="{BC80FA6D-4DA0-7E85-BCB4-9671DFD9EC79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5" creationId="{1B7A5278-8512-9BB0-B924-1C672EA6DEFB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6" creationId="{90602702-43E6-BBC6-D77B-A9522C75FC9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7" creationId="{091E4C38-F72E-F81D-1F7E-338C7BA89085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8" creationId="{3B6899DB-ED58-B255-A561-7917FB042564}"/>
          </ac:cxnSpMkLst>
        </pc:cxnChg>
      </pc:sldChg>
      <pc:sldChg chg="addSp delSp modSp mod chgLayout">
        <pc:chgData name="Alfred Asterjadhi" userId="39de57b9-85c0-4fd1-aaac-8ca2b6560ad0" providerId="ADAL" clId="{9C4414ED-F8B6-408C-BFC4-C44AC56CAB54}" dt="2023-11-15T20:09:31.198" v="1614" actId="207"/>
        <pc:sldMkLst>
          <pc:docMk/>
          <pc:sldMk cId="603264867" sldId="1036"/>
        </pc:sldMkLst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0:09:31.198" v="1614" actId="207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7" creationId="{144078C3-C38C-18BF-1811-8E23CE7906C7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8" creationId="{81D2BF40-BA78-0DF0-0DF9-A7A61992F9BB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9" creationId="{24C0BADE-1A74-CDF9-F390-B2B5BEAFF53C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0" creationId="{B7F8A312-8002-005F-602A-E927F6355F5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1" creationId="{EAECB6F4-C312-9B30-3C6E-1BAA791AB6F1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2" creationId="{0A4E4646-F434-2DC5-BF83-01BD6AFF304E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3" creationId="{CBF25FA1-098E-6297-EFC3-51F43F17889C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4" creationId="{92ECCBB4-4B14-F3AA-E5B9-312A1329DE34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5" creationId="{23DE1232-9422-D9BA-2298-AA5AD3BEE2AF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6" creationId="{03732F69-BFDF-8C9C-50AF-2C425AD6FEE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5T22:18:41.446" v="1688" actId="207"/>
        <pc:sldMkLst>
          <pc:docMk/>
          <pc:sldMk cId="4147590439" sldId="1037"/>
        </pc:sldMkLst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2:18:41.446" v="1688" actId="207"/>
          <ac:spMkLst>
            <pc:docMk/>
            <pc:sldMk cId="4147590439" sldId="1037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7" creationId="{AF3E947D-6034-0784-4E29-76365D547621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8" creationId="{DE522314-DEAB-2F8E-4791-7F7B68BF4D7E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9" creationId="{0A797D5C-C14E-1B2A-A0AE-5DA161704856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0" creationId="{39AA8CB1-BD2E-B8DE-4914-F564AE5C21C5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1" creationId="{AB388E89-D234-06B1-E019-DF22C7F65D14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6T22:40:27.363" v="3657" actId="207"/>
        <pc:sldMkLst>
          <pc:docMk/>
          <pc:sldMk cId="1819786892" sldId="1038"/>
        </pc:sldMkLst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6T22:40:27.363" v="3657" actId="207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7" creationId="{B500B261-6254-C01E-9A15-DAA0F21D609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8" creationId="{B6491C3F-3295-86AC-7DB6-B25B875D668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9" creationId="{16F513EF-DF8B-3E8F-E7A8-7DFD42E84D77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0" creationId="{8816D9BA-E123-D9D1-0688-CB2CDA42B27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1" creationId="{054853D7-8022-347E-A456-8CCF35F1AE2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5:46.487" v="4110" actId="400"/>
        <pc:sldMkLst>
          <pc:docMk/>
          <pc:sldMk cId="3814028870" sldId="1039"/>
        </pc:sldMkLst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7T03:25:46.487" v="4110" actId="400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7" creationId="{EE680B7A-1F70-1F0D-DAB9-02A2D74D44C5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8" creationId="{B59C3251-192A-3CBC-F793-111BBCDA669B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9" creationId="{24D42647-A8D9-5B8F-8331-CEC676B14A5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0" creationId="{83FC5F2C-9B40-2728-12E8-35D74296DC8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1" creationId="{A1E685D4-484C-10B5-52D5-68E164AADA09}"/>
          </ac:spMkLst>
        </pc:spChg>
      </pc:sldChg>
      <pc:sldChg chg="modSp add mod">
        <pc:chgData name="Alfred Asterjadhi" userId="39de57b9-85c0-4fd1-aaac-8ca2b6560ad0" providerId="ADAL" clId="{9C4414ED-F8B6-408C-BFC4-C44AC56CAB54}" dt="2023-11-13T08:11:42.569" v="779" actId="207"/>
        <pc:sldMkLst>
          <pc:docMk/>
          <pc:sldMk cId="853388523" sldId="1040"/>
        </pc:sldMkLst>
        <pc:spChg chg="mod">
          <ac:chgData name="Alfred Asterjadhi" userId="39de57b9-85c0-4fd1-aaac-8ca2b6560ad0" providerId="ADAL" clId="{9C4414ED-F8B6-408C-BFC4-C44AC56CAB54}" dt="2023-11-13T07:57:36.280" v="574" actId="20577"/>
          <ac:spMkLst>
            <pc:docMk/>
            <pc:sldMk cId="853388523" sldId="104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11:42.569" v="779" actId="207"/>
          <ac:graphicFrameMkLst>
            <pc:docMk/>
            <pc:sldMk cId="853388523" sldId="104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27.106" v="686"/>
        <pc:sldMkLst>
          <pc:docMk/>
          <pc:sldMk cId="2846313192" sldId="1041"/>
        </pc:sldMkLst>
        <pc:spChg chg="mod">
          <ac:chgData name="Alfred Asterjadhi" userId="39de57b9-85c0-4fd1-aaac-8ca2b6560ad0" providerId="ADAL" clId="{9C4414ED-F8B6-408C-BFC4-C44AC56CAB54}" dt="2023-11-13T07:57:38.072" v="575" actId="20577"/>
          <ac:spMkLst>
            <pc:docMk/>
            <pc:sldMk cId="2846313192" sldId="10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27.106" v="686"/>
          <ac:graphicFrameMkLst>
            <pc:docMk/>
            <pc:sldMk cId="2846313192" sldId="104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4:50.703" v="1795" actId="207"/>
        <pc:sldMkLst>
          <pc:docMk/>
          <pc:sldMk cId="2488498920" sldId="1042"/>
        </pc:sldMkLst>
        <pc:spChg chg="mod">
          <ac:chgData name="Alfred Asterjadhi" userId="39de57b9-85c0-4fd1-aaac-8ca2b6560ad0" providerId="ADAL" clId="{9C4414ED-F8B6-408C-BFC4-C44AC56CAB54}" dt="2023-11-13T07:57:40.014" v="576" actId="20577"/>
          <ac:spMkLst>
            <pc:docMk/>
            <pc:sldMk cId="2488498920" sldId="104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4:50.703" v="1795" actId="207"/>
          <ac:graphicFrameMkLst>
            <pc:docMk/>
            <pc:sldMk cId="2488498920" sldId="104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2.512" v="688"/>
        <pc:sldMkLst>
          <pc:docMk/>
          <pc:sldMk cId="2275702997" sldId="1043"/>
        </pc:sldMkLst>
        <pc:spChg chg="mod">
          <ac:chgData name="Alfred Asterjadhi" userId="39de57b9-85c0-4fd1-aaac-8ca2b6560ad0" providerId="ADAL" clId="{9C4414ED-F8B6-408C-BFC4-C44AC56CAB54}" dt="2023-11-13T07:57:43.289" v="577" actId="20577"/>
          <ac:spMkLst>
            <pc:docMk/>
            <pc:sldMk cId="2275702997" sldId="104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2.512" v="688"/>
          <ac:graphicFrameMkLst>
            <pc:docMk/>
            <pc:sldMk cId="2275702997" sldId="104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4.942" v="689"/>
        <pc:sldMkLst>
          <pc:docMk/>
          <pc:sldMk cId="3030068099" sldId="1044"/>
        </pc:sldMkLst>
        <pc:spChg chg="mod">
          <ac:chgData name="Alfred Asterjadhi" userId="39de57b9-85c0-4fd1-aaac-8ca2b6560ad0" providerId="ADAL" clId="{9C4414ED-F8B6-408C-BFC4-C44AC56CAB54}" dt="2023-11-13T07:57:45.183" v="578" actId="20577"/>
          <ac:spMkLst>
            <pc:docMk/>
            <pc:sldMk cId="3030068099" sldId="104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4.942" v="689"/>
          <ac:graphicFrameMkLst>
            <pc:docMk/>
            <pc:sldMk cId="3030068099" sldId="104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14.107" v="1803" actId="207"/>
        <pc:sldMkLst>
          <pc:docMk/>
          <pc:sldMk cId="1439753108" sldId="1045"/>
        </pc:sldMkLst>
        <pc:spChg chg="mod">
          <ac:chgData name="Alfred Asterjadhi" userId="39de57b9-85c0-4fd1-aaac-8ca2b6560ad0" providerId="ADAL" clId="{9C4414ED-F8B6-408C-BFC4-C44AC56CAB54}" dt="2023-11-13T07:57:47.240" v="579" actId="20577"/>
          <ac:spMkLst>
            <pc:docMk/>
            <pc:sldMk cId="1439753108" sldId="104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14.107" v="1803" actId="207"/>
          <ac:graphicFrameMkLst>
            <pc:docMk/>
            <pc:sldMk cId="1439753108" sldId="104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59.861" v="1819" actId="20577"/>
        <pc:sldMkLst>
          <pc:docMk/>
          <pc:sldMk cId="4255386338" sldId="1046"/>
        </pc:sldMkLst>
        <pc:spChg chg="mod">
          <ac:chgData name="Alfred Asterjadhi" userId="39de57b9-85c0-4fd1-aaac-8ca2b6560ad0" providerId="ADAL" clId="{9C4414ED-F8B6-408C-BFC4-C44AC56CAB54}" dt="2023-11-13T07:57:50.377" v="580" actId="20577"/>
          <ac:spMkLst>
            <pc:docMk/>
            <pc:sldMk cId="4255386338" sldId="104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59.861" v="1819" actId="20577"/>
          <ac:graphicFrameMkLst>
            <pc:docMk/>
            <pc:sldMk cId="4255386338" sldId="104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0:07:19.790" v="1738" actId="20577"/>
        <pc:sldMkLst>
          <pc:docMk/>
          <pc:sldMk cId="1258431245" sldId="1047"/>
        </pc:sldMkLst>
        <pc:spChg chg="mod">
          <ac:chgData name="Alfred Asterjadhi" userId="39de57b9-85c0-4fd1-aaac-8ca2b6560ad0" providerId="ADAL" clId="{9C4414ED-F8B6-408C-BFC4-C44AC56CAB54}" dt="2023-11-13T21:32:58.754" v="861" actId="20577"/>
          <ac:spMkLst>
            <pc:docMk/>
            <pc:sldMk cId="1258431245" sldId="104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0:07:19.790" v="1738" actId="20577"/>
          <ac:graphicFrameMkLst>
            <pc:docMk/>
            <pc:sldMk cId="1258431245" sldId="1047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9C4414ED-F8B6-408C-BFC4-C44AC56CAB54}" dt="2023-11-16T02:35:01.817" v="2240" actId="47"/>
        <pc:sldMkLst>
          <pc:docMk/>
          <pc:sldMk cId="65902324" sldId="1048"/>
        </pc:sldMkLst>
      </pc:sldChg>
      <pc:sldChg chg="new del">
        <pc:chgData name="Alfred Asterjadhi" userId="39de57b9-85c0-4fd1-aaac-8ca2b6560ad0" providerId="ADAL" clId="{9C4414ED-F8B6-408C-BFC4-C44AC56CAB54}" dt="2023-11-16T02:29:40.346" v="2030" actId="47"/>
        <pc:sldMkLst>
          <pc:docMk/>
          <pc:sldMk cId="3362007103" sldId="1048"/>
        </pc:sldMkLst>
      </pc:sldChg>
      <pc:sldChg chg="new del">
        <pc:chgData name="Alfred Asterjadhi" userId="39de57b9-85c0-4fd1-aaac-8ca2b6560ad0" providerId="ADAL" clId="{9C4414ED-F8B6-408C-BFC4-C44AC56CAB54}" dt="2023-11-16T02:34:46.364" v="2239" actId="47"/>
        <pc:sldMkLst>
          <pc:docMk/>
          <pc:sldMk cId="2064949425" sldId="1049"/>
        </pc:sldMkLst>
      </pc:sldChg>
      <pc:sldChg chg="new del">
        <pc:chgData name="Alfred Asterjadhi" userId="39de57b9-85c0-4fd1-aaac-8ca2b6560ad0" providerId="ADAL" clId="{9C4414ED-F8B6-408C-BFC4-C44AC56CAB54}" dt="2023-11-16T02:34:44.440" v="2238" actId="47"/>
        <pc:sldMkLst>
          <pc:docMk/>
          <pc:sldMk cId="1261302807" sldId="1050"/>
        </pc:sldMkLst>
      </pc:sldChg>
      <pc:sldChg chg="modSp add mod">
        <pc:chgData name="Alfred Asterjadhi" userId="39de57b9-85c0-4fd1-aaac-8ca2b6560ad0" providerId="ADAL" clId="{9C4414ED-F8B6-408C-BFC4-C44AC56CAB54}" dt="2023-11-16T21:06:31.502" v="3153" actId="13926"/>
        <pc:sldMkLst>
          <pc:docMk/>
          <pc:sldMk cId="330771405" sldId="1051"/>
        </pc:sldMkLst>
        <pc:spChg chg="mod">
          <ac:chgData name="Alfred Asterjadhi" userId="39de57b9-85c0-4fd1-aaac-8ca2b6560ad0" providerId="ADAL" clId="{9C4414ED-F8B6-408C-BFC4-C44AC56CAB54}" dt="2023-11-16T21:04:45.515" v="3083" actId="6549"/>
          <ac:spMkLst>
            <pc:docMk/>
            <pc:sldMk cId="330771405" sldId="1051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6:31.502" v="3153" actId="13926"/>
          <ac:spMkLst>
            <pc:docMk/>
            <pc:sldMk cId="330771405" sldId="1051"/>
            <ac:spMk id="3" creationId="{DD7A2A78-6606-4876-B528-2E87465C44BF}"/>
          </ac:spMkLst>
        </pc:spChg>
      </pc:sldChg>
      <pc:sldChg chg="modSp new del mod">
        <pc:chgData name="Alfred Asterjadhi" userId="39de57b9-85c0-4fd1-aaac-8ca2b6560ad0" providerId="ADAL" clId="{9C4414ED-F8B6-408C-BFC4-C44AC56CAB54}" dt="2023-11-16T02:43:24.205" v="2271" actId="47"/>
        <pc:sldMkLst>
          <pc:docMk/>
          <pc:sldMk cId="2148464460" sldId="1052"/>
        </pc:sldMkLst>
        <pc:spChg chg="mod">
          <ac:chgData name="Alfred Asterjadhi" userId="39de57b9-85c0-4fd1-aaac-8ca2b6560ad0" providerId="ADAL" clId="{9C4414ED-F8B6-408C-BFC4-C44AC56CAB54}" dt="2023-11-16T02:39:07.286" v="2264" actId="20577"/>
          <ac:spMkLst>
            <pc:docMk/>
            <pc:sldMk cId="2148464460" sldId="1052"/>
            <ac:spMk id="2" creationId="{8AB9A29D-1EE4-3C7E-2D60-889DABBF7AA9}"/>
          </ac:spMkLst>
        </pc:spChg>
      </pc:sldChg>
      <pc:sldChg chg="modSp add mod">
        <pc:chgData name="Alfred Asterjadhi" userId="39de57b9-85c0-4fd1-aaac-8ca2b6560ad0" providerId="ADAL" clId="{9C4414ED-F8B6-408C-BFC4-C44AC56CAB54}" dt="2023-11-16T02:46:15.420" v="2405"/>
        <pc:sldMkLst>
          <pc:docMk/>
          <pc:sldMk cId="3238388333" sldId="1053"/>
        </pc:sldMkLst>
        <pc:spChg chg="mod">
          <ac:chgData name="Alfred Asterjadhi" userId="39de57b9-85c0-4fd1-aaac-8ca2b6560ad0" providerId="ADAL" clId="{9C4414ED-F8B6-408C-BFC4-C44AC56CAB54}" dt="2023-11-16T02:46:04.754" v="2404" actId="6549"/>
          <ac:spMkLst>
            <pc:docMk/>
            <pc:sldMk cId="3238388333" sldId="1053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46:15.420" v="2405"/>
          <ac:spMkLst>
            <pc:docMk/>
            <pc:sldMk cId="3238388333" sldId="1053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6T02:44:59.668" v="2344" actId="20577"/>
          <ac:spMkLst>
            <pc:docMk/>
            <pc:sldMk cId="3238388333" sldId="1053"/>
            <ac:spMk id="7" creationId="{7078CCF3-0DFD-474F-84F0-A806A2715779}"/>
          </ac:spMkLst>
        </pc:spChg>
        <pc:spChg chg="mod">
          <ac:chgData name="Alfred Asterjadhi" userId="39de57b9-85c0-4fd1-aaac-8ca2b6560ad0" providerId="ADAL" clId="{9C4414ED-F8B6-408C-BFC4-C44AC56CAB54}" dt="2023-11-16T02:45:23.131" v="2347" actId="114"/>
          <ac:spMkLst>
            <pc:docMk/>
            <pc:sldMk cId="3238388333" sldId="1053"/>
            <ac:spMk id="16" creationId="{224458F6-EF79-44A1-AB52-DED774BAB2B1}"/>
          </ac:spMkLst>
        </pc:spChg>
      </pc:sldChg>
      <pc:sldChg chg="new del">
        <pc:chgData name="Alfred Asterjadhi" userId="39de57b9-85c0-4fd1-aaac-8ca2b6560ad0" providerId="ADAL" clId="{9C4414ED-F8B6-408C-BFC4-C44AC56CAB54}" dt="2023-11-16T03:02:27.965" v="2748" actId="47"/>
        <pc:sldMkLst>
          <pc:docMk/>
          <pc:sldMk cId="4212998042" sldId="1054"/>
        </pc:sldMkLst>
      </pc:sldChg>
      <pc:sldChg chg="modSp add mod">
        <pc:chgData name="Alfred Asterjadhi" userId="39de57b9-85c0-4fd1-aaac-8ca2b6560ad0" providerId="ADAL" clId="{9C4414ED-F8B6-408C-BFC4-C44AC56CAB54}" dt="2023-11-16T21:47:22.056" v="3639"/>
        <pc:sldMkLst>
          <pc:docMk/>
          <pc:sldMk cId="2586608742" sldId="1055"/>
        </pc:sldMkLst>
        <pc:spChg chg="mod">
          <ac:chgData name="Alfred Asterjadhi" userId="39de57b9-85c0-4fd1-aaac-8ca2b6560ad0" providerId="ADAL" clId="{9C4414ED-F8B6-408C-BFC4-C44AC56CAB54}" dt="2023-11-16T21:47:22.056" v="3639"/>
          <ac:spMkLst>
            <pc:docMk/>
            <pc:sldMk cId="2586608742" sldId="1055"/>
            <ac:spMk id="3" creationId="{02BA561B-8BAF-4EA4-A797-850374784F0E}"/>
          </ac:spMkLst>
        </pc:spChg>
        <pc:spChg chg="mod">
          <ac:chgData name="Alfred Asterjadhi" userId="39de57b9-85c0-4fd1-aaac-8ca2b6560ad0" providerId="ADAL" clId="{9C4414ED-F8B6-408C-BFC4-C44AC56CAB54}" dt="2023-11-16T03:02:23.283" v="2747" actId="20577"/>
          <ac:spMkLst>
            <pc:docMk/>
            <pc:sldMk cId="2586608742" sldId="1055"/>
            <ac:spMk id="6" creationId="{E9119043-A33A-4FCD-8445-EFEC606B0FF2}"/>
          </ac:spMkLst>
        </pc:spChg>
      </pc:sldChg>
      <pc:sldChg chg="new del">
        <pc:chgData name="Alfred Asterjadhi" userId="39de57b9-85c0-4fd1-aaac-8ca2b6560ad0" providerId="ADAL" clId="{9C4414ED-F8B6-408C-BFC4-C44AC56CAB54}" dt="2023-11-16T21:05:31.693" v="3085" actId="47"/>
        <pc:sldMkLst>
          <pc:docMk/>
          <pc:sldMk cId="1419247988" sldId="1056"/>
        </pc:sldMkLst>
      </pc:sldChg>
      <pc:sldChg chg="modSp add mod">
        <pc:chgData name="Alfred Asterjadhi" userId="39de57b9-85c0-4fd1-aaac-8ca2b6560ad0" providerId="ADAL" clId="{9C4414ED-F8B6-408C-BFC4-C44AC56CAB54}" dt="2023-11-16T21:08:03.070" v="3202"/>
        <pc:sldMkLst>
          <pc:docMk/>
          <pc:sldMk cId="4289060853" sldId="1056"/>
        </pc:sldMkLst>
        <pc:spChg chg="mod">
          <ac:chgData name="Alfred Asterjadhi" userId="39de57b9-85c0-4fd1-aaac-8ca2b6560ad0" providerId="ADAL" clId="{9C4414ED-F8B6-408C-BFC4-C44AC56CAB54}" dt="2023-11-16T21:06:42.035" v="3160" actId="6549"/>
          <ac:spMkLst>
            <pc:docMk/>
            <pc:sldMk cId="4289060853" sldId="1056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8:03.070" v="3202"/>
          <ac:spMkLst>
            <pc:docMk/>
            <pc:sldMk cId="4289060853" sldId="1056"/>
            <ac:spMk id="3" creationId="{DD7A2A78-6606-4876-B528-2E87465C44B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9:19.207" v="3364" actId="20577"/>
        <pc:sldMkLst>
          <pc:docMk/>
          <pc:sldMk cId="783774361" sldId="1057"/>
        </pc:sldMkLst>
        <pc:spChg chg="mod">
          <ac:chgData name="Alfred Asterjadhi" userId="39de57b9-85c0-4fd1-aaac-8ca2b6560ad0" providerId="ADAL" clId="{9C4414ED-F8B6-408C-BFC4-C44AC56CAB54}" dt="2023-11-16T21:26:26.421" v="3335" actId="20577"/>
          <ac:spMkLst>
            <pc:docMk/>
            <pc:sldMk cId="783774361" sldId="1057"/>
            <ac:spMk id="2" creationId="{86201023-D319-47E9-A40B-77186EAD192A}"/>
          </ac:spMkLst>
        </pc:spChg>
        <pc:spChg chg="mod">
          <ac:chgData name="Alfred Asterjadhi" userId="39de57b9-85c0-4fd1-aaac-8ca2b6560ad0" providerId="ADAL" clId="{9C4414ED-F8B6-408C-BFC4-C44AC56CAB54}" dt="2023-11-16T21:29:19.207" v="3364" actId="20577"/>
          <ac:spMkLst>
            <pc:docMk/>
            <pc:sldMk cId="783774361" sldId="1057"/>
            <ac:spMk id="3" creationId="{2144E2DD-B4C9-4455-BF3D-11C5769871AF}"/>
          </ac:spMkLst>
        </pc:spChg>
      </pc:sldChg>
      <pc:sldMasterChg chg="modSp mod">
        <pc:chgData name="Alfred Asterjadhi" userId="39de57b9-85c0-4fd1-aaac-8ca2b6560ad0" providerId="ADAL" clId="{9C4414ED-F8B6-408C-BFC4-C44AC56CAB54}" dt="2023-11-17T03:51:27.188" v="4162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C4414ED-F8B6-408C-BFC4-C44AC56CAB54}" dt="2023-11-17T03:51:27.188" v="4162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57A0B4EB-0EC4-490D-92F6-3DB921CD1864}"/>
    <pc:docChg chg="undo redo custSel addSld modSld modMainMaster">
      <pc:chgData name="Alfred Asterjadhi" userId="39de57b9-85c0-4fd1-aaac-8ca2b6560ad0" providerId="ADAL" clId="{57A0B4EB-0EC4-490D-92F6-3DB921CD1864}" dt="2023-07-13T14:13:14.906" v="2247" actId="6549"/>
      <pc:docMkLst>
        <pc:docMk/>
      </pc:docMkLst>
      <pc:sldChg chg="modSp mod">
        <pc:chgData name="Alfred Asterjadhi" userId="39de57b9-85c0-4fd1-aaac-8ca2b6560ad0" providerId="ADAL" clId="{57A0B4EB-0EC4-490D-92F6-3DB921CD1864}" dt="2023-07-13T12:23:15.281" v="1977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57A0B4EB-0EC4-490D-92F6-3DB921CD1864}" dt="2023-07-13T11:39:10.011" v="195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12:23:15.281" v="1977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4:04:13.871" v="2206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57A0B4EB-0EC4-490D-92F6-3DB921CD1864}" dt="2023-07-13T14:04:13.871" v="220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modSp mod">
        <pc:chgData name="Alfred Asterjadhi" userId="39de57b9-85c0-4fd1-aaac-8ca2b6560ad0" providerId="ADAL" clId="{57A0B4EB-0EC4-490D-92F6-3DB921CD1864}" dt="2023-07-13T14:11:43.319" v="2245" actId="1076"/>
        <pc:sldMkLst>
          <pc:docMk/>
          <pc:sldMk cId="3759718192" sldId="368"/>
        </pc:sldMkLst>
        <pc:spChg chg="mod">
          <ac:chgData name="Alfred Asterjadhi" userId="39de57b9-85c0-4fd1-aaac-8ca2b6560ad0" providerId="ADAL" clId="{57A0B4EB-0EC4-490D-92F6-3DB921CD1864}" dt="2023-07-13T14:11:07.648" v="2238" actId="20577"/>
          <ac:spMkLst>
            <pc:docMk/>
            <pc:sldMk cId="3759718192" sldId="368"/>
            <ac:spMk id="3" creationId="{73382C34-84F1-F2DE-C5D9-E1296FE55B90}"/>
          </ac:spMkLst>
        </pc:spChg>
        <pc:picChg chg="add mod">
          <ac:chgData name="Alfred Asterjadhi" userId="39de57b9-85c0-4fd1-aaac-8ca2b6560ad0" providerId="ADAL" clId="{57A0B4EB-0EC4-490D-92F6-3DB921CD1864}" dt="2023-07-13T14:11:43.319" v="2245" actId="1076"/>
          <ac:picMkLst>
            <pc:docMk/>
            <pc:sldMk cId="3759718192" sldId="368"/>
            <ac:picMk id="8" creationId="{E47685EF-E381-5D83-F355-5C7CA2BB9CFD}"/>
          </ac:picMkLst>
        </pc:picChg>
        <pc:picChg chg="add mod">
          <ac:chgData name="Alfred Asterjadhi" userId="39de57b9-85c0-4fd1-aaac-8ca2b6560ad0" providerId="ADAL" clId="{57A0B4EB-0EC4-490D-92F6-3DB921CD1864}" dt="2023-07-13T14:11:38.281" v="2244" actId="1076"/>
          <ac:picMkLst>
            <pc:docMk/>
            <pc:sldMk cId="3759718192" sldId="368"/>
            <ac:picMk id="10" creationId="{D54854AB-419B-E2B5-21FB-6BC02F6CAD58}"/>
          </ac:picMkLst>
        </pc:picChg>
      </pc:sldChg>
      <pc:sldChg chg="modSp mod">
        <pc:chgData name="Alfred Asterjadhi" userId="39de57b9-85c0-4fd1-aaac-8ca2b6560ad0" providerId="ADAL" clId="{57A0B4EB-0EC4-490D-92F6-3DB921CD1864}" dt="2023-07-13T10:41:46.603" v="1893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57A0B4EB-0EC4-490D-92F6-3DB921CD1864}" dt="2023-07-13T10:41:46.603" v="1893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57A0B4EB-0EC4-490D-92F6-3DB921CD1864}" dt="2023-07-13T05:13:29.271" v="1460" actId="400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57A0B4EB-0EC4-490D-92F6-3DB921CD1864}" dt="2023-07-13T05:13:29.271" v="1460" actId="400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12:27:01.406" v="280" actId="20577"/>
        <pc:sldMkLst>
          <pc:docMk/>
          <pc:sldMk cId="3614762288" sldId="400"/>
        </pc:sldMkLst>
        <pc:spChg chg="mod">
          <ac:chgData name="Alfred Asterjadhi" userId="39de57b9-85c0-4fd1-aaac-8ca2b6560ad0" providerId="ADAL" clId="{57A0B4EB-0EC4-490D-92F6-3DB921CD1864}" dt="2023-07-12T12:15:38.279" v="238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12:27:01.406" v="280" actId="20577"/>
          <ac:spMkLst>
            <pc:docMk/>
            <pc:sldMk cId="3614762288" sldId="40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3:59:43.322" v="2007" actId="13926"/>
        <pc:sldMkLst>
          <pc:docMk/>
          <pc:sldMk cId="3530745078" sldId="981"/>
        </pc:sldMkLst>
        <pc:spChg chg="mod">
          <ac:chgData name="Alfred Asterjadhi" userId="39de57b9-85c0-4fd1-aaac-8ca2b6560ad0" providerId="ADAL" clId="{57A0B4EB-0EC4-490D-92F6-3DB921CD1864}" dt="2023-07-13T13:59:43.322" v="2007" actId="13926"/>
          <ac:spMkLst>
            <pc:docMk/>
            <pc:sldMk cId="3530745078" sldId="981"/>
            <ac:spMk id="3" creationId="{A8A8918D-AD35-E6A1-C2CF-82B199C2169E}"/>
          </ac:spMkLst>
        </pc:spChg>
      </pc:sldChg>
      <pc:sldChg chg="addSp delSp modSp mod">
        <pc:chgData name="Alfred Asterjadhi" userId="39de57b9-85c0-4fd1-aaac-8ca2b6560ad0" providerId="ADAL" clId="{57A0B4EB-0EC4-490D-92F6-3DB921CD1864}" dt="2023-07-13T07:00:09.882" v="1632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57A0B4EB-0EC4-490D-92F6-3DB921CD1864}" dt="2023-07-13T06:10:21.384" v="1621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07:00:09.882" v="1632" actId="207"/>
          <ac:spMkLst>
            <pc:docMk/>
            <pc:sldMk cId="2409887836" sldId="994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48:31.988" v="1113"/>
          <ac:graphicFrameMkLst>
            <pc:docMk/>
            <pc:sldMk cId="2409887836" sldId="994"/>
            <ac:graphicFrameMk id="7" creationId="{05F81CA1-6D58-FD06-B42D-7372895DEBE9}"/>
          </ac:graphicFrameMkLst>
        </pc:graphicFrameChg>
        <pc:graphicFrameChg chg="add del mod">
          <ac:chgData name="Alfred Asterjadhi" userId="39de57b9-85c0-4fd1-aaac-8ca2b6560ad0" providerId="ADAL" clId="{57A0B4EB-0EC4-490D-92F6-3DB921CD1864}" dt="2023-07-12T22:48:35.501" v="1115"/>
          <ac:graphicFrameMkLst>
            <pc:docMk/>
            <pc:sldMk cId="2409887836" sldId="994"/>
            <ac:graphicFrameMk id="8" creationId="{AD7D372F-C7D3-2A9C-C388-F3013460BD08}"/>
          </ac:graphicFrameMkLst>
        </pc:graphicFrameChg>
      </pc:sldChg>
      <pc:sldChg chg="addSp delSp modSp mod">
        <pc:chgData name="Alfred Asterjadhi" userId="39de57b9-85c0-4fd1-aaac-8ca2b6560ad0" providerId="ADAL" clId="{57A0B4EB-0EC4-490D-92F6-3DB921CD1864}" dt="2023-07-12T22:16:14.765" v="863" actId="20577"/>
        <pc:sldMkLst>
          <pc:docMk/>
          <pc:sldMk cId="3360543781" sldId="995"/>
        </pc:sldMkLst>
        <pc:spChg chg="mod">
          <ac:chgData name="Alfred Asterjadhi" userId="39de57b9-85c0-4fd1-aaac-8ca2b6560ad0" providerId="ADAL" clId="{57A0B4EB-0EC4-490D-92F6-3DB921CD1864}" dt="2023-07-12T15:02:01.260" v="624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22:16:14.765" v="863" actId="20577"/>
          <ac:spMkLst>
            <pc:docMk/>
            <pc:sldMk cId="3360543781" sldId="995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16:06.557" v="847"/>
          <ac:graphicFrameMkLst>
            <pc:docMk/>
            <pc:sldMk cId="3360543781" sldId="995"/>
            <ac:graphicFrameMk id="7" creationId="{EF3E17D8-C78F-3CC5-B57B-BFF42D368969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10:41:37.054" v="187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57A0B4EB-0EC4-490D-92F6-3DB921CD1864}" dt="2023-07-13T10:41:37.054" v="187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57A0B4EB-0EC4-490D-92F6-3DB921CD1864}" dt="2023-07-13T05:27:01.662" v="1467" actId="20577"/>
        <pc:sldMkLst>
          <pc:docMk/>
          <pc:sldMk cId="3395387797" sldId="1002"/>
        </pc:sldMkLst>
        <pc:graphicFrameChg chg="mod modGraphic">
          <ac:chgData name="Alfred Asterjadhi" userId="39de57b9-85c0-4fd1-aaac-8ca2b6560ad0" providerId="ADAL" clId="{57A0B4EB-0EC4-490D-92F6-3DB921CD1864}" dt="2023-07-13T05:27:01.662" v="1467" actId="20577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2:59.713" v="1411" actId="20577"/>
        <pc:sldMkLst>
          <pc:docMk/>
          <pc:sldMk cId="3464470949" sldId="1003"/>
        </pc:sldMkLst>
        <pc:graphicFrameChg chg="mod modGraphic">
          <ac:chgData name="Alfred Asterjadhi" userId="39de57b9-85c0-4fd1-aaac-8ca2b6560ad0" providerId="ADAL" clId="{57A0B4EB-0EC4-490D-92F6-3DB921CD1864}" dt="2023-07-13T00:12:59.713" v="1411" actId="20577"/>
          <ac:graphicFrameMkLst>
            <pc:docMk/>
            <pc:sldMk cId="3464470949" sldId="1003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7:48.847" v="1425" actId="20577"/>
        <pc:sldMkLst>
          <pc:docMk/>
          <pc:sldMk cId="3389606792" sldId="1004"/>
        </pc:sldMkLst>
        <pc:graphicFrameChg chg="mod modGraphic">
          <ac:chgData name="Alfred Asterjadhi" userId="39de57b9-85c0-4fd1-aaac-8ca2b6560ad0" providerId="ADAL" clId="{57A0B4EB-0EC4-490D-92F6-3DB921CD1864}" dt="2023-07-13T00:17:48.847" v="1425" actId="20577"/>
          <ac:graphicFrameMkLst>
            <pc:docMk/>
            <pc:sldMk cId="3389606792" sldId="1004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21:54.901" v="1451" actId="20577"/>
        <pc:sldMkLst>
          <pc:docMk/>
          <pc:sldMk cId="3659630825" sldId="1005"/>
        </pc:sldMkLst>
        <pc:graphicFrameChg chg="mod modGraphic">
          <ac:chgData name="Alfred Asterjadhi" userId="39de57b9-85c0-4fd1-aaac-8ca2b6560ad0" providerId="ADAL" clId="{57A0B4EB-0EC4-490D-92F6-3DB921CD1864}" dt="2023-07-13T00:21:54.901" v="1451" actId="20577"/>
          <ac:graphicFrameMkLst>
            <pc:docMk/>
            <pc:sldMk cId="3659630825" sldId="1005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3:54:51.774" v="1289" actId="20577"/>
        <pc:sldMkLst>
          <pc:docMk/>
          <pc:sldMk cId="1880058738" sldId="1009"/>
        </pc:sldMkLst>
        <pc:graphicFrameChg chg="mod modGraphic">
          <ac:chgData name="Alfred Asterjadhi" userId="39de57b9-85c0-4fd1-aaac-8ca2b6560ad0" providerId="ADAL" clId="{57A0B4EB-0EC4-490D-92F6-3DB921CD1864}" dt="2023-07-12T23:54:51.774" v="1289" actId="20577"/>
          <ac:graphicFrameMkLst>
            <pc:docMk/>
            <pc:sldMk cId="1880058738" sldId="1009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54:53.198" v="1172" actId="20577"/>
        <pc:sldMkLst>
          <pc:docMk/>
          <pc:sldMk cId="1771622935" sldId="1010"/>
        </pc:sldMkLst>
        <pc:graphicFrameChg chg="mod modGraphic">
          <ac:chgData name="Alfred Asterjadhi" userId="39de57b9-85c0-4fd1-aaac-8ca2b6560ad0" providerId="ADAL" clId="{57A0B4EB-0EC4-490D-92F6-3DB921CD1864}" dt="2023-07-12T22:54:53.198" v="1172" actId="20577"/>
          <ac:graphicFrameMkLst>
            <pc:docMk/>
            <pc:sldMk cId="1771622935" sldId="1010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22:48.266" v="951" actId="207"/>
        <pc:sldMkLst>
          <pc:docMk/>
          <pc:sldMk cId="3694157284" sldId="1011"/>
        </pc:sldMkLst>
        <pc:graphicFrameChg chg="mod modGraphic">
          <ac:chgData name="Alfred Asterjadhi" userId="39de57b9-85c0-4fd1-aaac-8ca2b6560ad0" providerId="ADAL" clId="{57A0B4EB-0EC4-490D-92F6-3DB921CD1864}" dt="2023-07-12T22:22:48.266" v="951" actId="207"/>
          <ac:graphicFrameMkLst>
            <pc:docMk/>
            <pc:sldMk cId="3694157284" sldId="1011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57A0B4EB-0EC4-490D-92F6-3DB921CD1864}" dt="2023-07-12T23:55:42.753" v="1297" actId="20577"/>
        <pc:sldMkLst>
          <pc:docMk/>
          <pc:sldMk cId="1235376296" sldId="1012"/>
        </pc:sldMkLst>
        <pc:spChg chg="mod">
          <ac:chgData name="Alfred Asterjadhi" userId="39de57b9-85c0-4fd1-aaac-8ca2b6560ad0" providerId="ADAL" clId="{57A0B4EB-0EC4-490D-92F6-3DB921CD1864}" dt="2023-07-12T12:25:48.578" v="271" actId="20577"/>
          <ac:spMkLst>
            <pc:docMk/>
            <pc:sldMk cId="1235376296" sldId="101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57A0B4EB-0EC4-490D-92F6-3DB921CD1864}" dt="2023-07-12T23:55:42.753" v="1297" actId="20577"/>
          <ac:graphicFrameMkLst>
            <pc:docMk/>
            <pc:sldMk cId="1235376296" sldId="1012"/>
            <ac:graphicFrameMk id="9" creationId="{AA5336CB-873D-64D2-6A97-0EB14F84177A}"/>
          </ac:graphicFrameMkLst>
        </pc:graphicFrameChg>
      </pc:sldChg>
      <pc:sldMasterChg chg="modSp mod">
        <pc:chgData name="Alfred Asterjadhi" userId="39de57b9-85c0-4fd1-aaac-8ca2b6560ad0" providerId="ADAL" clId="{57A0B4EB-0EC4-490D-92F6-3DB921CD1864}" dt="2023-07-13T14:13:14.906" v="22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57A0B4EB-0EC4-490D-92F6-3DB921CD1864}" dt="2023-07-13T14:13:14.906" v="22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D86C3AA-724F-47E4-A1B1-D2C1BA05633B}"/>
    <pc:docChg chg="undo redo custSel addSld delSld modSld modMainMaster">
      <pc:chgData name="Alfred Asterjadhi" userId="39de57b9-85c0-4fd1-aaac-8ca2b6560ad0" providerId="ADAL" clId="{CD86C3AA-724F-47E4-A1B1-D2C1BA05633B}" dt="2024-05-28T15:25:18.190" v="5027" actId="20577"/>
      <pc:docMkLst>
        <pc:docMk/>
      </pc:docMkLst>
      <pc:sldChg chg="modSp mod">
        <pc:chgData name="Alfred Asterjadhi" userId="39de57b9-85c0-4fd1-aaac-8ca2b6560ad0" providerId="ADAL" clId="{CD86C3AA-724F-47E4-A1B1-D2C1BA05633B}" dt="2024-05-16T13:44:00.781" v="4921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86C3AA-724F-47E4-A1B1-D2C1BA05633B}" dt="2024-05-16T13:44:00.781" v="492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3:43:46.928" v="4919"/>
        <pc:sldMkLst>
          <pc:docMk/>
          <pc:sldMk cId="2243228416" sldId="299"/>
        </pc:sldMkLst>
        <pc:spChg chg="mod">
          <ac:chgData name="Alfred Asterjadhi" userId="39de57b9-85c0-4fd1-aaac-8ca2b6560ad0" providerId="ADAL" clId="{CD86C3AA-724F-47E4-A1B1-D2C1BA05633B}" dt="2024-05-13T05:24:25.682" v="2245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86C3AA-724F-47E4-A1B1-D2C1BA05633B}" dt="2024-05-16T13:43:46.928" v="4919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86C3AA-724F-47E4-A1B1-D2C1BA05633B}" dt="2024-05-02T17:02:32.701" v="0"/>
        <pc:sldMkLst>
          <pc:docMk/>
          <pc:sldMk cId="3843208451" sldId="333"/>
        </pc:sldMkLst>
        <pc:spChg chg="mod">
          <ac:chgData name="Alfred Asterjadhi" userId="39de57b9-85c0-4fd1-aaac-8ca2b6560ad0" providerId="ADAL" clId="{CD86C3AA-724F-47E4-A1B1-D2C1BA05633B}" dt="2024-05-02T17:02:32.701" v="0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CD86C3AA-724F-47E4-A1B1-D2C1BA05633B}" dt="2024-05-16T14:08:01.542" v="4955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86C3AA-724F-47E4-A1B1-D2C1BA05633B}" dt="2024-05-16T14:08:01.542" v="4955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86C3AA-724F-47E4-A1B1-D2C1BA05633B}" dt="2024-05-16T13:38:31.593" v="4912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D86C3AA-724F-47E4-A1B1-D2C1BA05633B}" dt="2024-05-16T13:38:31.593" v="49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delSp modSp mod">
        <pc:chgData name="Alfred Asterjadhi" userId="39de57b9-85c0-4fd1-aaac-8ca2b6560ad0" providerId="ADAL" clId="{CD86C3AA-724F-47E4-A1B1-D2C1BA05633B}" dt="2024-05-16T13:48:27.799" v="494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CD86C3AA-724F-47E4-A1B1-D2C1BA05633B}" dt="2024-05-16T13:48:27.799" v="494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  <pc:picChg chg="add del">
          <ac:chgData name="Alfred Asterjadhi" userId="39de57b9-85c0-4fd1-aaac-8ca2b6560ad0" providerId="ADAL" clId="{CD86C3AA-724F-47E4-A1B1-D2C1BA05633B}" dt="2024-05-10T02:34:52.539" v="106" actId="22"/>
          <ac:picMkLst>
            <pc:docMk/>
            <pc:sldMk cId="2696761607" sldId="393"/>
            <ac:picMk id="8" creationId="{625506CD-B34A-1D12-2624-D51AE9A332D8}"/>
          </ac:picMkLst>
        </pc:picChg>
      </pc:sldChg>
      <pc:sldChg chg="modSp mod">
        <pc:chgData name="Alfred Asterjadhi" userId="39de57b9-85c0-4fd1-aaac-8ca2b6560ad0" providerId="ADAL" clId="{CD86C3AA-724F-47E4-A1B1-D2C1BA05633B}" dt="2024-05-16T15:22:51.847" v="500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CD86C3AA-724F-47E4-A1B1-D2C1BA05633B}" dt="2024-05-16T15:22:51.847" v="500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CD86C3AA-724F-47E4-A1B1-D2C1BA05633B}" dt="2024-05-13T11:40:33.386" v="3138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86C3AA-724F-47E4-A1B1-D2C1BA05633B}" dt="2024-05-13T11:40:33.386" v="3138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3T05:24:41.425" v="2251" actId="20577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86C3AA-724F-47E4-A1B1-D2C1BA05633B}" dt="2024-05-13T05:38:03.755" v="2484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86C3AA-724F-47E4-A1B1-D2C1BA05633B}" dt="2024-05-13T05:38:03.755" v="2484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86C3AA-724F-47E4-A1B1-D2C1BA05633B}" dt="2024-05-13T11:42:58.134" v="321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86C3AA-724F-47E4-A1B1-D2C1BA05633B}" dt="2024-05-13T11:42:58.134" v="321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modSp mod">
        <pc:chgData name="Alfred Asterjadhi" userId="39de57b9-85c0-4fd1-aaac-8ca2b6560ad0" providerId="ADAL" clId="{CD86C3AA-724F-47E4-A1B1-D2C1BA05633B}" dt="2024-05-13T13:41:02.828" v="3320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86C3AA-724F-47E4-A1B1-D2C1BA05633B}" dt="2024-05-10T16:42:38.471" v="940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86C3AA-724F-47E4-A1B1-D2C1BA05633B}" dt="2024-05-13T13:41:02.828" v="3320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CD86C3AA-724F-47E4-A1B1-D2C1BA05633B}" dt="2024-05-10T16:40:54.372" v="832"/>
          <ac:graphicFrameMkLst>
            <pc:docMk/>
            <pc:sldMk cId="3287547131" sldId="1028"/>
            <ac:graphicFrameMk id="3" creationId="{0D22984E-4685-C5B4-0791-3EFDDDDC4C15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5:23:41.662" v="5006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86C3AA-724F-47E4-A1B1-D2C1BA05633B}" dt="2024-05-16T15:23:41.662" v="5006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4:26:28.525" v="498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CD86C3AA-724F-47E4-A1B1-D2C1BA05633B}" dt="2024-05-16T14:26:28.525" v="498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7" creationId="{6B5BF3EE-863B-D6EE-76E6-83DFFB5B0388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8" creationId="{425F06A9-0030-CB92-60AB-C9A405767E80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9" creationId="{CEFD7DF8-0153-9D51-8806-5FB4191A6A5C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0" creationId="{C21A2CD5-950D-A0B9-88F3-7D48C458C9BD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1" creationId="{0D110C12-C7F0-3AA2-1FE2-757F7413C6C0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2" creationId="{9D503B6A-8DAF-BB7F-B567-20161DC60D91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3" creationId="{2EFB2F7F-F003-E341-39AC-A3C0DFB40885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4" creationId="{7FE89859-D0DE-6360-488B-5881854992F4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5" creationId="{20A25229-4C2B-E567-0E4B-F7A1AB8C98BA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6" creationId="{AC0991CE-056B-1E36-D250-850387F8D5BC}"/>
          </ac:spMkLst>
        </pc:spChg>
        <pc:spChg chg="add del mod">
          <ac:chgData name="Alfred Asterjadhi" userId="39de57b9-85c0-4fd1-aaac-8ca2b6560ad0" providerId="ADAL" clId="{CD86C3AA-724F-47E4-A1B1-D2C1BA05633B}" dt="2024-05-14T05:56:07.924" v="3443" actId="478"/>
          <ac:spMkLst>
            <pc:docMk/>
            <pc:sldMk cId="3814028870" sldId="1039"/>
            <ac:spMk id="17" creationId="{C24293F1-993A-D54E-A9A5-DC7F15030298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5:21:48.680" v="4989" actId="207"/>
        <pc:sldMkLst>
          <pc:docMk/>
          <pc:sldMk cId="1268796722" sldId="1069"/>
        </pc:sldMkLst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CD86C3AA-724F-47E4-A1B1-D2C1BA05633B}" dt="2024-05-16T15:21:48.680" v="4989" actId="207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7" creationId="{7899D09A-697E-7152-503C-75091803107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8" creationId="{F8EE391A-3BE2-7175-1D2F-05A945B276A4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9" creationId="{EEC6594F-F95E-B2C6-6378-B451AAE8A377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0" creationId="{8050DAF0-861A-7D2A-6DAD-F86AD8C2BF4C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1" creationId="{10AE2BEC-D48D-1CC7-CB0A-E4A2BD39CE79}"/>
          </ac:spMkLst>
        </pc:spChg>
      </pc:sldChg>
      <pc:sldChg chg="addSp modSp mod">
        <pc:chgData name="Alfred Asterjadhi" userId="39de57b9-85c0-4fd1-aaac-8ca2b6560ad0" providerId="ADAL" clId="{CD86C3AA-724F-47E4-A1B1-D2C1BA05633B}" dt="2024-05-14T10:55:49.066" v="3454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86C3AA-724F-47E4-A1B1-D2C1BA05633B}" dt="2024-05-14T10:55:39.036" v="3452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55:49.066" v="3454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86C3AA-724F-47E4-A1B1-D2C1BA05633B}" dt="2024-05-10T16:10:14.935" v="328"/>
          <ac:graphicFrameMkLst>
            <pc:docMk/>
            <pc:sldMk cId="86469410" sldId="1081"/>
            <ac:graphicFrameMk id="7" creationId="{47B45ED1-D7B6-41EF-159F-F6DAF90A65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6:16:14.911" v="433"/>
          <ac:graphicFrameMkLst>
            <pc:docMk/>
            <pc:sldMk cId="86469410" sldId="1081"/>
            <ac:graphicFrameMk id="8" creationId="{D337FBF3-70C0-D500-DF89-C1C46608FD96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4T10:22:01.895" v="3450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CD86C3AA-724F-47E4-A1B1-D2C1BA05633B}" dt="2024-05-14T10:10:47.035" v="344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22:01.895" v="3450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86C3AA-724F-47E4-A1B1-D2C1BA05633B}" dt="2024-05-14T17:27:48.824" v="3624" actId="207"/>
        <pc:sldMkLst>
          <pc:docMk/>
          <pc:sldMk cId="1719092640" sldId="1119"/>
        </pc:sldMkLst>
        <pc:spChg chg="mod">
          <ac:chgData name="Alfred Asterjadhi" userId="39de57b9-85c0-4fd1-aaac-8ca2b6560ad0" providerId="ADAL" clId="{CD86C3AA-724F-47E4-A1B1-D2C1BA05633B}" dt="2024-05-14T17:27:33.576" v="3621" actId="13926"/>
          <ac:spMkLst>
            <pc:docMk/>
            <pc:sldMk cId="1719092640" sldId="1119"/>
            <ac:spMk id="2" creationId="{96999D0F-60BF-D6F8-DD64-B8C9C1AD8A5E}"/>
          </ac:spMkLst>
        </pc:spChg>
        <pc:spChg chg="mod">
          <ac:chgData name="Alfred Asterjadhi" userId="39de57b9-85c0-4fd1-aaac-8ca2b6560ad0" providerId="ADAL" clId="{CD86C3AA-724F-47E4-A1B1-D2C1BA05633B}" dt="2024-05-14T17:27:48.824" v="3624" actId="207"/>
          <ac:spMkLst>
            <pc:docMk/>
            <pc:sldMk cId="1719092640" sldId="1119"/>
            <ac:spMk id="3" creationId="{BEACDFFB-C650-7659-C1DD-3973F92E2BA3}"/>
          </ac:spMkLst>
        </pc:spChg>
        <pc:graphicFrameChg chg="add mod">
          <ac:chgData name="Alfred Asterjadhi" userId="39de57b9-85c0-4fd1-aaac-8ca2b6560ad0" providerId="ADAL" clId="{CD86C3AA-724F-47E4-A1B1-D2C1BA05633B}" dt="2024-05-10T16:16:49.262" v="451"/>
          <ac:graphicFrameMkLst>
            <pc:docMk/>
            <pc:sldMk cId="1719092640" sldId="1119"/>
            <ac:graphicFrameMk id="7" creationId="{EF183770-04E6-C1E5-8744-BB5B49F80EFE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5T11:29:55.102" v="4213" actId="207"/>
        <pc:sldMkLst>
          <pc:docMk/>
          <pc:sldMk cId="1759085455" sldId="1120"/>
        </pc:sldMkLst>
        <pc:spChg chg="mod">
          <ac:chgData name="Alfred Asterjadhi" userId="39de57b9-85c0-4fd1-aaac-8ca2b6560ad0" providerId="ADAL" clId="{CD86C3AA-724F-47E4-A1B1-D2C1BA05633B}" dt="2024-05-14T12:50:57.367" v="3620" actId="13926"/>
          <ac:spMkLst>
            <pc:docMk/>
            <pc:sldMk cId="1759085455" sldId="1120"/>
            <ac:spMk id="2" creationId="{6A9EF647-C278-237A-0A36-08664255E3CB}"/>
          </ac:spMkLst>
        </pc:spChg>
        <pc:spChg chg="mod">
          <ac:chgData name="Alfred Asterjadhi" userId="39de57b9-85c0-4fd1-aaac-8ca2b6560ad0" providerId="ADAL" clId="{CD86C3AA-724F-47E4-A1B1-D2C1BA05633B}" dt="2024-05-15T11:29:55.102" v="4213" actId="207"/>
          <ac:spMkLst>
            <pc:docMk/>
            <pc:sldMk cId="1759085455" sldId="1120"/>
            <ac:spMk id="3" creationId="{4EF877FC-4F89-56B6-5D44-509E53C0ECF8}"/>
          </ac:spMkLst>
        </pc:spChg>
      </pc:sldChg>
      <pc:sldChg chg="addSp modSp mod">
        <pc:chgData name="Alfred Asterjadhi" userId="39de57b9-85c0-4fd1-aaac-8ca2b6560ad0" providerId="ADAL" clId="{CD86C3AA-724F-47E4-A1B1-D2C1BA05633B}" dt="2024-05-15T08:18:17.852" v="3778" actId="13926"/>
        <pc:sldMkLst>
          <pc:docMk/>
          <pc:sldMk cId="4049871576" sldId="1121"/>
        </pc:sldMkLst>
        <pc:spChg chg="mod">
          <ac:chgData name="Alfred Asterjadhi" userId="39de57b9-85c0-4fd1-aaac-8ca2b6560ad0" providerId="ADAL" clId="{CD86C3AA-724F-47E4-A1B1-D2C1BA05633B}" dt="2024-05-15T08:18:17.852" v="3778" actId="13926"/>
          <ac:spMkLst>
            <pc:docMk/>
            <pc:sldMk cId="4049871576" sldId="1121"/>
            <ac:spMk id="2" creationId="{582D067E-BB5B-CEE8-5D45-60411B8BB37F}"/>
          </ac:spMkLst>
        </pc:spChg>
        <pc:spChg chg="mod">
          <ac:chgData name="Alfred Asterjadhi" userId="39de57b9-85c0-4fd1-aaac-8ca2b6560ad0" providerId="ADAL" clId="{CD86C3AA-724F-47E4-A1B1-D2C1BA05633B}" dt="2024-05-15T08:16:52.282" v="3777" actId="207"/>
          <ac:spMkLst>
            <pc:docMk/>
            <pc:sldMk cId="4049871576" sldId="1121"/>
            <ac:spMk id="3" creationId="{2CA7935B-1939-3C0A-54B2-63B5F3690ADE}"/>
          </ac:spMkLst>
        </pc:spChg>
        <pc:graphicFrameChg chg="add mod">
          <ac:chgData name="Alfred Asterjadhi" userId="39de57b9-85c0-4fd1-aaac-8ca2b6560ad0" providerId="ADAL" clId="{CD86C3AA-724F-47E4-A1B1-D2C1BA05633B}" dt="2024-05-10T16:19:23.126" v="505"/>
          <ac:graphicFrameMkLst>
            <pc:docMk/>
            <pc:sldMk cId="4049871576" sldId="1121"/>
            <ac:graphicFrameMk id="7" creationId="{D9CBE702-56E5-B9C1-A9B9-F433646E545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08:18:40.118" v="3782" actId="207"/>
        <pc:sldMkLst>
          <pc:docMk/>
          <pc:sldMk cId="1948925109" sldId="1122"/>
        </pc:sldMkLst>
        <pc:spChg chg="mod">
          <ac:chgData name="Alfred Asterjadhi" userId="39de57b9-85c0-4fd1-aaac-8ca2b6560ad0" providerId="ADAL" clId="{CD86C3AA-724F-47E4-A1B1-D2C1BA05633B}" dt="2024-05-15T08:18:27.202" v="3779" actId="13926"/>
          <ac:spMkLst>
            <pc:docMk/>
            <pc:sldMk cId="1948925109" sldId="1122"/>
            <ac:spMk id="2" creationId="{C7ABBF09-D1F0-6A73-F1D9-6C24CD5BB479}"/>
          </ac:spMkLst>
        </pc:spChg>
        <pc:spChg chg="mod">
          <ac:chgData name="Alfred Asterjadhi" userId="39de57b9-85c0-4fd1-aaac-8ca2b6560ad0" providerId="ADAL" clId="{CD86C3AA-724F-47E4-A1B1-D2C1BA05633B}" dt="2024-05-15T08:18:40.118" v="3782" actId="207"/>
          <ac:spMkLst>
            <pc:docMk/>
            <pc:sldMk cId="1948925109" sldId="1122"/>
            <ac:spMk id="3" creationId="{718B8906-65B1-9B56-D21F-910E765A44FC}"/>
          </ac:spMkLst>
        </pc:spChg>
        <pc:spChg chg="mod">
          <ac:chgData name="Alfred Asterjadhi" userId="39de57b9-85c0-4fd1-aaac-8ca2b6560ad0" providerId="ADAL" clId="{CD86C3AA-724F-47E4-A1B1-D2C1BA05633B}" dt="2024-05-10T17:01:10.741" v="1275"/>
          <ac:spMkLst>
            <pc:docMk/>
            <pc:sldMk cId="1948925109" sldId="1122"/>
            <ac:spMk id="4" creationId="{86948B11-9782-AE14-208E-FD752EAF4DE9}"/>
          </ac:spMkLst>
        </pc:spChg>
        <pc:graphicFrameChg chg="add mod">
          <ac:chgData name="Alfred Asterjadhi" userId="39de57b9-85c0-4fd1-aaac-8ca2b6560ad0" providerId="ADAL" clId="{CD86C3AA-724F-47E4-A1B1-D2C1BA05633B}" dt="2024-05-10T17:00:03.445" v="1270"/>
          <ac:graphicFrameMkLst>
            <pc:docMk/>
            <pc:sldMk cId="1948925109" sldId="1122"/>
            <ac:graphicFrameMk id="7" creationId="{C4FF13B0-9E93-4FB9-1D4E-D071217EA502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7:01:21.491" v="1279"/>
          <ac:graphicFrameMkLst>
            <pc:docMk/>
            <pc:sldMk cId="1948925109" sldId="1122"/>
            <ac:graphicFrameMk id="8" creationId="{9E663CB8-F971-ECA5-8385-154F42C6B14B}"/>
          </ac:graphicFrameMkLst>
        </pc:graphicFrameChg>
      </pc:sldChg>
      <pc:sldChg chg="addSp delSp modSp mod chgLayout">
        <pc:chgData name="Alfred Asterjadhi" userId="39de57b9-85c0-4fd1-aaac-8ca2b6560ad0" providerId="ADAL" clId="{CD86C3AA-724F-47E4-A1B1-D2C1BA05633B}" dt="2024-05-15T10:59:27.770" v="3917" actId="207"/>
        <pc:sldMkLst>
          <pc:docMk/>
          <pc:sldMk cId="3999548584" sldId="1123"/>
        </pc:sldMkLst>
        <pc:spChg chg="mod ord">
          <ac:chgData name="Alfred Asterjadhi" userId="39de57b9-85c0-4fd1-aaac-8ca2b6560ad0" providerId="ADAL" clId="{CD86C3AA-724F-47E4-A1B1-D2C1BA05633B}" dt="2024-05-15T10:59:05.872" v="3915" actId="13926"/>
          <ac:spMkLst>
            <pc:docMk/>
            <pc:sldMk cId="3999548584" sldId="1123"/>
            <ac:spMk id="2" creationId="{6DDBECEC-52EE-0478-C1E8-BA594251242E}"/>
          </ac:spMkLst>
        </pc:spChg>
        <pc:spChg chg="mod ord">
          <ac:chgData name="Alfred Asterjadhi" userId="39de57b9-85c0-4fd1-aaac-8ca2b6560ad0" providerId="ADAL" clId="{CD86C3AA-724F-47E4-A1B1-D2C1BA05633B}" dt="2024-05-15T10:59:27.770" v="3917" actId="207"/>
          <ac:spMkLst>
            <pc:docMk/>
            <pc:sldMk cId="3999548584" sldId="1123"/>
            <ac:spMk id="3" creationId="{A05AF86A-AA35-A229-65E8-3A73A1D1B6C5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4" creationId="{D39F8B81-E53D-CCB4-CE49-5594D6EA65A7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5" creationId="{931DC674-F25A-E0D9-8863-0260D2006390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6" creationId="{AEF123B4-EFFA-B4D7-11D1-6F1D9AF265FF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8" creationId="{2F80AAFB-2261-6CE0-5962-1C79D8E676DA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9" creationId="{32B13DC3-B503-51B0-3FD4-AA2080815E6B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0" creationId="{E55A8FB7-75AC-79EF-EC4D-673087C1981C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1" creationId="{A70F5F31-E884-77D9-3FAD-0D02003E8515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2" creationId="{D05BDC91-A031-9C4E-6DD0-27E94FFD7270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3" creationId="{ED3A546E-3BE7-BD16-8FD1-F9D828784A37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4" creationId="{F93A5292-7F3C-065A-82ED-6807C60E13EE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5" creationId="{95DAEBED-4354-4299-AFE9-30723F2569B3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6" creationId="{59B26D0A-5D8D-D50B-5B7A-BD2768987AEC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7" creationId="{80474C68-2B35-39E1-84EA-ABC440EB6630}"/>
          </ac:spMkLst>
        </pc:spChg>
        <pc:spChg chg="add mod">
          <ac:chgData name="Alfred Asterjadhi" userId="39de57b9-85c0-4fd1-aaac-8ca2b6560ad0" providerId="ADAL" clId="{CD86C3AA-724F-47E4-A1B1-D2C1BA05633B}" dt="2024-05-15T08:22:03.081" v="3899" actId="1076"/>
          <ac:spMkLst>
            <pc:docMk/>
            <pc:sldMk cId="3999548584" sldId="1123"/>
            <ac:spMk id="18" creationId="{D65DFB57-7E2A-CC4C-5E8E-AE059C536454}"/>
          </ac:spMkLst>
        </pc:spChg>
        <pc:graphicFrameChg chg="add mod">
          <ac:chgData name="Alfred Asterjadhi" userId="39de57b9-85c0-4fd1-aaac-8ca2b6560ad0" providerId="ADAL" clId="{CD86C3AA-724F-47E4-A1B1-D2C1BA05633B}" dt="2024-05-10T16:21:31.027" v="552"/>
          <ac:graphicFrameMkLst>
            <pc:docMk/>
            <pc:sldMk cId="3999548584" sldId="1123"/>
            <ac:graphicFrameMk id="7" creationId="{E138D735-1F55-4971-8D83-AC5CD6F40AF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11:21:07.673" v="4188" actId="13926"/>
        <pc:sldMkLst>
          <pc:docMk/>
          <pc:sldMk cId="3263485424" sldId="1124"/>
        </pc:sldMkLst>
        <pc:spChg chg="mod">
          <ac:chgData name="Alfred Asterjadhi" userId="39de57b9-85c0-4fd1-aaac-8ca2b6560ad0" providerId="ADAL" clId="{CD86C3AA-724F-47E4-A1B1-D2C1BA05633B}" dt="2024-05-15T11:21:07.673" v="4188" actId="13926"/>
          <ac:spMkLst>
            <pc:docMk/>
            <pc:sldMk cId="3263485424" sldId="1124"/>
            <ac:spMk id="2" creationId="{93F6C9F4-60FB-FDEB-FF05-05E01741C55C}"/>
          </ac:spMkLst>
        </pc:spChg>
        <pc:spChg chg="mod">
          <ac:chgData name="Alfred Asterjadhi" userId="39de57b9-85c0-4fd1-aaac-8ca2b6560ad0" providerId="ADAL" clId="{CD86C3AA-724F-47E4-A1B1-D2C1BA05633B}" dt="2024-05-15T11:20:53.775" v="4187" actId="207"/>
          <ac:spMkLst>
            <pc:docMk/>
            <pc:sldMk cId="3263485424" sldId="1124"/>
            <ac:spMk id="3" creationId="{054CBC60-DCE1-D077-03AF-2D804C1A9439}"/>
          </ac:spMkLst>
        </pc:spChg>
        <pc:graphicFrameChg chg="add mod">
          <ac:chgData name="Alfred Asterjadhi" userId="39de57b9-85c0-4fd1-aaac-8ca2b6560ad0" providerId="ADAL" clId="{CD86C3AA-724F-47E4-A1B1-D2C1BA05633B}" dt="2024-05-10T17:08:19.622" v="1414"/>
          <ac:graphicFrameMkLst>
            <pc:docMk/>
            <pc:sldMk cId="3263485424" sldId="1124"/>
            <ac:graphicFrameMk id="7" creationId="{C45F4151-E964-8C6B-77DC-F8AE9C975104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08:12:35.872" v="4676" actId="207"/>
        <pc:sldMkLst>
          <pc:docMk/>
          <pc:sldMk cId="1467436368" sldId="1125"/>
        </pc:sldMkLst>
        <pc:spChg chg="mod">
          <ac:chgData name="Alfred Asterjadhi" userId="39de57b9-85c0-4fd1-aaac-8ca2b6560ad0" providerId="ADAL" clId="{CD86C3AA-724F-47E4-A1B1-D2C1BA05633B}" dt="2024-05-16T08:12:31.740" v="4675" actId="13926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08:12:35.872" v="4676" actId="207"/>
          <ac:spMkLst>
            <pc:docMk/>
            <pc:sldMk cId="1467436368" sldId="1125"/>
            <ac:spMk id="3" creationId="{2F86CF3C-94C2-CF42-A8D8-2339A9A69E36}"/>
          </ac:spMkLst>
        </pc:spChg>
        <pc:graphicFrameChg chg="add mod">
          <ac:chgData name="Alfred Asterjadhi" userId="39de57b9-85c0-4fd1-aaac-8ca2b6560ad0" providerId="ADAL" clId="{CD86C3AA-724F-47E4-A1B1-D2C1BA05633B}" dt="2024-05-15T11:09:26.882" v="3993"/>
          <ac:graphicFrameMkLst>
            <pc:docMk/>
            <pc:sldMk cId="1467436368" sldId="1125"/>
            <ac:graphicFrameMk id="7" creationId="{8C26F105-BF98-8DED-9062-86E163CBD709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29.559" v="3994"/>
          <ac:graphicFrameMkLst>
            <pc:docMk/>
            <pc:sldMk cId="1467436368" sldId="1125"/>
            <ac:graphicFrameMk id="8" creationId="{A748DB20-2E60-E18A-F1DF-88409E19766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32.336" v="3995"/>
          <ac:graphicFrameMkLst>
            <pc:docMk/>
            <pc:sldMk cId="1467436368" sldId="1125"/>
            <ac:graphicFrameMk id="9" creationId="{5E82C2E7-60F7-116A-1F4D-212301ABE3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1:55.427" v="4023"/>
          <ac:graphicFrameMkLst>
            <pc:docMk/>
            <pc:sldMk cId="1467436368" sldId="1125"/>
            <ac:graphicFrameMk id="10" creationId="{C8A69793-998F-79BC-B413-92A4AAD4E050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2:06.779" v="4024"/>
          <ac:graphicFrameMkLst>
            <pc:docMk/>
            <pc:sldMk cId="1467436368" sldId="1125"/>
            <ac:graphicFrameMk id="11" creationId="{C92515E7-72FF-08E6-AFAE-EC53F2252591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13:48:01.027" v="4946" actId="207"/>
        <pc:sldMkLst>
          <pc:docMk/>
          <pc:sldMk cId="3629084029" sldId="1126"/>
        </pc:sldMkLst>
        <pc:spChg chg="mod">
          <ac:chgData name="Alfred Asterjadhi" userId="39de57b9-85c0-4fd1-aaac-8ca2b6560ad0" providerId="ADAL" clId="{CD86C3AA-724F-47E4-A1B1-D2C1BA05633B}" dt="2024-05-16T13:47:18.972" v="4941" actId="13926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13:48:01.027" v="4946" actId="207"/>
          <ac:spMkLst>
            <pc:docMk/>
            <pc:sldMk cId="3629084029" sldId="1126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9:29.431" v="4333"/>
          <ac:graphicFrameMkLst>
            <pc:docMk/>
            <pc:sldMk cId="3629084029" sldId="1126"/>
            <ac:graphicFrameMk id="7" creationId="{4817FA36-ABDB-2983-A3E5-466D2E1742B1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3T14:09:16.886" v="3327" actId="13926"/>
        <pc:sldMkLst>
          <pc:docMk/>
          <pc:sldMk cId="1816478880" sldId="1127"/>
        </pc:sldMkLst>
        <pc:spChg chg="mod">
          <ac:chgData name="Alfred Asterjadhi" userId="39de57b9-85c0-4fd1-aaac-8ca2b6560ad0" providerId="ADAL" clId="{CD86C3AA-724F-47E4-A1B1-D2C1BA05633B}" dt="2024-05-13T14:09:16.886" v="3327" actId="13926"/>
          <ac:spMkLst>
            <pc:docMk/>
            <pc:sldMk cId="1816478880" sldId="1127"/>
            <ac:spMk id="2" creationId="{DDBFA22A-FB61-16CE-6802-F04BC34ECC45}"/>
          </ac:spMkLst>
        </pc:spChg>
      </pc:sldChg>
      <pc:sldChg chg="modSp mod">
        <pc:chgData name="Alfred Asterjadhi" userId="39de57b9-85c0-4fd1-aaac-8ca2b6560ad0" providerId="ADAL" clId="{CD86C3AA-724F-47E4-A1B1-D2C1BA05633B}" dt="2024-05-13T15:55:05.332" v="3395" actId="207"/>
        <pc:sldMkLst>
          <pc:docMk/>
          <pc:sldMk cId="365622457" sldId="1128"/>
        </pc:sldMkLst>
        <pc:spChg chg="mod">
          <ac:chgData name="Alfred Asterjadhi" userId="39de57b9-85c0-4fd1-aaac-8ca2b6560ad0" providerId="ADAL" clId="{CD86C3AA-724F-47E4-A1B1-D2C1BA05633B}" dt="2024-05-10T16:50:48.613" v="1194" actId="20577"/>
          <ac:spMkLst>
            <pc:docMk/>
            <pc:sldMk cId="365622457" sldId="1128"/>
            <ac:spMk id="2" creationId="{0B3FDD8F-0EC6-6FC4-85D5-E0FCC7B24744}"/>
          </ac:spMkLst>
        </pc:spChg>
        <pc:spChg chg="mod">
          <ac:chgData name="Alfred Asterjadhi" userId="39de57b9-85c0-4fd1-aaac-8ca2b6560ad0" providerId="ADAL" clId="{CD86C3AA-724F-47E4-A1B1-D2C1BA05633B}" dt="2024-05-13T15:55:05.332" v="3395" actId="207"/>
          <ac:spMkLst>
            <pc:docMk/>
            <pc:sldMk cId="365622457" sldId="1128"/>
            <ac:spMk id="11" creationId="{12C828A0-E5BF-8490-4B0B-923071968EE1}"/>
          </ac:spMkLst>
        </pc:spChg>
      </pc:sldChg>
      <pc:sldChg chg="modSp add mod">
        <pc:chgData name="Alfred Asterjadhi" userId="39de57b9-85c0-4fd1-aaac-8ca2b6560ad0" providerId="ADAL" clId="{CD86C3AA-724F-47E4-A1B1-D2C1BA05633B}" dt="2024-05-15T11:31:13.050" v="4219" actId="207"/>
        <pc:sldMkLst>
          <pc:docMk/>
          <pc:sldMk cId="2944575670" sldId="1129"/>
        </pc:sldMkLst>
        <pc:spChg chg="mod">
          <ac:chgData name="Alfred Asterjadhi" userId="39de57b9-85c0-4fd1-aaac-8ca2b6560ad0" providerId="ADAL" clId="{CD86C3AA-724F-47E4-A1B1-D2C1BA05633B}" dt="2024-05-10T02:35:45.330" v="144" actId="20577"/>
          <ac:spMkLst>
            <pc:docMk/>
            <pc:sldMk cId="2944575670" sldId="112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31:13.050" v="4219" actId="207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2:07.606" v="5015" actId="207"/>
        <pc:sldMkLst>
          <pc:docMk/>
          <pc:sldMk cId="1578072368" sldId="1130"/>
        </pc:sldMkLst>
        <pc:spChg chg="mod">
          <ac:chgData name="Alfred Asterjadhi" userId="39de57b9-85c0-4fd1-aaac-8ca2b6560ad0" providerId="ADAL" clId="{CD86C3AA-724F-47E4-A1B1-D2C1BA05633B}" dt="2024-05-10T02:35:48.173" v="145" actId="20577"/>
          <ac:spMkLst>
            <pc:docMk/>
            <pc:sldMk cId="1578072368" sldId="113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2:07.606" v="5015" actId="207"/>
          <ac:graphicFrameMkLst>
            <pc:docMk/>
            <pc:sldMk cId="1578072368" sldId="113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00.871" v="5023" actId="207"/>
        <pc:sldMkLst>
          <pc:docMk/>
          <pc:sldMk cId="960668234" sldId="1131"/>
        </pc:sldMkLst>
        <pc:spChg chg="mod">
          <ac:chgData name="Alfred Asterjadhi" userId="39de57b9-85c0-4fd1-aaac-8ca2b6560ad0" providerId="ADAL" clId="{CD86C3AA-724F-47E4-A1B1-D2C1BA05633B}" dt="2024-05-10T02:35:50.632" v="146" actId="20577"/>
          <ac:spMkLst>
            <pc:docMk/>
            <pc:sldMk cId="960668234" sldId="113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00.871" v="5023" actId="207"/>
          <ac:graphicFrameMkLst>
            <pc:docMk/>
            <pc:sldMk cId="960668234" sldId="113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3:41.717" v="5021" actId="207"/>
        <pc:sldMkLst>
          <pc:docMk/>
          <pc:sldMk cId="4075124134" sldId="1132"/>
        </pc:sldMkLst>
        <pc:spChg chg="mod">
          <ac:chgData name="Alfred Asterjadhi" userId="39de57b9-85c0-4fd1-aaac-8ca2b6560ad0" providerId="ADAL" clId="{CD86C3AA-724F-47E4-A1B1-D2C1BA05633B}" dt="2024-05-10T02:35:53.595" v="147" actId="20577"/>
          <ac:spMkLst>
            <pc:docMk/>
            <pc:sldMk cId="4075124134" sldId="113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3:41.717" v="5021" actId="207"/>
          <ac:graphicFrameMkLst>
            <pc:docMk/>
            <pc:sldMk cId="4075124134" sldId="113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4T05:53:37.298" v="3414" actId="207"/>
        <pc:sldMkLst>
          <pc:docMk/>
          <pc:sldMk cId="2353038827" sldId="1133"/>
        </pc:sldMkLst>
        <pc:spChg chg="mod">
          <ac:chgData name="Alfred Asterjadhi" userId="39de57b9-85c0-4fd1-aaac-8ca2b6560ad0" providerId="ADAL" clId="{CD86C3AA-724F-47E4-A1B1-D2C1BA05633B}" dt="2024-05-10T02:35:56.702" v="148" actId="20577"/>
          <ac:spMkLst>
            <pc:docMk/>
            <pc:sldMk cId="2353038827" sldId="113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4T05:53:37.298" v="3414" actId="207"/>
          <ac:graphicFrameMkLst>
            <pc:docMk/>
            <pc:sldMk cId="2353038827" sldId="113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3T06:41:55.997" v="3097"/>
        <pc:sldMkLst>
          <pc:docMk/>
          <pc:sldMk cId="3842502493" sldId="1134"/>
        </pc:sldMkLst>
        <pc:spChg chg="mod">
          <ac:chgData name="Alfred Asterjadhi" userId="39de57b9-85c0-4fd1-aaac-8ca2b6560ad0" providerId="ADAL" clId="{CD86C3AA-724F-47E4-A1B1-D2C1BA05633B}" dt="2024-05-10T02:35:58.366" v="149" actId="20577"/>
          <ac:spMkLst>
            <pc:docMk/>
            <pc:sldMk cId="3842502493" sldId="113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3T06:41:55.997" v="3097"/>
          <ac:graphicFrameMkLst>
            <pc:docMk/>
            <pc:sldMk cId="3842502493" sldId="113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12.337" v="5025" actId="207"/>
        <pc:sldMkLst>
          <pc:docMk/>
          <pc:sldMk cId="1720176983" sldId="1135"/>
        </pc:sldMkLst>
        <pc:spChg chg="mod">
          <ac:chgData name="Alfred Asterjadhi" userId="39de57b9-85c0-4fd1-aaac-8ca2b6560ad0" providerId="ADAL" clId="{CD86C3AA-724F-47E4-A1B1-D2C1BA05633B}" dt="2024-05-10T02:36:00.857" v="150" actId="20577"/>
          <ac:spMkLst>
            <pc:docMk/>
            <pc:sldMk cId="1720176983" sldId="113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12.337" v="5025" actId="207"/>
          <ac:graphicFrameMkLst>
            <pc:docMk/>
            <pc:sldMk cId="1720176983" sldId="113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1:08:05.818" v="3990"/>
        <pc:sldMkLst>
          <pc:docMk/>
          <pc:sldMk cId="308015523" sldId="1136"/>
        </pc:sldMkLst>
        <pc:spChg chg="mod">
          <ac:chgData name="Alfred Asterjadhi" userId="39de57b9-85c0-4fd1-aaac-8ca2b6560ad0" providerId="ADAL" clId="{CD86C3AA-724F-47E4-A1B1-D2C1BA05633B}" dt="2024-05-13T06:46:28.031" v="3114" actId="20577"/>
          <ac:spMkLst>
            <pc:docMk/>
            <pc:sldMk cId="308015523" sldId="113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08:05.818" v="3990"/>
          <ac:graphicFrameMkLst>
            <pc:docMk/>
            <pc:sldMk cId="308015523" sldId="1136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CD86C3AA-724F-47E4-A1B1-D2C1BA05633B}" dt="2024-05-10T15:33:31.096" v="187" actId="47"/>
        <pc:sldMkLst>
          <pc:docMk/>
          <pc:sldMk cId="2070094895" sldId="1137"/>
        </pc:sldMkLst>
      </pc:sldChg>
      <pc:sldChg chg="modSp add mod">
        <pc:chgData name="Alfred Asterjadhi" userId="39de57b9-85c0-4fd1-aaac-8ca2b6560ad0" providerId="ADAL" clId="{CD86C3AA-724F-47E4-A1B1-D2C1BA05633B}" dt="2024-05-10T17:17:04.685" v="170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CD86C3AA-724F-47E4-A1B1-D2C1BA05633B}" dt="2024-05-10T15:33:45.598" v="207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0T17:17:04.685" v="170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11.867" v="829" actId="47"/>
        <pc:sldMkLst>
          <pc:docMk/>
          <pc:sldMk cId="445972434" sldId="1138"/>
        </pc:sldMkLst>
        <pc:spChg chg="mod">
          <ac:chgData name="Alfred Asterjadhi" userId="39de57b9-85c0-4fd1-aaac-8ca2b6560ad0" providerId="ADAL" clId="{CD86C3AA-724F-47E4-A1B1-D2C1BA05633B}" dt="2024-05-10T16:05:33.860" v="313" actId="20577"/>
          <ac:spMkLst>
            <pc:docMk/>
            <pc:sldMk cId="445972434" sldId="113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21.374" v="4936" actId="207"/>
        <pc:sldMkLst>
          <pc:docMk/>
          <pc:sldMk cId="1522034715" sldId="1139"/>
        </pc:sldMkLst>
        <pc:spChg chg="mod">
          <ac:chgData name="Alfred Asterjadhi" userId="39de57b9-85c0-4fd1-aaac-8ca2b6560ad0" providerId="ADAL" clId="{CD86C3AA-724F-47E4-A1B1-D2C1BA05633B}" dt="2024-05-13T06:47:16.942" v="3118" actId="20577"/>
          <ac:spMkLst>
            <pc:docMk/>
            <pc:sldMk cId="1522034715" sldId="113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21.374" v="4936" actId="207"/>
          <ac:graphicFrameMkLst>
            <pc:docMk/>
            <pc:sldMk cId="1522034715" sldId="113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05.097" v="828" actId="47"/>
        <pc:sldMkLst>
          <pc:docMk/>
          <pc:sldMk cId="1347341685" sldId="1140"/>
        </pc:sldMkLst>
        <pc:spChg chg="mod">
          <ac:chgData name="Alfred Asterjadhi" userId="39de57b9-85c0-4fd1-aaac-8ca2b6560ad0" providerId="ADAL" clId="{CD86C3AA-724F-47E4-A1B1-D2C1BA05633B}" dt="2024-05-10T16:05:28.734" v="309" actId="20577"/>
          <ac:spMkLst>
            <pc:docMk/>
            <pc:sldMk cId="1347341685" sldId="114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32.980" v="4938" actId="207"/>
        <pc:sldMkLst>
          <pc:docMk/>
          <pc:sldMk cId="1415631896" sldId="1141"/>
        </pc:sldMkLst>
        <pc:spChg chg="mod">
          <ac:chgData name="Alfred Asterjadhi" userId="39de57b9-85c0-4fd1-aaac-8ca2b6560ad0" providerId="ADAL" clId="{CD86C3AA-724F-47E4-A1B1-D2C1BA05633B}" dt="2024-05-13T06:47:14.776" v="3116" actId="20577"/>
          <ac:spMkLst>
            <pc:docMk/>
            <pc:sldMk cId="1415631896" sldId="11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32.980" v="4938" actId="207"/>
          <ac:graphicFrameMkLst>
            <pc:docMk/>
            <pc:sldMk cId="1415631896" sldId="1141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86C3AA-724F-47E4-A1B1-D2C1BA05633B}" dt="2024-05-14T11:18:32.077" v="3587" actId="13926"/>
        <pc:sldMkLst>
          <pc:docMk/>
          <pc:sldMk cId="2083570056" sldId="1142"/>
        </pc:sldMkLst>
        <pc:spChg chg="mod">
          <ac:chgData name="Alfred Asterjadhi" userId="39de57b9-85c0-4fd1-aaac-8ca2b6560ad0" providerId="ADAL" clId="{CD86C3AA-724F-47E4-A1B1-D2C1BA05633B}" dt="2024-05-13T05:25:03.130" v="2256" actId="404"/>
          <ac:spMkLst>
            <pc:docMk/>
            <pc:sldMk cId="2083570056" sldId="1142"/>
            <ac:spMk id="2" creationId="{CF9F12C7-E6BF-F058-FC00-59A671E50B2E}"/>
          </ac:spMkLst>
        </pc:spChg>
        <pc:spChg chg="mod">
          <ac:chgData name="Alfred Asterjadhi" userId="39de57b9-85c0-4fd1-aaac-8ca2b6560ad0" providerId="ADAL" clId="{CD86C3AA-724F-47E4-A1B1-D2C1BA05633B}" dt="2024-05-14T11:18:32.077" v="3587" actId="13926"/>
          <ac:spMkLst>
            <pc:docMk/>
            <pc:sldMk cId="2083570056" sldId="1142"/>
            <ac:spMk id="3" creationId="{C162920C-8007-2CD1-2ADF-28E6D537807B}"/>
          </ac:spMkLst>
        </pc:spChg>
        <pc:spChg chg="mod">
          <ac:chgData name="Alfred Asterjadhi" userId="39de57b9-85c0-4fd1-aaac-8ca2b6560ad0" providerId="ADAL" clId="{CD86C3AA-724F-47E4-A1B1-D2C1BA05633B}" dt="2024-05-13T05:26:39.446" v="2339" actId="20577"/>
          <ac:spMkLst>
            <pc:docMk/>
            <pc:sldMk cId="2083570056" sldId="1142"/>
            <ac:spMk id="6" creationId="{52831025-4274-C479-69BB-1C588549D6CE}"/>
          </ac:spMkLst>
        </pc:spChg>
      </pc:sldChg>
      <pc:sldChg chg="addSp delSp modSp new mod chgLayout">
        <pc:chgData name="Alfred Asterjadhi" userId="39de57b9-85c0-4fd1-aaac-8ca2b6560ad0" providerId="ADAL" clId="{CD86C3AA-724F-47E4-A1B1-D2C1BA05633B}" dt="2024-05-14T05:50:34.070" v="3396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4T05:50:34.070" v="3396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35:27.758" v="2463" actId="20577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7" creationId="{428D6B37-8DD4-268A-1D0E-93C4C0E69D85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8" creationId="{2C1AB9B6-0838-CC2F-C867-F1BEE0021039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9" creationId="{74F8A89B-5BB5-4A68-0792-A2835D4CA0B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0" creationId="{943196D2-F7DC-E702-1E8C-5C37EB09981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1" creationId="{FFB60F85-F6A2-7A3A-3640-8335141D0A9A}"/>
          </ac:spMkLst>
        </pc:spChg>
      </pc:sldChg>
      <pc:sldChg chg="modSp add mod">
        <pc:chgData name="Alfred Asterjadhi" userId="39de57b9-85c0-4fd1-aaac-8ca2b6560ad0" providerId="ADAL" clId="{CD86C3AA-724F-47E4-A1B1-D2C1BA05633B}" dt="2024-05-14T05:55:04.381" v="3420" actId="20577"/>
        <pc:sldMkLst>
          <pc:docMk/>
          <pc:sldMk cId="834601217" sldId="1144"/>
        </pc:sldMkLst>
        <pc:spChg chg="mod">
          <ac:chgData name="Alfred Asterjadhi" userId="39de57b9-85c0-4fd1-aaac-8ca2b6560ad0" providerId="ADAL" clId="{CD86C3AA-724F-47E4-A1B1-D2C1BA05633B}" dt="2024-05-14T05:55:04.381" v="3420" actId="20577"/>
          <ac:spMkLst>
            <pc:docMk/>
            <pc:sldMk cId="834601217" sldId="1144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46:46.376" v="2625"/>
        <pc:sldMkLst>
          <pc:docMk/>
          <pc:sldMk cId="3041631950" sldId="1145"/>
        </pc:sldMkLst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46:46.376" v="2625"/>
          <ac:spMkLst>
            <pc:docMk/>
            <pc:sldMk cId="3041631950" sldId="1145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7" creationId="{7090CA0B-780D-8782-CD29-5734D89D8720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8" creationId="{C7EEF14F-0C46-3AD5-0DA8-5F8A847576B2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9" creationId="{EF49E5FD-2820-5DDD-5523-FEEF94044AE5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0" creationId="{F696DAEA-6B2F-A9AD-0F90-BB4391CAF01C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1" creationId="{08F04A45-7F03-097C-6298-6056462EE585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2" creationId="{A83B88BC-8932-2B83-1F77-FE318F4F9311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3" creationId="{0FD8FC64-34A8-2ABA-E107-ADD3A30B9376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4" creationId="{D7D55C35-A377-5C3C-319C-2087499E96F4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5" creationId="{C69EC88B-DE27-5992-9559-A9DD2D4E7B1B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6" creationId="{15C2E8F3-F1BD-3A23-0396-1496055498F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58:22.175" v="2753" actId="20577"/>
        <pc:sldMkLst>
          <pc:docMk/>
          <pc:sldMk cId="1088587811" sldId="1146"/>
        </pc:sldMkLst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58:22.175" v="2753" actId="20577"/>
          <ac:spMkLst>
            <pc:docMk/>
            <pc:sldMk cId="1088587811" sldId="1146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54:41.723" v="2692"/>
          <ac:spMkLst>
            <pc:docMk/>
            <pc:sldMk cId="1088587811" sldId="1146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7" creationId="{D5863678-E07C-589F-CA11-110CF62D63E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8" creationId="{A41045D9-A681-6352-FB05-93B2AA6625B3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9" creationId="{BC7B0C82-BFDC-430D-3C2C-B97A6ED1069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0" creationId="{4FCECA13-B29B-AA7B-2E7D-93C7DD542F1D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1" creationId="{DB19BB75-DAC2-6826-AF80-B0AB55B7101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5:29:58.932" v="3649"/>
        <pc:sldMkLst>
          <pc:docMk/>
          <pc:sldMk cId="2344955839" sldId="1147"/>
        </pc:sldMkLst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5:29:58.932" v="3649"/>
          <ac:spMkLst>
            <pc:docMk/>
            <pc:sldMk cId="2344955839" sldId="114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7" creationId="{7012D00B-1147-2786-73C0-DD570DF15A17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8" creationId="{E9E87034-9F14-16F9-8C2F-86DF7E824DC4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9" creationId="{6B3B0ACA-0333-5290-D22C-562F43C48D1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0" creationId="{0C46BC0C-E427-0C4F-003D-EF8D4445F20F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1" creationId="{9D0368A2-7A5A-9462-9AB0-DBF46AB667A3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8:02:10.426" v="3774" actId="403"/>
        <pc:sldMkLst>
          <pc:docMk/>
          <pc:sldMk cId="2222951829" sldId="1148"/>
        </pc:sldMkLst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8:02:10.426" v="3774" actId="403"/>
          <ac:spMkLst>
            <pc:docMk/>
            <pc:sldMk cId="2222951829" sldId="1148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7" creationId="{2C240DD4-E555-609C-6838-F7984103BDE3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7" creationId="{9823D47A-EFE3-E3B0-B1E6-36316B4FDC10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8" creationId="{49AEB46E-F171-31AB-361E-AAA37DE19FB9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8" creationId="{A05451E1-EE2C-942B-0404-AE68FAD23223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9" creationId="{4C632967-50E7-2305-14D0-D7109577C7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9" creationId="{56F38D3E-97B1-ECD6-CBC8-88F262D77C9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0" creationId="{144075B5-530F-11FB-9703-7E2BCAB9FFBA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0" creationId="{729866ED-F047-323F-BE5C-D0A4BAEF20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1" creationId="{49BC7473-39E8-1462-304E-CA8AEC8751F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1" creationId="{72117491-C9B0-F5B9-1887-169DEA2B3162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2" creationId="{762E0255-C359-F32E-1B0C-9CA48A58DA7D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3" creationId="{AD6A8F27-E979-39F0-B245-13EFB0302686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4" creationId="{044C9D18-DFB2-A623-5604-347D55E0428B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5" creationId="{2B187CC6-4845-B548-36D8-05672B733407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6" creationId="{CB35776D-EA8D-EEBB-7FEC-155F271D1394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7" creationId="{9D66E143-CDAB-4764-0BAB-2F6435CE5F3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8" creationId="{834C0930-D261-A813-F605-4B34B618935C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9" creationId="{01AF90DA-D565-C9AE-320C-435EEFA30E5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0" creationId="{C0A42BAF-02BA-C32B-BA1E-F964B173E50E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1" creationId="{AB737C7C-41ED-15C2-DADE-736FD036657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14:40:25.399" v="4582" actId="404"/>
        <pc:sldMkLst>
          <pc:docMk/>
          <pc:sldMk cId="2108054948" sldId="1149"/>
        </pc:sldMkLst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14:40:25.399" v="4582" actId="404"/>
          <ac:spMkLst>
            <pc:docMk/>
            <pc:sldMk cId="2108054948" sldId="1149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7" creationId="{72319DD9-8B8B-ADB0-FC20-1DD4D7E17F9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8" creationId="{DD569344-AC53-482C-553E-1718D278826A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9" creationId="{A656EC65-011B-F9C2-4F12-4930E570DDF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0" creationId="{982814B4-547D-8FD6-DAB6-A25C37954B7B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1" creationId="{8E6A2119-7A23-E40C-F383-8C97396A9105}"/>
          </ac:spMkLst>
        </pc:spChg>
      </pc:sldChg>
      <pc:sldChg chg="modSp add del mod">
        <pc:chgData name="Alfred Asterjadhi" userId="39de57b9-85c0-4fd1-aaac-8ca2b6560ad0" providerId="ADAL" clId="{CD86C3AA-724F-47E4-A1B1-D2C1BA05633B}" dt="2024-05-14T05:54:44.550" v="3415" actId="47"/>
        <pc:sldMkLst>
          <pc:docMk/>
          <pc:sldMk cId="1632874526" sldId="1150"/>
        </pc:sldMkLst>
        <pc:graphicFrameChg chg="mod modGraphic">
          <ac:chgData name="Alfred Asterjadhi" userId="39de57b9-85c0-4fd1-aaac-8ca2b6560ad0" providerId="ADAL" clId="{CD86C3AA-724F-47E4-A1B1-D2C1BA05633B}" dt="2024-05-13T06:44:05.694" v="3108" actId="2164"/>
          <ac:graphicFrameMkLst>
            <pc:docMk/>
            <pc:sldMk cId="1632874526" sldId="1150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86C3AA-724F-47E4-A1B1-D2C1BA05633B}" dt="2024-05-14T05:54:47.388" v="3416" actId="47"/>
        <pc:sldMkLst>
          <pc:docMk/>
          <pc:sldMk cId="2916009710" sldId="1151"/>
        </pc:sldMkLst>
      </pc:sldChg>
      <pc:sldChg chg="modSp add mod">
        <pc:chgData name="Alfred Asterjadhi" userId="39de57b9-85c0-4fd1-aaac-8ca2b6560ad0" providerId="ADAL" clId="{CD86C3AA-724F-47E4-A1B1-D2C1BA05633B}" dt="2024-05-16T13:45:54.431" v="4932" actId="207"/>
        <pc:sldMkLst>
          <pc:docMk/>
          <pc:sldMk cId="2378069564" sldId="1152"/>
        </pc:sldMkLst>
        <pc:spChg chg="mod">
          <ac:chgData name="Alfred Asterjadhi" userId="39de57b9-85c0-4fd1-aaac-8ca2b6560ad0" providerId="ADAL" clId="{CD86C3AA-724F-47E4-A1B1-D2C1BA05633B}" dt="2024-05-13T06:46:22.850" v="3112" actId="20577"/>
          <ac:spMkLst>
            <pc:docMk/>
            <pc:sldMk cId="2378069564" sldId="115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5:54.431" v="4932" actId="207"/>
          <ac:graphicFrameMkLst>
            <pc:docMk/>
            <pc:sldMk cId="2378069564" sldId="115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6T13:45:12.187" v="4928" actId="13926"/>
        <pc:sldMkLst>
          <pc:docMk/>
          <pc:sldMk cId="1375566931" sldId="1153"/>
        </pc:sldMkLst>
        <pc:spChg chg="mod">
          <ac:chgData name="Alfred Asterjadhi" userId="39de57b9-85c0-4fd1-aaac-8ca2b6560ad0" providerId="ADAL" clId="{CD86C3AA-724F-47E4-A1B1-D2C1BA05633B}" dt="2024-05-16T13:45:12.187" v="4928" actId="13926"/>
          <ac:spMkLst>
            <pc:docMk/>
            <pc:sldMk cId="1375566931" sldId="1153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13:45:09.402" v="4927" actId="207"/>
          <ac:spMkLst>
            <pc:docMk/>
            <pc:sldMk cId="1375566931" sldId="1153"/>
            <ac:spMk id="3" creationId="{2F86CF3C-94C2-CF42-A8D8-2339A9A69E36}"/>
          </ac:spMkLst>
        </pc:spChg>
      </pc:sldChg>
      <pc:sldChg chg="addSp modSp add mod">
        <pc:chgData name="Alfred Asterjadhi" userId="39de57b9-85c0-4fd1-aaac-8ca2b6560ad0" providerId="ADAL" clId="{CD86C3AA-724F-47E4-A1B1-D2C1BA05633B}" dt="2024-05-16T08:12:48.999" v="4678" actId="207"/>
        <pc:sldMkLst>
          <pc:docMk/>
          <pc:sldMk cId="1402366633" sldId="1154"/>
        </pc:sldMkLst>
        <pc:spChg chg="mod">
          <ac:chgData name="Alfred Asterjadhi" userId="39de57b9-85c0-4fd1-aaac-8ca2b6560ad0" providerId="ADAL" clId="{CD86C3AA-724F-47E4-A1B1-D2C1BA05633B}" dt="2024-05-16T08:02:18.410" v="4656" actId="13926"/>
          <ac:spMkLst>
            <pc:docMk/>
            <pc:sldMk cId="1402366633" sldId="1154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08:12:48.999" v="4678" actId="207"/>
          <ac:spMkLst>
            <pc:docMk/>
            <pc:sldMk cId="1402366633" sldId="1154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5:22.790" v="4230"/>
          <ac:graphicFrameMkLst>
            <pc:docMk/>
            <pc:sldMk cId="1402366633" sldId="1154"/>
            <ac:graphicFrameMk id="7" creationId="{EF3CB575-3ED0-326B-0C8B-0932D714B333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25.431" v="4231"/>
          <ac:graphicFrameMkLst>
            <pc:docMk/>
            <pc:sldMk cId="1402366633" sldId="1154"/>
            <ac:graphicFrameMk id="8" creationId="{670965D2-C88F-B0B4-3DF9-7FD24864DF0B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53.412" v="4241"/>
          <ac:graphicFrameMkLst>
            <pc:docMk/>
            <pc:sldMk cId="1402366633" sldId="1154"/>
            <ac:graphicFrameMk id="9" creationId="{D09BD812-221A-2175-F458-67A617FC0A77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7:05.977" v="4283"/>
          <ac:graphicFrameMkLst>
            <pc:docMk/>
            <pc:sldMk cId="1402366633" sldId="1154"/>
            <ac:graphicFrameMk id="10" creationId="{39E6C86C-D1F1-CE6B-B740-C3B59FA6B6AB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4:33:26.106" v="4523" actId="20577"/>
        <pc:sldMkLst>
          <pc:docMk/>
          <pc:sldMk cId="2884683376" sldId="1155"/>
        </pc:sldMkLst>
        <pc:spChg chg="mod">
          <ac:chgData name="Alfred Asterjadhi" userId="39de57b9-85c0-4fd1-aaac-8ca2b6560ad0" providerId="ADAL" clId="{CD86C3AA-724F-47E4-A1B1-D2C1BA05633B}" dt="2024-05-15T14:33:26.106" v="4523" actId="20577"/>
          <ac:spMkLst>
            <pc:docMk/>
            <pc:sldMk cId="2884683376" sldId="1155"/>
            <ac:spMk id="3" creationId="{0B86390F-5573-FD6D-5C5A-BF6C8F0998F6}"/>
          </ac:spMkLst>
        </pc:spChg>
      </pc:sldChg>
      <pc:sldChg chg="modSp new mod">
        <pc:chgData name="Alfred Asterjadhi" userId="39de57b9-85c0-4fd1-aaac-8ca2b6560ad0" providerId="ADAL" clId="{CD86C3AA-724F-47E4-A1B1-D2C1BA05633B}" dt="2024-05-16T14:17:06.467" v="4985" actId="20577"/>
        <pc:sldMkLst>
          <pc:docMk/>
          <pc:sldMk cId="3553142668" sldId="1156"/>
        </pc:sldMkLst>
        <pc:spChg chg="mod">
          <ac:chgData name="Alfred Asterjadhi" userId="39de57b9-85c0-4fd1-aaac-8ca2b6560ad0" providerId="ADAL" clId="{CD86C3AA-724F-47E4-A1B1-D2C1BA05633B}" dt="2024-05-15T14:46:27.704" v="4626" actId="20577"/>
          <ac:spMkLst>
            <pc:docMk/>
            <pc:sldMk cId="3553142668" sldId="1156"/>
            <ac:spMk id="2" creationId="{D4E0C735-A2BA-95B9-9AEB-C43D4F81E29F}"/>
          </ac:spMkLst>
        </pc:spChg>
        <pc:spChg chg="mod">
          <ac:chgData name="Alfred Asterjadhi" userId="39de57b9-85c0-4fd1-aaac-8ca2b6560ad0" providerId="ADAL" clId="{CD86C3AA-724F-47E4-A1B1-D2C1BA05633B}" dt="2024-05-16T14:17:06.467" v="4985" actId="20577"/>
          <ac:spMkLst>
            <pc:docMk/>
            <pc:sldMk cId="3553142668" sldId="1156"/>
            <ac:spMk id="3" creationId="{EC143FC1-3506-5CAD-4A69-15E9FA1592A6}"/>
          </ac:spMkLst>
        </pc:spChg>
        <pc:spChg chg="mod">
          <ac:chgData name="Alfred Asterjadhi" userId="39de57b9-85c0-4fd1-aaac-8ca2b6560ad0" providerId="ADAL" clId="{CD86C3AA-724F-47E4-A1B1-D2C1BA05633B}" dt="2024-05-15T14:46:32.665" v="4629" actId="20577"/>
          <ac:spMkLst>
            <pc:docMk/>
            <pc:sldMk cId="3553142668" sldId="1156"/>
            <ac:spMk id="6" creationId="{1D3FD34C-CC58-E071-9C7E-949C1661A8C5}"/>
          </ac:spMkLst>
        </pc:spChg>
      </pc:sldChg>
      <pc:sldMasterChg chg="modSp mod">
        <pc:chgData name="Alfred Asterjadhi" userId="39de57b9-85c0-4fd1-aaac-8ca2b6560ad0" providerId="ADAL" clId="{CD86C3AA-724F-47E4-A1B1-D2C1BA05633B}" dt="2024-05-28T15:25:18.190" v="5027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86C3AA-724F-47E4-A1B1-D2C1BA05633B}" dt="2024-05-28T15:25:18.190" v="5027" actId="20577"/>
          <ac:spMkLst>
            <pc:docMk/>
            <pc:sldMasterMk cId="0" sldId="2147483648"/>
            <ac:spMk id="10" creationId="{00000000-0000-0000-0000-000000000000}"/>
          </ac:spMkLst>
        </pc:spChg>
      </pc:sldMasterChg>
      <pc:sldMasterChg chg="modSp mod">
        <pc:chgData name="Alfred Asterjadhi" userId="39de57b9-85c0-4fd1-aaac-8ca2b6560ad0" providerId="ADAL" clId="{CD86C3AA-724F-47E4-A1B1-D2C1BA05633B}" dt="2024-05-15T08:23:02.698" v="3904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D86C3AA-724F-47E4-A1B1-D2C1BA05633B}" dt="2024-05-15T08:23:02.698" v="3904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FFF0D9FC-31E2-4B2E-A310-12AF9B378D92}"/>
    <pc:docChg chg="undo custSel addSld delSld modSld sldOrd modMainMaster">
      <pc:chgData name="Alfred Asterjadhi" userId="39de57b9-85c0-4fd1-aaac-8ca2b6560ad0" providerId="ADAL" clId="{FFF0D9FC-31E2-4B2E-A310-12AF9B378D92}" dt="2023-10-13T17:17:34.108" v="1001" actId="20577"/>
      <pc:docMkLst>
        <pc:docMk/>
      </pc:docMkLst>
      <pc:sldChg chg="modSp mod">
        <pc:chgData name="Alfred Asterjadhi" userId="39de57b9-85c0-4fd1-aaac-8ca2b6560ad0" providerId="ADAL" clId="{FFF0D9FC-31E2-4B2E-A310-12AF9B378D92}" dt="2023-10-06T23:48:53.824" v="0" actId="20577"/>
        <pc:sldMkLst>
          <pc:docMk/>
          <pc:sldMk cId="0" sldId="256"/>
        </pc:sldMkLst>
        <pc:spChg chg="mod">
          <ac:chgData name="Alfred Asterjadhi" userId="39de57b9-85c0-4fd1-aaac-8ca2b6560ad0" providerId="ADAL" clId="{FFF0D9FC-31E2-4B2E-A310-12AF9B378D92}" dt="2023-10-06T23:48:53.824" v="0" actId="20577"/>
          <ac:spMkLst>
            <pc:docMk/>
            <pc:sldMk cId="0" sldId="256"/>
            <ac:spMk id="307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3.570" v="941" actId="20577"/>
        <pc:sldMkLst>
          <pc:docMk/>
          <pc:sldMk cId="0" sldId="257"/>
        </pc:sldMkLst>
        <pc:spChg chg="mod">
          <ac:chgData name="Alfred Asterjadhi" userId="39de57b9-85c0-4fd1-aaac-8ca2b6560ad0" providerId="ADAL" clId="{FFF0D9FC-31E2-4B2E-A310-12AF9B378D92}" dt="2023-10-13T17:16:33.570" v="941" actId="20577"/>
          <ac:spMkLst>
            <pc:docMk/>
            <pc:sldMk cId="0" sldId="257"/>
            <ac:spMk id="4097" creationId="{00000000-0000-0000-0000-000000000000}"/>
          </ac:spMkLst>
        </pc:spChg>
        <pc:spChg chg="mod">
          <ac:chgData name="Alfred Asterjadhi" userId="39de57b9-85c0-4fd1-aaac-8ca2b6560ad0" providerId="ADAL" clId="{FFF0D9FC-31E2-4B2E-A310-12AF9B378D92}" dt="2023-10-06T23:49:37.789" v="21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8.933" v="943" actId="20577"/>
        <pc:sldMkLst>
          <pc:docMk/>
          <pc:sldMk cId="3136880362" sldId="260"/>
        </pc:sldMkLst>
        <pc:spChg chg="mod">
          <ac:chgData name="Alfred Asterjadhi" userId="39de57b9-85c0-4fd1-aaac-8ca2b6560ad0" providerId="ADAL" clId="{FFF0D9FC-31E2-4B2E-A310-12AF9B378D92}" dt="2023-10-13T17:16:38.933" v="943" actId="20577"/>
          <ac:spMkLst>
            <pc:docMk/>
            <pc:sldMk cId="3136880362" sldId="260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9T03:16:50.186" v="352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FFF0D9FC-31E2-4B2E-A310-12AF9B378D92}" dt="2023-10-09T03:16:50.186" v="352" actId="20577"/>
          <ac:spMkLst>
            <pc:docMk/>
            <pc:sldMk cId="132832093" sldId="267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6T23:57:41.395" v="265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FFF0D9FC-31E2-4B2E-A310-12AF9B378D92}" dt="2023-10-06T23:57:41.395" v="265" actId="20577"/>
          <ac:spMkLst>
            <pc:docMk/>
            <pc:sldMk cId="3976818858" sldId="269"/>
            <ac:spMk id="2" creationId="{00000000-0000-0000-0000-000000000000}"/>
          </ac:spMkLst>
        </pc:spChg>
        <pc:graphicFrameChg chg="mod modGraphic">
          <ac:chgData name="Alfred Asterjadhi" userId="39de57b9-85c0-4fd1-aaac-8ca2b6560ad0" providerId="ADAL" clId="{FFF0D9FC-31E2-4B2E-A310-12AF9B378D92}" dt="2023-10-06T23:57:35.813" v="264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add del">
        <pc:chgData name="Alfred Asterjadhi" userId="39de57b9-85c0-4fd1-aaac-8ca2b6560ad0" providerId="ADAL" clId="{FFF0D9FC-31E2-4B2E-A310-12AF9B378D92}" dt="2023-10-09T03:26:20.538" v="517"/>
        <pc:sldMkLst>
          <pc:docMk/>
          <pc:sldMk cId="3855816569" sldId="296"/>
        </pc:sldMkLst>
      </pc:sldChg>
      <pc:sldChg chg="modSp mod">
        <pc:chgData name="Alfred Asterjadhi" userId="39de57b9-85c0-4fd1-aaac-8ca2b6560ad0" providerId="ADAL" clId="{FFF0D9FC-31E2-4B2E-A310-12AF9B378D92}" dt="2023-10-09T03:34:54.693" v="878"/>
        <pc:sldMkLst>
          <pc:docMk/>
          <pc:sldMk cId="2243228416" sldId="299"/>
        </pc:sldMkLst>
        <pc:spChg chg="mod">
          <ac:chgData name="Alfred Asterjadhi" userId="39de57b9-85c0-4fd1-aaac-8ca2b6560ad0" providerId="ADAL" clId="{FFF0D9FC-31E2-4B2E-A310-12AF9B378D92}" dt="2023-10-06T23:52:10.200" v="146" actId="20577"/>
          <ac:spMkLst>
            <pc:docMk/>
            <pc:sldMk cId="2243228416" sldId="299"/>
            <ac:spMk id="2" creationId="{D98037EA-01CD-49B6-9BB5-232DD9A4DDC5}"/>
          </ac:spMkLst>
        </pc:spChg>
        <pc:spChg chg="mod">
          <ac:chgData name="Alfred Asterjadhi" userId="39de57b9-85c0-4fd1-aaac-8ca2b6560ad0" providerId="ADAL" clId="{FFF0D9FC-31E2-4B2E-A310-12AF9B378D92}" dt="2023-10-09T03:19:58.638" v="37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FFF0D9FC-31E2-4B2E-A310-12AF9B378D92}" dt="2023-10-09T03:34:54.693" v="878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FFF0D9FC-31E2-4B2E-A310-12AF9B378D92}" dt="2023-10-09T03:34:10.644" v="875" actId="6549"/>
        <pc:sldMkLst>
          <pc:docMk/>
          <pc:sldMk cId="1677969607" sldId="323"/>
        </pc:sldMkLst>
        <pc:spChg chg="mod">
          <ac:chgData name="Alfred Asterjadhi" userId="39de57b9-85c0-4fd1-aaac-8ca2b6560ad0" providerId="ADAL" clId="{FFF0D9FC-31E2-4B2E-A310-12AF9B378D92}" dt="2023-10-09T03:34:10.644" v="875" actId="6549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FFF0D9FC-31E2-4B2E-A310-12AF9B378D92}" dt="2023-10-13T17:17:17.859" v="99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FFF0D9FC-31E2-4B2E-A310-12AF9B378D92}" dt="2023-10-13T17:17:17.859" v="99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FFF0D9FC-31E2-4B2E-A310-12AF9B378D92}" dt="2023-10-09T03:15:30.623" v="329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FFF0D9FC-31E2-4B2E-A310-12AF9B378D92}" dt="2023-10-09T03:15:30.623" v="329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FFF0D9FC-31E2-4B2E-A310-12AF9B378D92}" dt="2023-10-09T03:15:25.274" v="328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FFF0D9FC-31E2-4B2E-A310-12AF9B378D92}" dt="2023-10-09T03:37:04.364" v="940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FFF0D9FC-31E2-4B2E-A310-12AF9B378D92}" dt="2023-10-09T03:37:04.364" v="940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addSp delSp modSp mod chgLayout">
        <pc:chgData name="Alfred Asterjadhi" userId="39de57b9-85c0-4fd1-aaac-8ca2b6560ad0" providerId="ADAL" clId="{FFF0D9FC-31E2-4B2E-A310-12AF9B378D92}" dt="2023-10-09T03:32:36.054" v="835" actId="207"/>
        <pc:sldMkLst>
          <pc:docMk/>
          <pc:sldMk cId="3576977642" sldId="362"/>
        </pc:sldMkLst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3" creationId="{1C032717-29F3-BF23-5DD5-67D5BE726EFE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7" creationId="{5CB17E27-6825-A56B-AEAC-086C70BF5F3D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8" creationId="{1CDE19F4-0923-8035-362A-A6691BF31261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9" creationId="{E55E4250-A0C7-E6E5-4B31-9B1D723126BB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10" creationId="{05364DBB-BFBE-B0E6-DF71-9797351B7578}"/>
          </ac:spMkLst>
        </pc:spChg>
        <pc:spChg chg="mod ord">
          <ac:chgData name="Alfred Asterjadhi" userId="39de57b9-85c0-4fd1-aaac-8ca2b6560ad0" providerId="ADAL" clId="{FFF0D9FC-31E2-4B2E-A310-12AF9B378D92}" dt="2023-10-09T03:32:36.054" v="835" actId="20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FFF0D9FC-31E2-4B2E-A310-12AF9B378D92}" dt="2023-10-06T23:57:51.308" v="267" actId="47"/>
        <pc:sldMkLst>
          <pc:docMk/>
          <pc:sldMk cId="2875004496" sldId="364"/>
        </pc:sldMkLst>
      </pc:sldChg>
      <pc:sldChg chg="del">
        <pc:chgData name="Alfred Asterjadhi" userId="39de57b9-85c0-4fd1-aaac-8ca2b6560ad0" providerId="ADAL" clId="{FFF0D9FC-31E2-4B2E-A310-12AF9B378D92}" dt="2023-10-07T00:19:04.492" v="292" actId="47"/>
        <pc:sldMkLst>
          <pc:docMk/>
          <pc:sldMk cId="1843331871" sldId="365"/>
        </pc:sldMkLst>
      </pc:sldChg>
      <pc:sldChg chg="del">
        <pc:chgData name="Alfred Asterjadhi" userId="39de57b9-85c0-4fd1-aaac-8ca2b6560ad0" providerId="ADAL" clId="{FFF0D9FC-31E2-4B2E-A310-12AF9B378D92}" dt="2023-10-09T03:32:20.676" v="833" actId="47"/>
        <pc:sldMkLst>
          <pc:docMk/>
          <pc:sldMk cId="3759718192" sldId="368"/>
        </pc:sldMkLst>
      </pc:sldChg>
      <pc:sldChg chg="del">
        <pc:chgData name="Alfred Asterjadhi" userId="39de57b9-85c0-4fd1-aaac-8ca2b6560ad0" providerId="ADAL" clId="{FFF0D9FC-31E2-4B2E-A310-12AF9B378D92}" dt="2023-10-09T03:32:45.459" v="837" actId="47"/>
        <pc:sldMkLst>
          <pc:docMk/>
          <pc:sldMk cId="1847581084" sldId="375"/>
        </pc:sldMkLst>
      </pc:sldChg>
      <pc:sldChg chg="addSp modSp mod">
        <pc:chgData name="Alfred Asterjadhi" userId="39de57b9-85c0-4fd1-aaac-8ca2b6560ad0" providerId="ADAL" clId="{FFF0D9FC-31E2-4B2E-A310-12AF9B378D92}" dt="2023-10-06T23:58:57.428" v="285" actId="20577"/>
        <pc:sldMkLst>
          <pc:docMk/>
          <pc:sldMk cId="2696761607" sldId="393"/>
        </pc:sldMkLst>
        <pc:spChg chg="mod">
          <ac:chgData name="Alfred Asterjadhi" userId="39de57b9-85c0-4fd1-aaac-8ca2b6560ad0" providerId="ADAL" clId="{FFF0D9FC-31E2-4B2E-A310-12AF9B378D92}" dt="2023-10-06T23:58:29.654" v="271" actId="20577"/>
          <ac:spMkLst>
            <pc:docMk/>
            <pc:sldMk cId="2696761607" sldId="393"/>
            <ac:spMk id="2" creationId="{F2762690-C15C-4839-B40F-0AF3A4D89457}"/>
          </ac:spMkLst>
        </pc:spChg>
        <pc:spChg chg="add mod">
          <ac:chgData name="Alfred Asterjadhi" userId="39de57b9-85c0-4fd1-aaac-8ca2b6560ad0" providerId="ADAL" clId="{FFF0D9FC-31E2-4B2E-A310-12AF9B378D92}" dt="2023-10-06T23:58:57.428" v="285" actId="20577"/>
          <ac:spMkLst>
            <pc:docMk/>
            <pc:sldMk cId="2696761607" sldId="393"/>
            <ac:spMk id="8" creationId="{A29853BA-17EA-18F8-5B29-B09D9FC050C9}"/>
          </ac:spMkLst>
        </pc:spChg>
      </pc:sldChg>
      <pc:sldChg chg="del">
        <pc:chgData name="Alfred Asterjadhi" userId="39de57b9-85c0-4fd1-aaac-8ca2b6560ad0" providerId="ADAL" clId="{FFF0D9FC-31E2-4B2E-A310-12AF9B378D92}" dt="2023-10-09T03:32:47.461" v="838" actId="47"/>
        <pc:sldMkLst>
          <pc:docMk/>
          <pc:sldMk cId="3530745078" sldId="981"/>
        </pc:sldMkLst>
      </pc:sldChg>
      <pc:sldChg chg="del">
        <pc:chgData name="Alfred Asterjadhi" userId="39de57b9-85c0-4fd1-aaac-8ca2b6560ad0" providerId="ADAL" clId="{FFF0D9FC-31E2-4B2E-A310-12AF9B378D92}" dt="2023-10-09T03:27:23.010" v="555" actId="47"/>
        <pc:sldMkLst>
          <pc:docMk/>
          <pc:sldMk cId="3577588007" sldId="989"/>
        </pc:sldMkLst>
      </pc:sldChg>
      <pc:sldChg chg="del">
        <pc:chgData name="Alfred Asterjadhi" userId="39de57b9-85c0-4fd1-aaac-8ca2b6560ad0" providerId="ADAL" clId="{FFF0D9FC-31E2-4B2E-A310-12AF9B378D92}" dt="2023-10-09T03:31:24.975" v="771" actId="47"/>
        <pc:sldMkLst>
          <pc:docMk/>
          <pc:sldMk cId="2409887836" sldId="994"/>
        </pc:sldMkLst>
      </pc:sldChg>
      <pc:sldChg chg="del">
        <pc:chgData name="Alfred Asterjadhi" userId="39de57b9-85c0-4fd1-aaac-8ca2b6560ad0" providerId="ADAL" clId="{FFF0D9FC-31E2-4B2E-A310-12AF9B378D92}" dt="2023-10-09T03:32:43.766" v="836" actId="47"/>
        <pc:sldMkLst>
          <pc:docMk/>
          <pc:sldMk cId="3140364693" sldId="997"/>
        </pc:sldMkLst>
      </pc:sldChg>
      <pc:sldChg chg="del">
        <pc:chgData name="Alfred Asterjadhi" userId="39de57b9-85c0-4fd1-aaac-8ca2b6560ad0" providerId="ADAL" clId="{FFF0D9FC-31E2-4B2E-A310-12AF9B378D92}" dt="2023-10-06T23:57:52.485" v="268" actId="47"/>
        <pc:sldMkLst>
          <pc:docMk/>
          <pc:sldMk cId="3395387797" sldId="1002"/>
        </pc:sldMkLst>
      </pc:sldChg>
      <pc:sldChg chg="modSp mod">
        <pc:chgData name="Alfred Asterjadhi" userId="39de57b9-85c0-4fd1-aaac-8ca2b6560ad0" providerId="ADAL" clId="{FFF0D9FC-31E2-4B2E-A310-12AF9B378D92}" dt="2023-10-09T03:27:53.535" v="571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FFF0D9FC-31E2-4B2E-A310-12AF9B378D92}" dt="2023-10-09T03:27:53.535" v="57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19:40.388" v="362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FFF0D9FC-31E2-4B2E-A310-12AF9B378D92}" dt="2023-10-09T03:15:44.467" v="331" actId="20577"/>
          <ac:spMkLst>
            <pc:docMk/>
            <pc:sldMk cId="3233208257" sldId="1006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FFF0D9FC-31E2-4B2E-A310-12AF9B378D92}" dt="2023-10-09T03:27:19.924" v="554" actId="47"/>
        <pc:sldMkLst>
          <pc:docMk/>
          <pc:sldMk cId="2757311451" sldId="1010"/>
        </pc:sldMkLst>
      </pc:sldChg>
      <pc:sldChg chg="del">
        <pc:chgData name="Alfred Asterjadhi" userId="39de57b9-85c0-4fd1-aaac-8ca2b6560ad0" providerId="ADAL" clId="{FFF0D9FC-31E2-4B2E-A310-12AF9B378D92}" dt="2023-10-09T03:25:02.006" v="456" actId="47"/>
        <pc:sldMkLst>
          <pc:docMk/>
          <pc:sldMk cId="3502069675" sldId="1014"/>
        </pc:sldMkLst>
      </pc:sldChg>
      <pc:sldChg chg="del">
        <pc:chgData name="Alfred Asterjadhi" userId="39de57b9-85c0-4fd1-aaac-8ca2b6560ad0" providerId="ADAL" clId="{FFF0D9FC-31E2-4B2E-A310-12AF9B378D92}" dt="2023-10-06T23:57:53.555" v="269" actId="47"/>
        <pc:sldMkLst>
          <pc:docMk/>
          <pc:sldMk cId="3008076400" sldId="1015"/>
        </pc:sldMkLst>
      </pc:sldChg>
      <pc:sldChg chg="modSp del mod">
        <pc:chgData name="Alfred Asterjadhi" userId="39de57b9-85c0-4fd1-aaac-8ca2b6560ad0" providerId="ADAL" clId="{FFF0D9FC-31E2-4B2E-A310-12AF9B378D92}" dt="2023-10-07T00:18:53.135" v="290" actId="47"/>
        <pc:sldMkLst>
          <pc:docMk/>
          <pc:sldMk cId="2760609468" sldId="1016"/>
        </pc:sldMkLst>
        <pc:spChg chg="mod">
          <ac:chgData name="Alfred Asterjadhi" userId="39de57b9-85c0-4fd1-aaac-8ca2b6560ad0" providerId="ADAL" clId="{FFF0D9FC-31E2-4B2E-A310-12AF9B378D92}" dt="2023-10-07T00:18:43.804" v="289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FFF0D9FC-31E2-4B2E-A310-12AF9B378D92}" dt="2023-10-09T03:27:17.791" v="553" actId="47"/>
        <pc:sldMkLst>
          <pc:docMk/>
          <pc:sldMk cId="492738087" sldId="1017"/>
        </pc:sldMkLst>
        <pc:spChg chg="mod">
          <ac:chgData name="Alfred Asterjadhi" userId="39de57b9-85c0-4fd1-aaac-8ca2b6560ad0" providerId="ADAL" clId="{FFF0D9FC-31E2-4B2E-A310-12AF9B378D92}" dt="2023-10-09T03:26:54.652" v="552" actId="207"/>
          <ac:spMkLst>
            <pc:docMk/>
            <pc:sldMk cId="492738087" sldId="1017"/>
            <ac:spMk id="2" creationId="{4B5F0D0E-8BB7-48AB-9160-728B8B3399A2}"/>
          </ac:spMkLst>
        </pc:spChg>
      </pc:sldChg>
      <pc:sldChg chg="del">
        <pc:chgData name="Alfred Asterjadhi" userId="39de57b9-85c0-4fd1-aaac-8ca2b6560ad0" providerId="ADAL" clId="{FFF0D9FC-31E2-4B2E-A310-12AF9B378D92}" dt="2023-10-09T03:27:24.241" v="556" actId="47"/>
        <pc:sldMkLst>
          <pc:docMk/>
          <pc:sldMk cId="535399661" sldId="1018"/>
        </pc:sldMkLst>
      </pc:sldChg>
      <pc:sldChg chg="del">
        <pc:chgData name="Alfred Asterjadhi" userId="39de57b9-85c0-4fd1-aaac-8ca2b6560ad0" providerId="ADAL" clId="{FFF0D9FC-31E2-4B2E-A310-12AF9B378D92}" dt="2023-10-09T03:27:25.606" v="557" actId="47"/>
        <pc:sldMkLst>
          <pc:docMk/>
          <pc:sldMk cId="593235180" sldId="1019"/>
        </pc:sldMkLst>
      </pc:sldChg>
      <pc:sldChg chg="del">
        <pc:chgData name="Alfred Asterjadhi" userId="39de57b9-85c0-4fd1-aaac-8ca2b6560ad0" providerId="ADAL" clId="{FFF0D9FC-31E2-4B2E-A310-12AF9B378D92}" dt="2023-10-09T03:27:28.309" v="558" actId="47"/>
        <pc:sldMkLst>
          <pc:docMk/>
          <pc:sldMk cId="3240601895" sldId="1020"/>
        </pc:sldMkLst>
      </pc:sldChg>
      <pc:sldChg chg="modSp mod">
        <pc:chgData name="Alfred Asterjadhi" userId="39de57b9-85c0-4fd1-aaac-8ca2b6560ad0" providerId="ADAL" clId="{FFF0D9FC-31E2-4B2E-A310-12AF9B378D92}" dt="2023-10-09T03:36:13.153" v="90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FFF0D9FC-31E2-4B2E-A310-12AF9B378D92}" dt="2023-10-09T03:27:36.903" v="567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36:13.153" v="906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6T23:59:02.053" v="286" actId="20577"/>
        <pc:sldMkLst>
          <pc:docMk/>
          <pc:sldMk cId="2511602690" sldId="1022"/>
        </pc:sldMkLst>
        <pc:spChg chg="mod">
          <ac:chgData name="Alfred Asterjadhi" userId="39de57b9-85c0-4fd1-aaac-8ca2b6560ad0" providerId="ADAL" clId="{FFF0D9FC-31E2-4B2E-A310-12AF9B378D92}" dt="2023-10-06T23:59:02.053" v="286" actId="20577"/>
          <ac:spMkLst>
            <pc:docMk/>
            <pc:sldMk cId="2511602690" sldId="1022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2:29.597" v="413" actId="6549"/>
        <pc:sldMkLst>
          <pc:docMk/>
          <pc:sldMk cId="4200130042" sldId="1023"/>
        </pc:sldMkLst>
        <pc:spChg chg="mod">
          <ac:chgData name="Alfred Asterjadhi" userId="39de57b9-85c0-4fd1-aaac-8ca2b6560ad0" providerId="ADAL" clId="{FFF0D9FC-31E2-4B2E-A310-12AF9B378D92}" dt="2023-10-09T03:20:22.283" v="39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FFF0D9FC-31E2-4B2E-A310-12AF9B378D92}" dt="2023-10-09T03:22:29.597" v="413" actId="6549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FFF0D9FC-31E2-4B2E-A310-12AF9B378D92}" dt="2023-10-09T03:15:47.827" v="332"/>
          <ac:spMkLst>
            <pc:docMk/>
            <pc:sldMk cId="4200130042" sldId="1023"/>
            <ac:spMk id="6" creationId="{C0CB183D-A74D-271D-9F71-7510119753C6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16.107" v="44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FFF0D9FC-31E2-4B2E-A310-12AF9B378D92}" dt="2023-10-09T03:22:36.759" v="414" actId="20577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FFF0D9FC-31E2-4B2E-A310-12AF9B378D92}" dt="2023-10-09T03:23:16.107" v="44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FFF0D9FC-31E2-4B2E-A310-12AF9B378D92}" dt="2023-10-09T03:15:49.417" v="333"/>
          <ac:spMkLst>
            <pc:docMk/>
            <pc:sldMk cId="991138630" sldId="1024"/>
            <ac:spMk id="6" creationId="{5B92EE59-C061-D8AD-02BE-EB12A707ABF5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38.062" v="455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FFF0D9FC-31E2-4B2E-A310-12AF9B378D92}" dt="2023-10-09T03:23:33.889" v="452" actId="20577"/>
          <ac:spMkLst>
            <pc:docMk/>
            <pc:sldMk cId="1404386273" sldId="1025"/>
            <ac:spMk id="2" creationId="{FA6ADC85-E89F-5B65-0CA2-A439946F2818}"/>
          </ac:spMkLst>
        </pc:spChg>
        <pc:spChg chg="mod">
          <ac:chgData name="Alfred Asterjadhi" userId="39de57b9-85c0-4fd1-aaac-8ca2b6560ad0" providerId="ADAL" clId="{FFF0D9FC-31E2-4B2E-A310-12AF9B378D92}" dt="2023-10-09T03:23:38.062" v="455" actId="20577"/>
          <ac:spMkLst>
            <pc:docMk/>
            <pc:sldMk cId="1404386273" sldId="1025"/>
            <ac:spMk id="3" creationId="{09FACBBB-F323-999C-C847-ACC3CF5DD8C6}"/>
          </ac:spMkLst>
        </pc:spChg>
        <pc:spChg chg="mod">
          <ac:chgData name="Alfred Asterjadhi" userId="39de57b9-85c0-4fd1-aaac-8ca2b6560ad0" providerId="ADAL" clId="{FFF0D9FC-31E2-4B2E-A310-12AF9B378D92}" dt="2023-10-09T03:15:51.160" v="334"/>
          <ac:spMkLst>
            <pc:docMk/>
            <pc:sldMk cId="1404386273" sldId="1025"/>
            <ac:spMk id="6" creationId="{F687DD8A-3727-344A-FF12-9DB780057CBA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5:40.230" v="509" actId="20577"/>
        <pc:sldMkLst>
          <pc:docMk/>
          <pc:sldMk cId="222788427" sldId="1026"/>
        </pc:sldMkLst>
        <pc:spChg chg="mod">
          <ac:chgData name="Alfred Asterjadhi" userId="39de57b9-85c0-4fd1-aaac-8ca2b6560ad0" providerId="ADAL" clId="{FFF0D9FC-31E2-4B2E-A310-12AF9B378D92}" dt="2023-10-09T03:25:19.849" v="483" actId="20577"/>
          <ac:spMkLst>
            <pc:docMk/>
            <pc:sldMk cId="222788427" sldId="1026"/>
            <ac:spMk id="2" creationId="{E1D8E8C5-E60C-BAD9-3129-7CE26DC02108}"/>
          </ac:spMkLst>
        </pc:spChg>
        <pc:spChg chg="mod">
          <ac:chgData name="Alfred Asterjadhi" userId="39de57b9-85c0-4fd1-aaac-8ca2b6560ad0" providerId="ADAL" clId="{FFF0D9FC-31E2-4B2E-A310-12AF9B378D92}" dt="2023-10-09T03:25:40.230" v="509" actId="20577"/>
          <ac:spMkLst>
            <pc:docMk/>
            <pc:sldMk cId="222788427" sldId="1026"/>
            <ac:spMk id="3" creationId="{15DE4AB5-D1B3-A65E-4867-25522047FEC6}"/>
          </ac:spMkLst>
        </pc:spChg>
        <pc:spChg chg="mod">
          <ac:chgData name="Alfred Asterjadhi" userId="39de57b9-85c0-4fd1-aaac-8ca2b6560ad0" providerId="ADAL" clId="{FFF0D9FC-31E2-4B2E-A310-12AF9B378D92}" dt="2023-10-09T03:25:13.481" v="471" actId="20577"/>
          <ac:spMkLst>
            <pc:docMk/>
            <pc:sldMk cId="222788427" sldId="1026"/>
            <ac:spMk id="6" creationId="{80A5DC50-7BA9-66A8-E5DC-F76301DEBE14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09.160" v="514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FFF0D9FC-31E2-4B2E-A310-12AF9B378D92}" dt="2023-10-09T03:26:03.090" v="511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FFF0D9FC-31E2-4B2E-A310-12AF9B378D92}" dt="2023-10-09T03:26:09.160" v="514" actId="207"/>
          <ac:spMkLst>
            <pc:docMk/>
            <pc:sldMk cId="267649941" sldId="1027"/>
            <ac:spMk id="3" creationId="{4750E56A-D14B-EE31-8EFC-E472E5AB62EE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35.437" v="551" actId="20577"/>
        <pc:sldMkLst>
          <pc:docMk/>
          <pc:sldMk cId="3287547131" sldId="1028"/>
        </pc:sldMkLst>
        <pc:spChg chg="mod">
          <ac:chgData name="Alfred Asterjadhi" userId="39de57b9-85c0-4fd1-aaac-8ca2b6560ad0" providerId="ADAL" clId="{FFF0D9FC-31E2-4B2E-A310-12AF9B378D92}" dt="2023-10-09T03:26:25.979" v="534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FFF0D9FC-31E2-4B2E-A310-12AF9B378D92}" dt="2023-10-09T03:26:31.656" v="538" actId="207"/>
          <ac:spMkLst>
            <pc:docMk/>
            <pc:sldMk cId="3287547131" sldId="1028"/>
            <ac:spMk id="3" creationId="{2C08B101-42DC-1716-269A-5A07B06D62DE}"/>
          </ac:spMkLst>
        </pc:spChg>
        <pc:spChg chg="mod">
          <ac:chgData name="Alfred Asterjadhi" userId="39de57b9-85c0-4fd1-aaac-8ca2b6560ad0" providerId="ADAL" clId="{FFF0D9FC-31E2-4B2E-A310-12AF9B378D92}" dt="2023-10-09T03:26:35.437" v="551" actId="20577"/>
          <ac:spMkLst>
            <pc:docMk/>
            <pc:sldMk cId="3287547131" sldId="1028"/>
            <ac:spMk id="6" creationId="{EC77C5EB-E20F-F01E-703C-08282E47E7DA}"/>
          </ac:spMkLst>
        </pc:spChg>
      </pc:sldChg>
      <pc:sldChg chg="modSp add mod ord">
        <pc:chgData name="Alfred Asterjadhi" userId="39de57b9-85c0-4fd1-aaac-8ca2b6560ad0" providerId="ADAL" clId="{FFF0D9FC-31E2-4B2E-A310-12AF9B378D92}" dt="2023-10-09T03:36:43.036" v="935" actId="20577"/>
        <pc:sldMkLst>
          <pc:docMk/>
          <pc:sldMk cId="3095361314" sldId="1029"/>
        </pc:sldMkLst>
        <pc:spChg chg="mod">
          <ac:chgData name="Alfred Asterjadhi" userId="39de57b9-85c0-4fd1-aaac-8ca2b6560ad0" providerId="ADAL" clId="{FFF0D9FC-31E2-4B2E-A310-12AF9B378D92}" dt="2023-10-09T03:36:43.036" v="935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9T03:29:48.456" v="627" actId="20577"/>
        <pc:sldMkLst>
          <pc:docMk/>
          <pc:sldMk cId="3959530559" sldId="1030"/>
        </pc:sldMkLst>
        <pc:spChg chg="mod">
          <ac:chgData name="Alfred Asterjadhi" userId="39de57b9-85c0-4fd1-aaac-8ca2b6560ad0" providerId="ADAL" clId="{FFF0D9FC-31E2-4B2E-A310-12AF9B378D92}" dt="2023-10-09T03:28:23.169" v="574" actId="6549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29:48.456" v="627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FFF0D9FC-31E2-4B2E-A310-12AF9B378D92}" dt="2023-10-09T03:28:49.131" v="579"/>
        <pc:sldMkLst>
          <pc:docMk/>
          <pc:sldMk cId="2760908137" sldId="1031"/>
        </pc:sldMkLst>
      </pc:sldChg>
      <pc:sldChg chg="modSp add mod ord">
        <pc:chgData name="Alfred Asterjadhi" userId="39de57b9-85c0-4fd1-aaac-8ca2b6560ad0" providerId="ADAL" clId="{FFF0D9FC-31E2-4B2E-A310-12AF9B378D92}" dt="2023-10-09T03:29:14.390" v="617"/>
        <pc:sldMkLst>
          <pc:docMk/>
          <pc:sldMk cId="3254695095" sldId="1031"/>
        </pc:sldMkLst>
        <pc:spChg chg="mod">
          <ac:chgData name="Alfred Asterjadhi" userId="39de57b9-85c0-4fd1-aaac-8ca2b6560ad0" providerId="ADAL" clId="{FFF0D9FC-31E2-4B2E-A310-12AF9B378D92}" dt="2023-10-09T03:29:05.718" v="615" actId="20577"/>
          <ac:spMkLst>
            <pc:docMk/>
            <pc:sldMk cId="3254695095" sldId="1031"/>
            <ac:spMk id="2" creationId="{FA6ADC85-E89F-5B65-0CA2-A439946F281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1:01.873" v="770" actId="20577"/>
        <pc:sldMkLst>
          <pc:docMk/>
          <pc:sldMk cId="2879375159" sldId="1032"/>
        </pc:sldMkLst>
        <pc:spChg chg="mod">
          <ac:chgData name="Alfred Asterjadhi" userId="39de57b9-85c0-4fd1-aaac-8ca2b6560ad0" providerId="ADAL" clId="{FFF0D9FC-31E2-4B2E-A310-12AF9B378D92}" dt="2023-10-09T03:30:52.290" v="751" actId="20577"/>
          <ac:spMkLst>
            <pc:docMk/>
            <pc:sldMk cId="2879375159" sldId="1032"/>
            <ac:spMk id="2" creationId="{AF638736-2FC4-D9A8-1FCE-85D8E1053DF5}"/>
          </ac:spMkLst>
        </pc:spChg>
        <pc:spChg chg="mod">
          <ac:chgData name="Alfred Asterjadhi" userId="39de57b9-85c0-4fd1-aaac-8ca2b6560ad0" providerId="ADAL" clId="{FFF0D9FC-31E2-4B2E-A310-12AF9B378D92}" dt="2023-10-09T03:30:57.560" v="757" actId="207"/>
          <ac:spMkLst>
            <pc:docMk/>
            <pc:sldMk cId="2879375159" sldId="1032"/>
            <ac:spMk id="3" creationId="{9E7071F5-ACE3-DB50-850A-4AF49F5F3183}"/>
          </ac:spMkLst>
        </pc:spChg>
        <pc:spChg chg="mod">
          <ac:chgData name="Alfred Asterjadhi" userId="39de57b9-85c0-4fd1-aaac-8ca2b6560ad0" providerId="ADAL" clId="{FFF0D9FC-31E2-4B2E-A310-12AF9B378D92}" dt="2023-10-09T03:31:01.873" v="770" actId="20577"/>
          <ac:spMkLst>
            <pc:docMk/>
            <pc:sldMk cId="2879375159" sldId="1032"/>
            <ac:spMk id="6" creationId="{8EA8A530-D092-70AE-6CAE-4EE57175B332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2:12.872" v="832" actId="20577"/>
        <pc:sldMkLst>
          <pc:docMk/>
          <pc:sldMk cId="3264548205" sldId="1033"/>
        </pc:sldMkLst>
        <pc:spChg chg="mod">
          <ac:chgData name="Alfred Asterjadhi" userId="39de57b9-85c0-4fd1-aaac-8ca2b6560ad0" providerId="ADAL" clId="{FFF0D9FC-31E2-4B2E-A310-12AF9B378D92}" dt="2023-10-09T03:32:04.352" v="813"/>
          <ac:spMkLst>
            <pc:docMk/>
            <pc:sldMk cId="3264548205" sldId="1033"/>
            <ac:spMk id="2" creationId="{49F8D064-A777-11C0-5F89-1698A00508B3}"/>
          </ac:spMkLst>
        </pc:spChg>
        <pc:spChg chg="mod">
          <ac:chgData name="Alfred Asterjadhi" userId="39de57b9-85c0-4fd1-aaac-8ca2b6560ad0" providerId="ADAL" clId="{FFF0D9FC-31E2-4B2E-A310-12AF9B378D92}" dt="2023-10-09T03:32:08.181" v="817" actId="20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FFF0D9FC-31E2-4B2E-A310-12AF9B378D92}" dt="2023-10-09T03:32:12.872" v="832" actId="20577"/>
          <ac:spMkLst>
            <pc:docMk/>
            <pc:sldMk cId="3264548205" sldId="1033"/>
            <ac:spMk id="6" creationId="{DF5AF29D-AB4E-9F81-4744-1A4F81FFC3F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3:16.705" v="86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FFF0D9FC-31E2-4B2E-A310-12AF9B378D92}" dt="2023-10-09T03:33:08.707" v="840"/>
          <ac:spMkLst>
            <pc:docMk/>
            <pc:sldMk cId="1865298196" sldId="1034"/>
            <ac:spMk id="2" creationId="{0CD0357C-5349-AD40-1427-DDEE1C074C20}"/>
          </ac:spMkLst>
        </pc:spChg>
        <pc:spChg chg="mod">
          <ac:chgData name="Alfred Asterjadhi" userId="39de57b9-85c0-4fd1-aaac-8ca2b6560ad0" providerId="ADAL" clId="{FFF0D9FC-31E2-4B2E-A310-12AF9B378D92}" dt="2023-10-09T03:33:12.902" v="844" actId="20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FFF0D9FC-31E2-4B2E-A310-12AF9B378D92}" dt="2023-10-09T03:33:16.705" v="861" actId="20577"/>
          <ac:spMkLst>
            <pc:docMk/>
            <pc:sldMk cId="1865298196" sldId="1034"/>
            <ac:spMk id="6" creationId="{BFAF1548-C7B4-5F83-BD76-F4E3BAAA36B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5:36.609" v="904" actId="207"/>
        <pc:sldMkLst>
          <pc:docMk/>
          <pc:sldMk cId="3456116423" sldId="1035"/>
        </pc:sldMkLst>
        <pc:spChg chg="mod">
          <ac:chgData name="Alfred Asterjadhi" userId="39de57b9-85c0-4fd1-aaac-8ca2b6560ad0" providerId="ADAL" clId="{FFF0D9FC-31E2-4B2E-A310-12AF9B378D92}" dt="2023-10-09T03:35:25.236" v="881" actId="20577"/>
          <ac:spMkLst>
            <pc:docMk/>
            <pc:sldMk cId="3456116423" sldId="1035"/>
            <ac:spMk id="2" creationId="{A3BF0099-710A-BAAF-B8BC-7014BCF7814C}"/>
          </ac:spMkLst>
        </pc:spChg>
        <pc:spChg chg="mod">
          <ac:chgData name="Alfred Asterjadhi" userId="39de57b9-85c0-4fd1-aaac-8ca2b6560ad0" providerId="ADAL" clId="{FFF0D9FC-31E2-4B2E-A310-12AF9B378D92}" dt="2023-10-09T03:35:36.609" v="904" actId="207"/>
          <ac:spMkLst>
            <pc:docMk/>
            <pc:sldMk cId="3456116423" sldId="1035"/>
            <ac:spMk id="3" creationId="{7E162DB6-C4EE-DEDE-51EE-E544B03CE3D6}"/>
          </ac:spMkLst>
        </pc:spChg>
        <pc:spChg chg="mod">
          <ac:chgData name="Alfred Asterjadhi" userId="39de57b9-85c0-4fd1-aaac-8ca2b6560ad0" providerId="ADAL" clId="{FFF0D9FC-31E2-4B2E-A310-12AF9B378D92}" dt="2023-10-09T03:35:29.894" v="894" actId="20577"/>
          <ac:spMkLst>
            <pc:docMk/>
            <pc:sldMk cId="3456116423" sldId="1035"/>
            <ac:spMk id="6" creationId="{BE8F84CA-CDAF-7D4D-1373-B2A0C8023D7F}"/>
          </ac:spMkLst>
        </pc:spChg>
      </pc:sldChg>
      <pc:sldChg chg="add">
        <pc:chgData name="Alfred Asterjadhi" userId="39de57b9-85c0-4fd1-aaac-8ca2b6560ad0" providerId="ADAL" clId="{FFF0D9FC-31E2-4B2E-A310-12AF9B378D92}" dt="2023-10-09T03:36:10.272" v="905"/>
        <pc:sldMkLst>
          <pc:docMk/>
          <pc:sldMk cId="603264867" sldId="1036"/>
        </pc:sldMkLst>
      </pc:sldChg>
      <pc:sldChg chg="add">
        <pc:chgData name="Alfred Asterjadhi" userId="39de57b9-85c0-4fd1-aaac-8ca2b6560ad0" providerId="ADAL" clId="{FFF0D9FC-31E2-4B2E-A310-12AF9B378D92}" dt="2023-10-09T03:36:23.470" v="907"/>
        <pc:sldMkLst>
          <pc:docMk/>
          <pc:sldMk cId="4147590439" sldId="1037"/>
        </pc:sldMkLst>
      </pc:sldChg>
      <pc:sldChg chg="add">
        <pc:chgData name="Alfred Asterjadhi" userId="39de57b9-85c0-4fd1-aaac-8ca2b6560ad0" providerId="ADAL" clId="{FFF0D9FC-31E2-4B2E-A310-12AF9B378D92}" dt="2023-10-09T03:36:34.715" v="909"/>
        <pc:sldMkLst>
          <pc:docMk/>
          <pc:sldMk cId="1819786892" sldId="1038"/>
        </pc:sldMkLst>
      </pc:sldChg>
      <pc:sldChg chg="add">
        <pc:chgData name="Alfred Asterjadhi" userId="39de57b9-85c0-4fd1-aaac-8ca2b6560ad0" providerId="ADAL" clId="{FFF0D9FC-31E2-4B2E-A310-12AF9B378D92}" dt="2023-10-09T03:36:58.392" v="937"/>
        <pc:sldMkLst>
          <pc:docMk/>
          <pc:sldMk cId="3814028870" sldId="1039"/>
        </pc:sldMkLst>
      </pc:sldChg>
      <pc:sldMasterChg chg="modSp mod">
        <pc:chgData name="Alfred Asterjadhi" userId="39de57b9-85c0-4fd1-aaac-8ca2b6560ad0" providerId="ADAL" clId="{FFF0D9FC-31E2-4B2E-A310-12AF9B378D92}" dt="2023-10-13T17:17:34.108" v="100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FFF0D9FC-31E2-4B2E-A310-12AF9B378D92}" dt="2023-10-13T17:17:34.108" v="100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A824CB9-4AE0-466A-AE2E-7FF6F0AF6FC8}"/>
    <pc:docChg chg="undo redo custSel addSld delSld modSld sldOrd modMainMaster">
      <pc:chgData name="Alfred Asterjadhi" userId="39de57b9-85c0-4fd1-aaac-8ca2b6560ad0" providerId="ADAL" clId="{CA824CB9-4AE0-466A-AE2E-7FF6F0AF6FC8}" dt="2023-09-15T00:42:58.750" v="5842" actId="20577"/>
      <pc:docMkLst>
        <pc:docMk/>
      </pc:docMkLst>
      <pc:sldChg chg="modSp mod">
        <pc:chgData name="Alfred Asterjadhi" userId="39de57b9-85c0-4fd1-aaac-8ca2b6560ad0" providerId="ADAL" clId="{CA824CB9-4AE0-466A-AE2E-7FF6F0AF6FC8}" dt="2023-08-14T16:49:40.106" v="50" actId="20577"/>
        <pc:sldMkLst>
          <pc:docMk/>
          <pc:sldMk cId="0" sldId="256"/>
        </pc:sldMkLst>
        <pc:spChg chg="mod">
          <ac:chgData name="Alfred Asterjadhi" userId="39de57b9-85c0-4fd1-aaac-8ca2b6560ad0" providerId="ADAL" clId="{CA824CB9-4AE0-466A-AE2E-7FF6F0AF6FC8}" dt="2023-08-14T16:48:55.855" v="16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31.500" v="47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40.106" v="5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4:00.498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CA824CB9-4AE0-466A-AE2E-7FF6F0AF6FC8}" dt="2023-08-14T16:49:59.563" v="51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CA824CB9-4AE0-466A-AE2E-7FF6F0AF6FC8}" dt="2023-08-14T16:54:00.498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0:04.220" v="53"/>
        <pc:sldMkLst>
          <pc:docMk/>
          <pc:sldMk cId="3254182675" sldId="258"/>
        </pc:sldMkLst>
        <pc:spChg chg="mod">
          <ac:chgData name="Alfred Asterjadhi" userId="39de57b9-85c0-4fd1-aaac-8ca2b6560ad0" providerId="ADAL" clId="{CA824CB9-4AE0-466A-AE2E-7FF6F0AF6FC8}" dt="2023-08-14T16:50:04.220" v="53"/>
          <ac:spMkLst>
            <pc:docMk/>
            <pc:sldMk cId="3254182675" sldId="258"/>
            <ac:spMk id="7" creationId="{4F62ADF5-BC8B-4EF4-B4E8-C355611EECFF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04T17:52:38.762" v="1062" actId="113"/>
        <pc:sldMkLst>
          <pc:docMk/>
          <pc:sldMk cId="3136880362" sldId="260"/>
        </pc:sldMkLst>
        <pc:spChg chg="mod">
          <ac:chgData name="Alfred Asterjadhi" userId="39de57b9-85c0-4fd1-aaac-8ca2b6560ad0" providerId="ADAL" clId="{CA824CB9-4AE0-466A-AE2E-7FF6F0AF6FC8}" dt="2023-09-04T17:52:38.762" v="1062" actId="113"/>
          <ac:spMkLst>
            <pc:docMk/>
            <pc:sldMk cId="3136880362" sldId="260"/>
            <ac:spMk id="3" creationId="{00000000-0000-0000-0000-000000000000}"/>
          </ac:spMkLst>
        </pc:spChg>
        <pc:spChg chg="add del">
          <ac:chgData name="Alfred Asterjadhi" userId="39de57b9-85c0-4fd1-aaac-8ca2b6560ad0" providerId="ADAL" clId="{CA824CB9-4AE0-466A-AE2E-7FF6F0AF6FC8}" dt="2023-09-04T17:49:43.532" v="916"/>
          <ac:spMkLst>
            <pc:docMk/>
            <pc:sldMk cId="3136880362" sldId="260"/>
            <ac:spMk id="6" creationId="{B50144A6-F471-A30A-DF75-5AD2AE94B597}"/>
          </ac:spMkLst>
        </pc:spChg>
        <pc:spChg chg="mod">
          <ac:chgData name="Alfred Asterjadhi" userId="39de57b9-85c0-4fd1-aaac-8ca2b6560ad0" providerId="ADAL" clId="{CA824CB9-4AE0-466A-AE2E-7FF6F0AF6FC8}" dt="2023-08-14T16:50:07.398" v="55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0.124" v="57"/>
        <pc:sldMkLst>
          <pc:docMk/>
          <pc:sldMk cId="1676196551" sldId="261"/>
        </pc:sldMkLst>
        <pc:spChg chg="mod">
          <ac:chgData name="Alfred Asterjadhi" userId="39de57b9-85c0-4fd1-aaac-8ca2b6560ad0" providerId="ADAL" clId="{CA824CB9-4AE0-466A-AE2E-7FF6F0AF6FC8}" dt="2023-08-14T16:50:10.124" v="5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1.375" v="58"/>
        <pc:sldMkLst>
          <pc:docMk/>
          <pc:sldMk cId="2927177891" sldId="263"/>
        </pc:sldMkLst>
        <pc:spChg chg="mod">
          <ac:chgData name="Alfred Asterjadhi" userId="39de57b9-85c0-4fd1-aaac-8ca2b6560ad0" providerId="ADAL" clId="{CA824CB9-4AE0-466A-AE2E-7FF6F0AF6FC8}" dt="2023-08-14T16:50:11.375" v="5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CA824CB9-4AE0-466A-AE2E-7FF6F0AF6FC8}" dt="2023-08-14T16:50:13.152" v="59"/>
        <pc:sldMkLst>
          <pc:docMk/>
          <pc:sldMk cId="4277600907" sldId="264"/>
        </pc:sldMkLst>
        <pc:spChg chg="mod">
          <ac:chgData name="Alfred Asterjadhi" userId="39de57b9-85c0-4fd1-aaac-8ca2b6560ad0" providerId="ADAL" clId="{CA824CB9-4AE0-466A-AE2E-7FF6F0AF6FC8}" dt="2023-08-14T16:50:13.152" v="5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CA824CB9-4AE0-466A-AE2E-7FF6F0AF6FC8}" dt="2023-08-14T16:50:14.317" v="60"/>
        <pc:sldMkLst>
          <pc:docMk/>
          <pc:sldMk cId="2436815634" sldId="265"/>
        </pc:sldMkLst>
        <pc:spChg chg="mod">
          <ac:chgData name="Alfred Asterjadhi" userId="39de57b9-85c0-4fd1-aaac-8ca2b6560ad0" providerId="ADAL" clId="{CA824CB9-4AE0-466A-AE2E-7FF6F0AF6FC8}" dt="2023-08-14T16:50:14.317" v="6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5.565" v="61"/>
        <pc:sldMkLst>
          <pc:docMk/>
          <pc:sldMk cId="2400177835" sldId="266"/>
        </pc:sldMkLst>
        <pc:spChg chg="mod">
          <ac:chgData name="Alfred Asterjadhi" userId="39de57b9-85c0-4fd1-aaac-8ca2b6560ad0" providerId="ADAL" clId="{CA824CB9-4AE0-466A-AE2E-7FF6F0AF6FC8}" dt="2023-08-14T16:50:15.565" v="6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CA824CB9-4AE0-466A-AE2E-7FF6F0AF6FC8}" dt="2023-08-14T16:54:48.751" v="160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CA824CB9-4AE0-466A-AE2E-7FF6F0AF6FC8}" dt="2023-08-14T16:54:48.751" v="160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50:21.746" v="6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CA824CB9-4AE0-466A-AE2E-7FF6F0AF6FC8}" dt="2023-09-15T00:42:58.750" v="5842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CA824CB9-4AE0-466A-AE2E-7FF6F0AF6FC8}" dt="2023-08-14T16:50:24.209" v="6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CA824CB9-4AE0-466A-AE2E-7FF6F0AF6FC8}" dt="2023-09-15T00:42:58.750" v="5842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A824CB9-4AE0-466A-AE2E-7FF6F0AF6FC8}" dt="2023-08-14T16:50:16.767" v="62"/>
        <pc:sldMkLst>
          <pc:docMk/>
          <pc:sldMk cId="3387863760" sldId="270"/>
        </pc:sldMkLst>
        <pc:spChg chg="mod">
          <ac:chgData name="Alfred Asterjadhi" userId="39de57b9-85c0-4fd1-aaac-8ca2b6560ad0" providerId="ADAL" clId="{CA824CB9-4AE0-466A-AE2E-7FF6F0AF6FC8}" dt="2023-08-14T16:50:16.767" v="62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CA824CB9-4AE0-466A-AE2E-7FF6F0AF6FC8}" dt="2023-09-04T17:46:12.348" v="56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A824CB9-4AE0-466A-AE2E-7FF6F0AF6FC8}" dt="2023-09-04T17:46:12.348" v="56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A824CB9-4AE0-466A-AE2E-7FF6F0AF6FC8}" dt="2023-08-14T16:50:22.977" v="6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CA824CB9-4AE0-466A-AE2E-7FF6F0AF6FC8}" dt="2023-08-14T17:18:37.641" v="505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A824CB9-4AE0-466A-AE2E-7FF6F0AF6FC8}" dt="2023-08-14T16:51:15.427" v="99"/>
        <pc:sldMkLst>
          <pc:docMk/>
          <pc:sldMk cId="1677969607" sldId="323"/>
        </pc:sldMkLst>
        <pc:spChg chg="mod">
          <ac:chgData name="Alfred Asterjadhi" userId="39de57b9-85c0-4fd1-aaac-8ca2b6560ad0" providerId="ADAL" clId="{CA824CB9-4AE0-466A-AE2E-7FF6F0AF6FC8}" dt="2023-08-14T16:51:15.427" v="99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CA824CB9-4AE0-466A-AE2E-7FF6F0AF6FC8}" dt="2023-08-14T16:54:20.770" v="140" actId="404"/>
        <pc:sldMkLst>
          <pc:docMk/>
          <pc:sldMk cId="1908471061" sldId="328"/>
        </pc:sldMkLst>
        <pc:spChg chg="mod">
          <ac:chgData name="Alfred Asterjadhi" userId="39de57b9-85c0-4fd1-aaac-8ca2b6560ad0" providerId="ADAL" clId="{CA824CB9-4AE0-466A-AE2E-7FF6F0AF6FC8}" dt="2023-08-14T16:54:20.770" v="140" actId="404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CA824CB9-4AE0-466A-AE2E-7FF6F0AF6FC8}" dt="2023-08-14T16:50:08.725" v="5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7.981" v="63"/>
        <pc:sldMkLst>
          <pc:docMk/>
          <pc:sldMk cId="15571502" sldId="330"/>
        </pc:sldMkLst>
        <pc:spChg chg="mod">
          <ac:chgData name="Alfred Asterjadhi" userId="39de57b9-85c0-4fd1-aaac-8ca2b6560ad0" providerId="ADAL" clId="{CA824CB9-4AE0-466A-AE2E-7FF6F0AF6FC8}" dt="2023-08-14T16:50:17.981" v="6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CA824CB9-4AE0-466A-AE2E-7FF6F0AF6FC8}" dt="2023-08-14T16:50:19.232" v="64"/>
        <pc:sldMkLst>
          <pc:docMk/>
          <pc:sldMk cId="3200711991" sldId="331"/>
        </pc:sldMkLst>
        <pc:spChg chg="mod">
          <ac:chgData name="Alfred Asterjadhi" userId="39de57b9-85c0-4fd1-aaac-8ca2b6560ad0" providerId="ADAL" clId="{CA824CB9-4AE0-466A-AE2E-7FF6F0AF6FC8}" dt="2023-08-14T16:50:19.232" v="6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CA824CB9-4AE0-466A-AE2E-7FF6F0AF6FC8}" dt="2023-08-14T16:50:20.518" v="65"/>
        <pc:sldMkLst>
          <pc:docMk/>
          <pc:sldMk cId="2409609221" sldId="332"/>
        </pc:sldMkLst>
        <pc:spChg chg="mod">
          <ac:chgData name="Alfred Asterjadhi" userId="39de57b9-85c0-4fd1-aaac-8ca2b6560ad0" providerId="ADAL" clId="{CA824CB9-4AE0-466A-AE2E-7FF6F0AF6FC8}" dt="2023-08-14T16:50:20.518" v="6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CA824CB9-4AE0-466A-AE2E-7FF6F0AF6FC8}" dt="2023-08-14T16:52:00.960" v="104" actId="14100"/>
        <pc:sldMkLst>
          <pc:docMk/>
          <pc:sldMk cId="3843208451" sldId="333"/>
        </pc:sldMkLst>
        <pc:spChg chg="mod">
          <ac:chgData name="Alfred Asterjadhi" userId="39de57b9-85c0-4fd1-aaac-8ca2b6560ad0" providerId="ADAL" clId="{CA824CB9-4AE0-466A-AE2E-7FF6F0AF6FC8}" dt="2023-08-14T16:52:00.960" v="104" actId="1410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CA824CB9-4AE0-466A-AE2E-7FF6F0AF6FC8}" dt="2023-08-14T16:50:01.860" v="52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CA824CB9-4AE0-466A-AE2E-7FF6F0AF6FC8}" dt="2023-08-14T16:50:06.043" v="54"/>
        <pc:sldMkLst>
          <pc:docMk/>
          <pc:sldMk cId="3977221359" sldId="340"/>
        </pc:sldMkLst>
        <pc:spChg chg="mod">
          <ac:chgData name="Alfred Asterjadhi" userId="39de57b9-85c0-4fd1-aaac-8ca2b6560ad0" providerId="ADAL" clId="{CA824CB9-4AE0-466A-AE2E-7FF6F0AF6FC8}" dt="2023-08-14T16:50:06.043" v="54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CA824CB9-4AE0-466A-AE2E-7FF6F0AF6FC8}" dt="2023-09-14T18:35:45.796" v="5751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CA824CB9-4AE0-466A-AE2E-7FF6F0AF6FC8}" dt="2023-09-14T17:38:23.670" v="5667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8:35:45.796" v="5751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7.348" v="9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31:12.606" v="5520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A824CB9-4AE0-466A-AE2E-7FF6F0AF6FC8}" dt="2023-08-14T17:16:54.217" v="466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CA824CB9-4AE0-466A-AE2E-7FF6F0AF6FC8}" dt="2023-08-14T16:51:10.016" v="95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CA824CB9-4AE0-466A-AE2E-7FF6F0AF6FC8}" dt="2023-09-14T14:31:12.606" v="5520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 ord">
        <pc:chgData name="Alfred Asterjadhi" userId="39de57b9-85c0-4fd1-aaac-8ca2b6560ad0" providerId="ADAL" clId="{CA824CB9-4AE0-466A-AE2E-7FF6F0AF6FC8}" dt="2023-09-14T11:35:46.597" v="5000" actId="207"/>
        <pc:sldMkLst>
          <pc:docMk/>
          <pc:sldMk cId="2875004496" sldId="364"/>
        </pc:sldMkLst>
        <pc:spChg chg="mod">
          <ac:chgData name="Alfred Asterjadhi" userId="39de57b9-85c0-4fd1-aaac-8ca2b6560ad0" providerId="ADAL" clId="{CA824CB9-4AE0-466A-AE2E-7FF6F0AF6FC8}" dt="2023-09-08T17:41:46.299" v="1583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CA824CB9-4AE0-466A-AE2E-7FF6F0AF6FC8}" dt="2023-08-14T16:50:28.003" v="71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4T11:35:46.597" v="5000" actId="207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07T22:42:11.388" v="1247" actId="1036"/>
        <pc:sldMkLst>
          <pc:docMk/>
          <pc:sldMk cId="1843331871" sldId="365"/>
        </pc:sldMkLst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3" creationId="{C959D583-8F04-30C6-006E-B2B233D5EAFA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7" creationId="{7729496A-0819-2679-9F91-9AFC88D252B3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8" creationId="{4123DF00-CE3C-A546-A71B-7E2D2E4D007B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9" creationId="{264D1B55-41DB-2064-B681-9521811C203D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10" creationId="{92660B95-3402-E910-C8AC-CF282B761820}"/>
          </ac:spMkLst>
        </pc:spChg>
        <pc:spChg chg="add del mod">
          <ac:chgData name="Alfred Asterjadhi" userId="39de57b9-85c0-4fd1-aaac-8ca2b6560ad0" providerId="ADAL" clId="{CA824CB9-4AE0-466A-AE2E-7FF6F0AF6FC8}" dt="2023-09-07T22:38:23.946" v="1124"/>
          <ac:spMkLst>
            <pc:docMk/>
            <pc:sldMk cId="1843331871" sldId="365"/>
            <ac:spMk id="12" creationId="{12841B27-535A-10DE-FDE0-B7AA50183AE3}"/>
          </ac:spMkLst>
        </pc:spChg>
        <pc:spChg chg="add mod ord">
          <ac:chgData name="Alfred Asterjadhi" userId="39de57b9-85c0-4fd1-aaac-8ca2b6560ad0" providerId="ADAL" clId="{CA824CB9-4AE0-466A-AE2E-7FF6F0AF6FC8}" dt="2023-09-07T22:42:04.500" v="1238" actId="6549"/>
          <ac:spMkLst>
            <pc:docMk/>
            <pc:sldMk cId="1843331871" sldId="365"/>
            <ac:spMk id="13" creationId="{0BA00DDD-B4B0-2F4C-AA2F-AC1CA80C4F55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6" creationId="{FFBCE6A3-A724-EA27-4D52-CB57619DF8E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7" creationId="{8F164EC3-903F-3891-A53D-53A2F2C6E32D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8" creationId="{8A2BFDA1-7F7D-F49A-549F-B46B9DA60A4B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9" creationId="{016F80A2-D964-6CD7-B3C4-D2651E318A2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0" creationId="{1AD9B975-7902-9D6B-EA58-7EE0E96000E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1" creationId="{0FB79AAE-17B1-A1C7-F1E0-22EF41D20F0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2" creationId="{5CAABBD4-31C2-469C-156D-736549BF8447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3" creationId="{622BADA9-03DB-177E-541B-C3A37F975A54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4" creationId="{8DB5BCAD-A6D9-A1CE-BF59-ED7A5B861367}"/>
          </ac:spMkLst>
        </pc:spChg>
        <pc:spChg chg="del mod ord">
          <ac:chgData name="Alfred Asterjadhi" userId="39de57b9-85c0-4fd1-aaac-8ca2b6560ad0" providerId="ADAL" clId="{CA824CB9-4AE0-466A-AE2E-7FF6F0AF6FC8}" dt="2023-09-07T22:38:20.747" v="1123" actId="478"/>
          <ac:spMkLst>
            <pc:docMk/>
            <pc:sldMk cId="1843331871" sldId="365"/>
            <ac:spMk id="25" creationId="{DEEFA1CA-22CD-79BC-A375-F798D55F5E8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6" creationId="{F17F079E-0211-8BB5-0BB9-D4112FEEF4F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7" creationId="{C495C1FC-18F8-5BB4-E730-553B1196157E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0" creationId="{BA133308-52D3-9BD7-8F5B-94C5E8E76F3C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1" creationId="{0FC04953-2187-B411-569F-9505EE1AF161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2" creationId="{CF829EBD-9325-FAD8-F458-005CA9B90FA9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3" creationId="{F23FC74C-C8BD-83DD-1C43-211E975A127D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4" creationId="{8ED553B7-7E93-5F74-B123-53391F7C3943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5" creationId="{FD8A4528-90A7-9364-9E10-D7FC579A03F9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6" creationId="{282E36FA-8D56-2FE8-D84B-25F48C558CA6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7" creationId="{12CA38C2-2A80-D7E9-A9C5-55D22DFCEB71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8" creationId="{C8168A13-8156-7191-0BB9-004371857B54}"/>
          </ac:spMkLst>
        </pc:spChg>
        <pc:grpChg chg="del">
          <ac:chgData name="Alfred Asterjadhi" userId="39de57b9-85c0-4fd1-aaac-8ca2b6560ad0" providerId="ADAL" clId="{CA824CB9-4AE0-466A-AE2E-7FF6F0AF6FC8}" dt="2023-08-14T17:02:02.441" v="286" actId="478"/>
          <ac:grpSpMkLst>
            <pc:docMk/>
            <pc:sldMk cId="1843331871" sldId="365"/>
            <ac:grpSpMk id="3" creationId="{C2CEEF23-8316-9BB4-20D1-D9243CEDB88F}"/>
          </ac:grpSpMkLst>
        </pc:grpChg>
        <pc:grpChg chg="add mod">
          <ac:chgData name="Alfred Asterjadhi" userId="39de57b9-85c0-4fd1-aaac-8ca2b6560ad0" providerId="ADAL" clId="{CA824CB9-4AE0-466A-AE2E-7FF6F0AF6FC8}" dt="2023-09-07T22:42:11.388" v="1247" actId="1036"/>
          <ac:grpSpMkLst>
            <pc:docMk/>
            <pc:sldMk cId="1843331871" sldId="365"/>
            <ac:grpSpMk id="14" creationId="{B3AB99FE-32FD-FCF5-4E24-3CF2664A49C0}"/>
          </ac:grpSpMkLst>
        </pc:grpChg>
        <pc:grpChg chg="del">
          <ac:chgData name="Alfred Asterjadhi" userId="39de57b9-85c0-4fd1-aaac-8ca2b6560ad0" providerId="ADAL" clId="{CA824CB9-4AE0-466A-AE2E-7FF6F0AF6FC8}" dt="2023-08-14T17:02:01.361" v="285" actId="478"/>
          <ac:grpSpMkLst>
            <pc:docMk/>
            <pc:sldMk cId="1843331871" sldId="365"/>
            <ac:grpSpMk id="15" creationId="{0F5CC0C0-D6D4-0E61-6F26-EA2D4A6A0EC5}"/>
          </ac:grpSpMkLst>
        </pc:grpChg>
        <pc:grpChg chg="mod">
          <ac:chgData name="Alfred Asterjadhi" userId="39de57b9-85c0-4fd1-aaac-8ca2b6560ad0" providerId="ADAL" clId="{CA824CB9-4AE0-466A-AE2E-7FF6F0AF6FC8}" dt="2023-09-07T22:38:45.397" v="1129"/>
          <ac:grpSpMkLst>
            <pc:docMk/>
            <pc:sldMk cId="1843331871" sldId="365"/>
            <ac:grpSpMk id="15" creationId="{81E157E8-B951-463A-6482-78ECA467F629}"/>
          </ac:grpSpMkLst>
        </pc:grpChg>
        <pc:grpChg chg="add mod">
          <ac:chgData name="Alfred Asterjadhi" userId="39de57b9-85c0-4fd1-aaac-8ca2b6560ad0" providerId="ADAL" clId="{CA824CB9-4AE0-466A-AE2E-7FF6F0AF6FC8}" dt="2023-09-07T22:41:43.241" v="1228" actId="1036"/>
          <ac:grpSpMkLst>
            <pc:docMk/>
            <pc:sldMk cId="1843331871" sldId="365"/>
            <ac:grpSpMk id="28" creationId="{E8713A01-F3AB-EFFB-4BF8-54D102ACEF92}"/>
          </ac:grpSpMkLst>
        </pc:grpChg>
        <pc:picChg chg="mod">
          <ac:chgData name="Alfred Asterjadhi" userId="39de57b9-85c0-4fd1-aaac-8ca2b6560ad0" providerId="ADAL" clId="{CA824CB9-4AE0-466A-AE2E-7FF6F0AF6FC8}" dt="2023-09-07T22:38:45.397" v="1129"/>
          <ac:picMkLst>
            <pc:docMk/>
            <pc:sldMk cId="1843331871" sldId="365"/>
            <ac:picMk id="29" creationId="{9DD8C72E-8736-1658-0D02-165EF1BF3683}"/>
          </ac:picMkLst>
        </pc:picChg>
      </pc:sldChg>
      <pc:sldChg chg="addSp delSp modSp mod">
        <pc:chgData name="Alfred Asterjadhi" userId="39de57b9-85c0-4fd1-aaac-8ca2b6560ad0" providerId="ADAL" clId="{CA824CB9-4AE0-466A-AE2E-7FF6F0AF6FC8}" dt="2023-09-14T18:29:17.206" v="5685" actId="20577"/>
        <pc:sldMkLst>
          <pc:docMk/>
          <pc:sldMk cId="3759718192" sldId="368"/>
        </pc:sldMkLst>
        <pc:spChg chg="mod">
          <ac:chgData name="Alfred Asterjadhi" userId="39de57b9-85c0-4fd1-aaac-8ca2b6560ad0" providerId="ADAL" clId="{CA824CB9-4AE0-466A-AE2E-7FF6F0AF6FC8}" dt="2023-08-14T17:15:47.388" v="447" actId="20577"/>
          <ac:spMkLst>
            <pc:docMk/>
            <pc:sldMk cId="3759718192" sldId="368"/>
            <ac:spMk id="2" creationId="{D0172988-1296-802D-770D-899EA5C68516}"/>
          </ac:spMkLst>
        </pc:spChg>
        <pc:spChg chg="mod">
          <ac:chgData name="Alfred Asterjadhi" userId="39de57b9-85c0-4fd1-aaac-8ca2b6560ad0" providerId="ADAL" clId="{CA824CB9-4AE0-466A-AE2E-7FF6F0AF6FC8}" dt="2023-09-14T18:29:17.206" v="5685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CA824CB9-4AE0-466A-AE2E-7FF6F0AF6FC8}" dt="2023-08-14T16:51:08.736" v="94"/>
          <ac:spMkLst>
            <pc:docMk/>
            <pc:sldMk cId="3759718192" sldId="368"/>
            <ac:spMk id="6" creationId="{C87C5A54-FD99-467B-5FA7-FA5027B55B0B}"/>
          </ac:spMkLst>
        </pc:spChg>
        <pc:spChg chg="add del">
          <ac:chgData name="Alfred Asterjadhi" userId="39de57b9-85c0-4fd1-aaac-8ca2b6560ad0" providerId="ADAL" clId="{CA824CB9-4AE0-466A-AE2E-7FF6F0AF6FC8}" dt="2023-09-14T14:29:06.686" v="5427" actId="22"/>
          <ac:spMkLst>
            <pc:docMk/>
            <pc:sldMk cId="3759718192" sldId="368"/>
            <ac:spMk id="8" creationId="{95F0B2C5-70F1-19F8-EF3A-263E5F8E8E13}"/>
          </ac:spMkLst>
        </pc:spChg>
        <pc:spChg chg="mod">
          <ac:chgData name="Alfred Asterjadhi" userId="39de57b9-85c0-4fd1-aaac-8ca2b6560ad0" providerId="ADAL" clId="{CA824CB9-4AE0-466A-AE2E-7FF6F0AF6FC8}" dt="2023-08-14T17:16:38.308" v="454" actId="6549"/>
          <ac:spMkLst>
            <pc:docMk/>
            <pc:sldMk cId="3759718192" sldId="368"/>
            <ac:spMk id="15" creationId="{B58DCCC0-E9B3-F3E2-1984-CBBED114F98F}"/>
          </ac:spMkLst>
        </pc:spChg>
        <pc:spChg chg="mod">
          <ac:chgData name="Alfred Asterjadhi" userId="39de57b9-85c0-4fd1-aaac-8ca2b6560ad0" providerId="ADAL" clId="{CA824CB9-4AE0-466A-AE2E-7FF6F0AF6FC8}" dt="2023-08-14T17:16:41.632" v="456" actId="6549"/>
          <ac:spMkLst>
            <pc:docMk/>
            <pc:sldMk cId="3759718192" sldId="368"/>
            <ac:spMk id="19" creationId="{5C48DADC-E14F-F4D3-7213-62C6FB407085}"/>
          </ac:spMkLst>
        </pc:spChg>
        <pc:spChg chg="mod">
          <ac:chgData name="Alfred Asterjadhi" userId="39de57b9-85c0-4fd1-aaac-8ca2b6560ad0" providerId="ADAL" clId="{CA824CB9-4AE0-466A-AE2E-7FF6F0AF6FC8}" dt="2023-08-14T17:16:35.202" v="450" actId="6549"/>
          <ac:spMkLst>
            <pc:docMk/>
            <pc:sldMk cId="3759718192" sldId="368"/>
            <ac:spMk id="20" creationId="{35AE8C4B-4E83-BC97-3F21-785C618AD620}"/>
          </ac:spMkLst>
        </pc:spChg>
        <pc:spChg chg="mod">
          <ac:chgData name="Alfred Asterjadhi" userId="39de57b9-85c0-4fd1-aaac-8ca2b6560ad0" providerId="ADAL" clId="{CA824CB9-4AE0-466A-AE2E-7FF6F0AF6FC8}" dt="2023-08-14T17:16:44.477" v="458" actId="20577"/>
          <ac:spMkLst>
            <pc:docMk/>
            <pc:sldMk cId="3759718192" sldId="368"/>
            <ac:spMk id="21" creationId="{F9D788A4-4526-86B1-DA44-059057A0C6B7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3" creationId="{5661D9BB-0AD4-9788-7043-F5D067B665F2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4" creationId="{0A6BF369-78AF-440D-964B-54E169927850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5" creationId="{20FAFBFC-C11D-8582-E89D-158EFBC60EDA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6" creationId="{738B145D-2997-0D7F-2897-FC6E62EEDB9B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7" creationId="{1992DE1A-6E78-3E4C-3499-40B7B98C78EC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8" creationId="{CCB8810A-A8C7-CC9B-605D-700BE8525839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9" creationId="{997AEF05-F83A-1878-DA3C-6AFAC7330F93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0" creationId="{BE741498-0FB5-A6DD-DBF4-1F0BF7BB1861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1" creationId="{C2F3661F-8897-7F1B-103C-A6C4065E143D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2" creationId="{25CB38D5-D14B-185C-5CD0-BCC818BD9A34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3" creationId="{6F62B98D-B2A5-B66F-96C9-84A2186E59E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4" creationId="{29E96206-7F47-0C01-8F7B-FFD3DAE5B79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5" creationId="{BAB737A3-5584-0951-6B85-49F99EF2A68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6" creationId="{54A3E4A8-3C56-1F4C-081A-15243D639E77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7" creationId="{1D361119-824A-6921-AD7F-050157138E4C}"/>
          </ac:spMkLst>
        </pc:spChg>
        <pc:grpChg chg="add mod">
          <ac:chgData name="Alfred Asterjadhi" userId="39de57b9-85c0-4fd1-aaac-8ca2b6560ad0" providerId="ADAL" clId="{CA824CB9-4AE0-466A-AE2E-7FF6F0AF6FC8}" dt="2023-09-14T14:29:36.370" v="5436" actId="1076"/>
          <ac:grpSpMkLst>
            <pc:docMk/>
            <pc:sldMk cId="3759718192" sldId="368"/>
            <ac:grpSpMk id="12" creationId="{67AD9B57-F6B1-0BD6-9134-9EA1C2C99836}"/>
          </ac:grpSpMkLst>
        </pc:grpChg>
        <pc:grpChg chg="del">
          <ac:chgData name="Alfred Asterjadhi" userId="39de57b9-85c0-4fd1-aaac-8ca2b6560ad0" providerId="ADAL" clId="{CA824CB9-4AE0-466A-AE2E-7FF6F0AF6FC8}" dt="2023-09-14T14:29:33.136" v="5434" actId="478"/>
          <ac:grpSpMkLst>
            <pc:docMk/>
            <pc:sldMk cId="3759718192" sldId="368"/>
            <ac:grpSpMk id="13" creationId="{19E50617-82D7-279F-AB9E-98E17EB31544}"/>
          </ac:grpSpMkLst>
        </pc:grpChg>
        <pc:grpChg chg="mod">
          <ac:chgData name="Alfred Asterjadhi" userId="39de57b9-85c0-4fd1-aaac-8ca2b6560ad0" providerId="ADAL" clId="{CA824CB9-4AE0-466A-AE2E-7FF6F0AF6FC8}" dt="2023-09-14T14:29:33.447" v="5435"/>
          <ac:grpSpMkLst>
            <pc:docMk/>
            <pc:sldMk cId="3759718192" sldId="368"/>
            <ac:grpSpMk id="22" creationId="{F9CFC13E-3543-7846-419D-DE0611CB0349}"/>
          </ac:grpSpMkLst>
        </pc:grpChg>
        <pc:grpChg chg="add mod">
          <ac:chgData name="Alfred Asterjadhi" userId="39de57b9-85c0-4fd1-aaac-8ca2b6560ad0" providerId="ADAL" clId="{CA824CB9-4AE0-466A-AE2E-7FF6F0AF6FC8}" dt="2023-09-14T14:30:44.713" v="5456" actId="164"/>
          <ac:grpSpMkLst>
            <pc:docMk/>
            <pc:sldMk cId="3759718192" sldId="368"/>
            <ac:grpSpMk id="38" creationId="{5321B0E7-85C2-1A34-41E7-07E1ECB00E50}"/>
          </ac:grpSpMkLst>
        </pc:grpChg>
        <pc:picChg chg="del">
          <ac:chgData name="Alfred Asterjadhi" userId="39de57b9-85c0-4fd1-aaac-8ca2b6560ad0" providerId="ADAL" clId="{CA824CB9-4AE0-466A-AE2E-7FF6F0AF6FC8}" dt="2023-08-14T17:16:26.898" v="448" actId="478"/>
          <ac:picMkLst>
            <pc:docMk/>
            <pc:sldMk cId="3759718192" sldId="368"/>
            <ac:picMk id="8" creationId="{E47685EF-E381-5D83-F355-5C7CA2BB9CFD}"/>
          </ac:picMkLst>
        </pc:picChg>
        <pc:picChg chg="del">
          <ac:chgData name="Alfred Asterjadhi" userId="39de57b9-85c0-4fd1-aaac-8ca2b6560ad0" providerId="ADAL" clId="{CA824CB9-4AE0-466A-AE2E-7FF6F0AF6FC8}" dt="2023-09-14T14:29:04.120" v="5425" actId="478"/>
          <ac:picMkLst>
            <pc:docMk/>
            <pc:sldMk cId="3759718192" sldId="368"/>
            <ac:picMk id="10" creationId="{D54854AB-419B-E2B5-21FB-6BC02F6CAD58}"/>
          </ac:picMkLst>
        </pc:picChg>
        <pc:picChg chg="add mod">
          <ac:chgData name="Alfred Asterjadhi" userId="39de57b9-85c0-4fd1-aaac-8ca2b6560ad0" providerId="ADAL" clId="{CA824CB9-4AE0-466A-AE2E-7FF6F0AF6FC8}" dt="2023-09-14T14:30:44.713" v="5456" actId="164"/>
          <ac:picMkLst>
            <pc:docMk/>
            <pc:sldMk cId="3759718192" sldId="368"/>
            <ac:picMk id="11" creationId="{39D8327C-D24D-2ADB-EE1E-F546BA543433}"/>
          </ac:picMkLst>
        </pc:picChg>
      </pc:sldChg>
      <pc:sldChg chg="modSp del mod">
        <pc:chgData name="Alfred Asterjadhi" userId="39de57b9-85c0-4fd1-aaac-8ca2b6560ad0" providerId="ADAL" clId="{CA824CB9-4AE0-466A-AE2E-7FF6F0AF6FC8}" dt="2023-08-14T17:01:34.795" v="270" actId="47"/>
        <pc:sldMkLst>
          <pc:docMk/>
          <pc:sldMk cId="3049755149" sldId="371"/>
        </pc:sldMkLst>
        <pc:spChg chg="mod">
          <ac:chgData name="Alfred Asterjadhi" userId="39de57b9-85c0-4fd1-aaac-8ca2b6560ad0" providerId="ADAL" clId="{CA824CB9-4AE0-466A-AE2E-7FF6F0AF6FC8}" dt="2023-08-14T17:00:38.619" v="268" actId="13926"/>
          <ac:spMkLst>
            <pc:docMk/>
            <pc:sldMk cId="3049755149" sldId="37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8-14T17:00:40.829" v="269" actId="6549"/>
          <ac:spMkLst>
            <pc:docMk/>
            <pc:sldMk cId="3049755149" sldId="371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8.733" v="81"/>
          <ac:spMkLst>
            <pc:docMk/>
            <pc:sldMk cId="3049755149" sldId="37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8:32:25.459" v="5705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CA824CB9-4AE0-466A-AE2E-7FF6F0AF6FC8}" dt="2023-08-14T16:51:12.783" v="97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18:32:25.459" v="5705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CA824CB9-4AE0-466A-AE2E-7FF6F0AF6FC8}" dt="2023-09-13T17:07:55.561" v="4571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CA824CB9-4AE0-466A-AE2E-7FF6F0AF6FC8}" dt="2023-08-14T16:50:25.496" v="69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3T17:07:55.561" v="4571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14T19:59:03.351" v="5752" actId="20577"/>
        <pc:sldMkLst>
          <pc:docMk/>
          <pc:sldMk cId="917226829" sldId="396"/>
        </pc:sldMkLst>
        <pc:spChg chg="mod ord">
          <ac:chgData name="Alfred Asterjadhi" userId="39de57b9-85c0-4fd1-aaac-8ca2b6560ad0" providerId="ADAL" clId="{CA824CB9-4AE0-466A-AE2E-7FF6F0AF6FC8}" dt="2023-09-12T17:40:39.718" v="3486" actId="13926"/>
          <ac:spMkLst>
            <pc:docMk/>
            <pc:sldMk cId="917226829" sldId="39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CA824CB9-4AE0-466A-AE2E-7FF6F0AF6FC8}" dt="2023-09-14T19:59:03.351" v="5752" actId="20577"/>
          <ac:spMkLst>
            <pc:docMk/>
            <pc:sldMk cId="917226829" sldId="39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7" creationId="{362A5496-4554-967C-DB9A-385E89490003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8" creationId="{86D6B9F1-162B-78C6-C71D-33181D62CCA4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9" creationId="{B39E9AE0-0E84-2C12-4608-297ABD4FDEBB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0" creationId="{6D00F11D-8DE1-598E-3BCC-FEF4AB39F509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1" creationId="{BBF79822-C346-BB07-4110-5CC063129E63}"/>
          </ac:spMkLst>
        </pc:spChg>
      </pc:sldChg>
      <pc:sldChg chg="modSp mod">
        <pc:chgData name="Alfred Asterjadhi" userId="39de57b9-85c0-4fd1-aaac-8ca2b6560ad0" providerId="ADAL" clId="{CA824CB9-4AE0-466A-AE2E-7FF6F0AF6FC8}" dt="2023-09-13T16:18:53.898" v="4377" actId="207"/>
        <pc:sldMkLst>
          <pc:docMk/>
          <pc:sldMk cId="3614762288" sldId="400"/>
        </pc:sldMkLst>
        <pc:spChg chg="mod">
          <ac:chgData name="Alfred Asterjadhi" userId="39de57b9-85c0-4fd1-aaac-8ca2b6560ad0" providerId="ADAL" clId="{CA824CB9-4AE0-466A-AE2E-7FF6F0AF6FC8}" dt="2023-09-13T15:34:26.146" v="4364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6:18:53.898" v="4377" actId="207"/>
          <ac:spMkLst>
            <pc:docMk/>
            <pc:sldMk cId="3614762288" sldId="400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2.524" v="90"/>
          <ac:spMkLst>
            <pc:docMk/>
            <pc:sldMk cId="3614762288" sldId="40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8-14T17:17:55.143" v="501" actId="20577"/>
        <pc:sldMkLst>
          <pc:docMk/>
          <pc:sldMk cId="3530745078" sldId="981"/>
        </pc:sldMkLst>
        <pc:spChg chg="mod">
          <ac:chgData name="Alfred Asterjadhi" userId="39de57b9-85c0-4fd1-aaac-8ca2b6560ad0" providerId="ADAL" clId="{CA824CB9-4AE0-466A-AE2E-7FF6F0AF6FC8}" dt="2023-08-14T17:17:55.143" v="501" actId="20577"/>
          <ac:spMkLst>
            <pc:docMk/>
            <pc:sldMk cId="3530745078" sldId="981"/>
            <ac:spMk id="3" creationId="{A8A8918D-AD35-E6A1-C2CF-82B199C2169E}"/>
          </ac:spMkLst>
        </pc:spChg>
        <pc:spChg chg="mod">
          <ac:chgData name="Alfred Asterjadhi" userId="39de57b9-85c0-4fd1-aaac-8ca2b6560ad0" providerId="ADAL" clId="{CA824CB9-4AE0-466A-AE2E-7FF6F0AF6FC8}" dt="2023-08-14T16:51:14.128" v="98"/>
          <ac:spMkLst>
            <pc:docMk/>
            <pc:sldMk cId="3530745078" sldId="981"/>
            <ac:spMk id="6" creationId="{5B730E83-9DC1-A5C8-2ED5-67E59F091639}"/>
          </ac:spMkLst>
        </pc:spChg>
      </pc:sldChg>
      <pc:sldChg chg="modSp mod">
        <pc:chgData name="Alfred Asterjadhi" userId="39de57b9-85c0-4fd1-aaac-8ca2b6560ad0" providerId="ADAL" clId="{CA824CB9-4AE0-466A-AE2E-7FF6F0AF6FC8}" dt="2023-09-12T17:20:50.036" v="3428" actId="207"/>
        <pc:sldMkLst>
          <pc:docMk/>
          <pc:sldMk cId="3577588007" sldId="989"/>
        </pc:sldMkLst>
        <pc:spChg chg="mod">
          <ac:chgData name="Alfred Asterjadhi" userId="39de57b9-85c0-4fd1-aaac-8ca2b6560ad0" providerId="ADAL" clId="{CA824CB9-4AE0-466A-AE2E-7FF6F0AF6FC8}" dt="2023-09-12T15:38:19.149" v="3281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0:50.036" v="3428" actId="20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52.593" v="84"/>
          <ac:spMkLst>
            <pc:docMk/>
            <pc:sldMk cId="3577588007" sldId="98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2.169" v="379" actId="47"/>
        <pc:sldMkLst>
          <pc:docMk/>
          <pc:sldMk cId="1839324276" sldId="990"/>
        </pc:sldMkLst>
        <pc:spChg chg="mod">
          <ac:chgData name="Alfred Asterjadhi" userId="39de57b9-85c0-4fd1-aaac-8ca2b6560ad0" providerId="ADAL" clId="{CA824CB9-4AE0-466A-AE2E-7FF6F0AF6FC8}" dt="2023-08-14T16:50:59.893" v="88"/>
          <ac:spMkLst>
            <pc:docMk/>
            <pc:sldMk cId="1839324276" sldId="99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3.547" v="380" actId="47"/>
        <pc:sldMkLst>
          <pc:docMk/>
          <pc:sldMk cId="1898342874" sldId="991"/>
        </pc:sldMkLst>
        <pc:spChg chg="mod">
          <ac:chgData name="Alfred Asterjadhi" userId="39de57b9-85c0-4fd1-aaac-8ca2b6560ad0" providerId="ADAL" clId="{CA824CB9-4AE0-466A-AE2E-7FF6F0AF6FC8}" dt="2023-08-14T16:51:01.147" v="89"/>
          <ac:spMkLst>
            <pc:docMk/>
            <pc:sldMk cId="1898342874" sldId="99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00:16.182" v="5284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CA824CB9-4AE0-466A-AE2E-7FF6F0AF6FC8}" dt="2023-09-14T12:08:42.889" v="5274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4:00:16.182" v="5284" actId="20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6.063" v="92"/>
          <ac:spMkLst>
            <pc:docMk/>
            <pc:sldMk cId="2409887836" sldId="994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1:22:46.385" v="4952" actId="207"/>
        <pc:sldMkLst>
          <pc:docMk/>
          <pc:sldMk cId="3360543781" sldId="995"/>
        </pc:sldMkLst>
        <pc:spChg chg="mod">
          <ac:chgData name="Alfred Asterjadhi" userId="39de57b9-85c0-4fd1-aaac-8ca2b6560ad0" providerId="ADAL" clId="{CA824CB9-4AE0-466A-AE2E-7FF6F0AF6FC8}" dt="2023-09-14T11:22:40.414" v="4951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22:46.385" v="4952" actId="207"/>
          <ac:spMkLst>
            <pc:docMk/>
            <pc:sldMk cId="3360543781" sldId="995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4.223" v="91"/>
          <ac:spMkLst>
            <pc:docMk/>
            <pc:sldMk cId="3360543781" sldId="99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6:59:35.275" v="246" actId="47"/>
        <pc:sldMkLst>
          <pc:docMk/>
          <pc:sldMk cId="359597898" sldId="996"/>
        </pc:sldMkLst>
        <pc:spChg chg="mod">
          <ac:chgData name="Alfred Asterjadhi" userId="39de57b9-85c0-4fd1-aaac-8ca2b6560ad0" providerId="ADAL" clId="{CA824CB9-4AE0-466A-AE2E-7FF6F0AF6FC8}" dt="2023-08-14T16:50:26.695" v="70"/>
          <ac:spMkLst>
            <pc:docMk/>
            <pc:sldMk cId="359597898" sldId="996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4T20:04:21.742" v="576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CA824CB9-4AE0-466A-AE2E-7FF6F0AF6FC8}" dt="2023-08-14T16:51:11.254" v="96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20:04:21.742" v="576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08.157" v="254" actId="47"/>
        <pc:sldMkLst>
          <pc:docMk/>
          <pc:sldMk cId="839132781" sldId="999"/>
        </pc:sldMkLst>
        <pc:spChg chg="mod">
          <ac:chgData name="Alfred Asterjadhi" userId="39de57b9-85c0-4fd1-aaac-8ca2b6560ad0" providerId="ADAL" clId="{CA824CB9-4AE0-466A-AE2E-7FF6F0AF6FC8}" dt="2023-08-14T16:50:29.254" v="72"/>
          <ac:spMkLst>
            <pc:docMk/>
            <pc:sldMk cId="839132781" sldId="999"/>
            <ac:spMk id="3" creationId="{D20906E0-F900-4991-83B1-675F5B67FA2D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14T14:22:32.698" v="5296" actId="207"/>
        <pc:sldMkLst>
          <pc:docMk/>
          <pc:sldMk cId="3395387797" sldId="1002"/>
        </pc:sldMkLst>
        <pc:spChg chg="mod">
          <ac:chgData name="Alfred Asterjadhi" userId="39de57b9-85c0-4fd1-aaac-8ca2b6560ad0" providerId="ADAL" clId="{CA824CB9-4AE0-466A-AE2E-7FF6F0AF6FC8}" dt="2023-08-14T16:50:30.559" v="73"/>
          <ac:spMkLst>
            <pc:docMk/>
            <pc:sldMk cId="3395387797" sldId="1002"/>
            <ac:spMk id="3" creationId="{D20906E0-F900-4991-83B1-675F5B67FA2D}"/>
          </ac:spMkLst>
        </pc:spChg>
        <pc:graphicFrameChg chg="add mod modGraphic">
          <ac:chgData name="Alfred Asterjadhi" userId="39de57b9-85c0-4fd1-aaac-8ca2b6560ad0" providerId="ADAL" clId="{CA824CB9-4AE0-466A-AE2E-7FF6F0AF6FC8}" dt="2023-09-14T14:22:32.698" v="5296" actId="207"/>
          <ac:graphicFrameMkLst>
            <pc:docMk/>
            <pc:sldMk cId="3395387797" sldId="1002"/>
            <ac:graphicFrameMk id="6" creationId="{F4A90C7D-18B6-9189-6321-A3F7979F9A3B}"/>
          </ac:graphicFrameMkLst>
        </pc:graphicFrameChg>
        <pc:graphicFrameChg chg="del">
          <ac:chgData name="Alfred Asterjadhi" userId="39de57b9-85c0-4fd1-aaac-8ca2b6560ad0" providerId="ADAL" clId="{CA824CB9-4AE0-466A-AE2E-7FF6F0AF6FC8}" dt="2023-08-14T17:00:13.561" v="255" actId="478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del mod">
        <pc:chgData name="Alfred Asterjadhi" userId="39de57b9-85c0-4fd1-aaac-8ca2b6560ad0" providerId="ADAL" clId="{CA824CB9-4AE0-466A-AE2E-7FF6F0AF6FC8}" dt="2023-08-14T17:00:29.188" v="261" actId="47"/>
        <pc:sldMkLst>
          <pc:docMk/>
          <pc:sldMk cId="3464470949" sldId="1003"/>
        </pc:sldMkLst>
        <pc:spChg chg="mod">
          <ac:chgData name="Alfred Asterjadhi" userId="39de57b9-85c0-4fd1-aaac-8ca2b6560ad0" providerId="ADAL" clId="{CA824CB9-4AE0-466A-AE2E-7FF6F0AF6FC8}" dt="2023-08-14T16:50:31.839" v="74"/>
          <ac:spMkLst>
            <pc:docMk/>
            <pc:sldMk cId="3464470949" sldId="10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026" v="262" actId="47"/>
        <pc:sldMkLst>
          <pc:docMk/>
          <pc:sldMk cId="3389606792" sldId="1004"/>
        </pc:sldMkLst>
        <pc:spChg chg="mod">
          <ac:chgData name="Alfred Asterjadhi" userId="39de57b9-85c0-4fd1-aaac-8ca2b6560ad0" providerId="ADAL" clId="{CA824CB9-4AE0-466A-AE2E-7FF6F0AF6FC8}" dt="2023-08-14T16:50:40.241" v="75"/>
          <ac:spMkLst>
            <pc:docMk/>
            <pc:sldMk cId="3389606792" sldId="10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989" v="263" actId="47"/>
        <pc:sldMkLst>
          <pc:docMk/>
          <pc:sldMk cId="3659630825" sldId="1005"/>
        </pc:sldMkLst>
        <pc:spChg chg="mod">
          <ac:chgData name="Alfred Asterjadhi" userId="39de57b9-85c0-4fd1-aaac-8ca2b6560ad0" providerId="ADAL" clId="{CA824CB9-4AE0-466A-AE2E-7FF6F0AF6FC8}" dt="2023-08-14T16:50:41.675" v="76"/>
          <ac:spMkLst>
            <pc:docMk/>
            <pc:sldMk cId="3659630825" sldId="1005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2T17:21:54.867" v="3433" actId="113"/>
        <pc:sldMkLst>
          <pc:docMk/>
          <pc:sldMk cId="3233208257" sldId="1006"/>
        </pc:sldMkLst>
        <pc:spChg chg="mod">
          <ac:chgData name="Alfred Asterjadhi" userId="39de57b9-85c0-4fd1-aaac-8ca2b6560ad0" providerId="ADAL" clId="{CA824CB9-4AE0-466A-AE2E-7FF6F0AF6FC8}" dt="2023-09-11T14:43:43.418" v="2047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1:54.867" v="3433" actId="113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9.924" v="82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18.772" v="338" actId="47"/>
        <pc:sldMkLst>
          <pc:docMk/>
          <pc:sldMk cId="1774299147" sldId="1007"/>
        </pc:sldMkLst>
        <pc:spChg chg="mod">
          <ac:chgData name="Alfred Asterjadhi" userId="39de57b9-85c0-4fd1-aaac-8ca2b6560ad0" providerId="ADAL" clId="{CA824CB9-4AE0-466A-AE2E-7FF6F0AF6FC8}" dt="2023-08-14T16:50:55.679" v="85"/>
          <ac:spMkLst>
            <pc:docMk/>
            <pc:sldMk cId="1774299147" sldId="100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20.481" v="339" actId="47"/>
        <pc:sldMkLst>
          <pc:docMk/>
          <pc:sldMk cId="3645713950" sldId="1008"/>
        </pc:sldMkLst>
        <pc:spChg chg="mod">
          <ac:chgData name="Alfred Asterjadhi" userId="39de57b9-85c0-4fd1-aaac-8ca2b6560ad0" providerId="ADAL" clId="{CA824CB9-4AE0-466A-AE2E-7FF6F0AF6FC8}" dt="2023-08-14T16:50:56.915" v="86"/>
          <ac:spMkLst>
            <pc:docMk/>
            <pc:sldMk cId="3645713950" sldId="1008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CA824CB9-4AE0-466A-AE2E-7FF6F0AF6FC8}" dt="2023-09-13T12:23:57.909" v="3921" actId="20577"/>
        <pc:sldMkLst>
          <pc:docMk/>
          <pc:sldMk cId="1768640220" sldId="1009"/>
        </pc:sldMkLst>
        <pc:spChg chg="mod">
          <ac:chgData name="Alfred Asterjadhi" userId="39de57b9-85c0-4fd1-aaac-8ca2b6560ad0" providerId="ADAL" clId="{CA824CB9-4AE0-466A-AE2E-7FF6F0AF6FC8}" dt="2023-09-11T17:46:47.720" v="2248" actId="13926"/>
          <ac:spMkLst>
            <pc:docMk/>
            <pc:sldMk cId="1768640220" sldId="100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23:57.909" v="3921" actId="20577"/>
          <ac:spMkLst>
            <pc:docMk/>
            <pc:sldMk cId="1768640220" sldId="1009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1.984" v="264" actId="47"/>
        <pc:sldMkLst>
          <pc:docMk/>
          <pc:sldMk cId="1880058738" sldId="1009"/>
        </pc:sldMkLst>
        <pc:spChg chg="mod">
          <ac:chgData name="Alfred Asterjadhi" userId="39de57b9-85c0-4fd1-aaac-8ca2b6560ad0" providerId="ADAL" clId="{CA824CB9-4AE0-466A-AE2E-7FF6F0AF6FC8}" dt="2023-08-14T16:50:43.096" v="77"/>
          <ac:spMkLst>
            <pc:docMk/>
            <pc:sldMk cId="1880058738" sldId="10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2.947" v="265" actId="47"/>
        <pc:sldMkLst>
          <pc:docMk/>
          <pc:sldMk cId="1771622935" sldId="1010"/>
        </pc:sldMkLst>
        <pc:spChg chg="mod">
          <ac:chgData name="Alfred Asterjadhi" userId="39de57b9-85c0-4fd1-aaac-8ca2b6560ad0" providerId="ADAL" clId="{CA824CB9-4AE0-466A-AE2E-7FF6F0AF6FC8}" dt="2023-08-14T16:50:44.436" v="78"/>
          <ac:spMkLst>
            <pc:docMk/>
            <pc:sldMk cId="1771622935" sldId="1010"/>
            <ac:spMk id="3" creationId="{D20906E0-F900-4991-83B1-675F5B67FA2D}"/>
          </ac:spMkLst>
        </pc:spChg>
      </pc:sldChg>
      <pc:sldChg chg="modSp add mod ord">
        <pc:chgData name="Alfred Asterjadhi" userId="39de57b9-85c0-4fd1-aaac-8ca2b6560ad0" providerId="ADAL" clId="{CA824CB9-4AE0-466A-AE2E-7FF6F0AF6FC8}" dt="2023-09-13T12:07:17.654" v="3734" actId="207"/>
        <pc:sldMkLst>
          <pc:docMk/>
          <pc:sldMk cId="2757311451" sldId="1010"/>
        </pc:sldMkLst>
        <pc:spChg chg="mod">
          <ac:chgData name="Alfred Asterjadhi" userId="39de57b9-85c0-4fd1-aaac-8ca2b6560ad0" providerId="ADAL" clId="{CA824CB9-4AE0-466A-AE2E-7FF6F0AF6FC8}" dt="2023-09-12T15:38:22.305" v="3282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7:17.654" v="3734" actId="207"/>
          <ac:spMkLst>
            <pc:docMk/>
            <pc:sldMk cId="2757311451" sldId="1010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3T12:08:25.163" v="3759" actId="13926"/>
        <pc:sldMkLst>
          <pc:docMk/>
          <pc:sldMk cId="2064891760" sldId="1011"/>
        </pc:sldMkLst>
        <pc:spChg chg="mod">
          <ac:chgData name="Alfred Asterjadhi" userId="39de57b9-85c0-4fd1-aaac-8ca2b6560ad0" providerId="ADAL" clId="{CA824CB9-4AE0-466A-AE2E-7FF6F0AF6FC8}" dt="2023-09-13T12:08:25.163" v="3759" actId="13926"/>
          <ac:spMkLst>
            <pc:docMk/>
            <pc:sldMk cId="2064891760" sldId="101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8:22.073" v="3758" actId="207"/>
          <ac:spMkLst>
            <pc:docMk/>
            <pc:sldMk cId="2064891760" sldId="1011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3T12:08:04.247" v="3745"/>
          <ac:spMkLst>
            <pc:docMk/>
            <pc:sldMk cId="2064891760" sldId="1011"/>
            <ac:spMk id="7" creationId="{BA6C0BB7-61F9-D6BF-1CDA-A9D40FE6270A}"/>
          </ac:spMkLst>
        </pc:spChg>
        <pc:spChg chg="add del">
          <ac:chgData name="Alfred Asterjadhi" userId="39de57b9-85c0-4fd1-aaac-8ca2b6560ad0" providerId="ADAL" clId="{CA824CB9-4AE0-466A-AE2E-7FF6F0AF6FC8}" dt="2023-09-13T12:08:05.898" v="3747"/>
          <ac:spMkLst>
            <pc:docMk/>
            <pc:sldMk cId="2064891760" sldId="1011"/>
            <ac:spMk id="8" creationId="{1F5C39EC-C8DB-B510-0211-273AA6A654BE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3.661" v="266" actId="47"/>
        <pc:sldMkLst>
          <pc:docMk/>
          <pc:sldMk cId="3694157284" sldId="1011"/>
        </pc:sldMkLst>
        <pc:spChg chg="mod">
          <ac:chgData name="Alfred Asterjadhi" userId="39de57b9-85c0-4fd1-aaac-8ca2b6560ad0" providerId="ADAL" clId="{CA824CB9-4AE0-466A-AE2E-7FF6F0AF6FC8}" dt="2023-08-14T16:50:45.627" v="79"/>
          <ac:spMkLst>
            <pc:docMk/>
            <pc:sldMk cId="3694157284" sldId="101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4.501" v="267" actId="47"/>
        <pc:sldMkLst>
          <pc:docMk/>
          <pc:sldMk cId="1235376296" sldId="1012"/>
        </pc:sldMkLst>
        <pc:spChg chg="mod">
          <ac:chgData name="Alfred Asterjadhi" userId="39de57b9-85c0-4fd1-aaac-8ca2b6560ad0" providerId="ADAL" clId="{CA824CB9-4AE0-466A-AE2E-7FF6F0AF6FC8}" dt="2023-08-14T16:50:46.846" v="80"/>
          <ac:spMkLst>
            <pc:docMk/>
            <pc:sldMk cId="1235376296" sldId="1012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CA824CB9-4AE0-466A-AE2E-7FF6F0AF6FC8}" dt="2023-09-13T12:47:04.630" v="4151" actId="207"/>
        <pc:sldMkLst>
          <pc:docMk/>
          <pc:sldMk cId="2270297831" sldId="1012"/>
        </pc:sldMkLst>
        <pc:spChg chg="mod">
          <ac:chgData name="Alfred Asterjadhi" userId="39de57b9-85c0-4fd1-aaac-8ca2b6560ad0" providerId="ADAL" clId="{CA824CB9-4AE0-466A-AE2E-7FF6F0AF6FC8}" dt="2023-09-12T21:13:41.469" v="3503" actId="13926"/>
          <ac:spMkLst>
            <pc:docMk/>
            <pc:sldMk cId="2270297831" sldId="1012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47:04.630" v="4151" actId="207"/>
          <ac:spMkLst>
            <pc:docMk/>
            <pc:sldMk cId="2270297831" sldId="1012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4T11:39:12.429" v="5086" actId="20577"/>
        <pc:sldMkLst>
          <pc:docMk/>
          <pc:sldMk cId="564270507" sldId="1013"/>
        </pc:sldMkLst>
        <pc:spChg chg="mod">
          <ac:chgData name="Alfred Asterjadhi" userId="39de57b9-85c0-4fd1-aaac-8ca2b6560ad0" providerId="ADAL" clId="{CA824CB9-4AE0-466A-AE2E-7FF6F0AF6FC8}" dt="2023-09-14T11:38:42.813" v="5067" actId="13926"/>
          <ac:spMkLst>
            <pc:docMk/>
            <pc:sldMk cId="564270507" sldId="1013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39:12.429" v="5086" actId="20577"/>
          <ac:spMkLst>
            <pc:docMk/>
            <pc:sldMk cId="564270507" sldId="1013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4T11:38:55.642" v="5070"/>
          <ac:spMkLst>
            <pc:docMk/>
            <pc:sldMk cId="564270507" sldId="1013"/>
            <ac:spMk id="7" creationId="{EBC1A791-BE10-6EF2-5AE5-04BEF6DF5E97}"/>
          </ac:spMkLst>
        </pc:spChg>
      </pc:sldChg>
      <pc:sldChg chg="addSp delSp modSp add del mod ord chgLayout">
        <pc:chgData name="Alfred Asterjadhi" userId="39de57b9-85c0-4fd1-aaac-8ca2b6560ad0" providerId="ADAL" clId="{CA824CB9-4AE0-466A-AE2E-7FF6F0AF6FC8}" dt="2023-09-08T20:55:56.341" v="1740" actId="6549"/>
        <pc:sldMkLst>
          <pc:docMk/>
          <pc:sldMk cId="3502069675" sldId="1014"/>
        </pc:sldMkLst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2" creationId="{AAF5711E-BCAB-4493-96D7-3E163ED51115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4" creationId="{924075F1-93EF-C050-17B2-BE6404999E2B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5" creationId="{C100C689-5F6F-4287-7B1F-79D5C6E45402}"/>
          </ac:spMkLst>
        </pc:spChg>
        <pc:spChg chg="mod ord">
          <ac:chgData name="Alfred Asterjadhi" userId="39de57b9-85c0-4fd1-aaac-8ca2b6560ad0" providerId="ADAL" clId="{CA824CB9-4AE0-466A-AE2E-7FF6F0AF6FC8}" dt="2023-09-08T20:55:56.341" v="1740" actId="6549"/>
          <ac:spMkLst>
            <pc:docMk/>
            <pc:sldMk cId="3502069675" sldId="1014"/>
            <ac:spMk id="6" creationId="{33E650DE-220E-373E-8A82-1E6F3D3A9179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9" creationId="{1B267AC2-C3BD-974D-5FF3-D9207D60F185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0" creationId="{7AD644FC-4B94-30B0-21DA-30754A4DE1A0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1" creationId="{B0E88003-D03C-9E28-DCAE-39E639EAB673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2" creationId="{ABFDA772-D483-86EA-9FF8-952248A1D8FC}"/>
          </ac:spMkLst>
        </pc:spChg>
        <pc:spChg chg="add del mod ord">
          <ac:chgData name="Alfred Asterjadhi" userId="39de57b9-85c0-4fd1-aaac-8ca2b6560ad0" providerId="ADAL" clId="{CA824CB9-4AE0-466A-AE2E-7FF6F0AF6FC8}" dt="2023-09-07T22:48:55.071" v="1487" actId="478"/>
          <ac:spMkLst>
            <pc:docMk/>
            <pc:sldMk cId="3502069675" sldId="1014"/>
            <ac:spMk id="13" creationId="{617D7E7A-4824-CBE6-06D8-29B061075BC1}"/>
          </ac:spMkLst>
        </pc:spChg>
        <pc:spChg chg="add del mod">
          <ac:chgData name="Alfred Asterjadhi" userId="39de57b9-85c0-4fd1-aaac-8ca2b6560ad0" providerId="ADAL" clId="{CA824CB9-4AE0-466A-AE2E-7FF6F0AF6FC8}" dt="2023-09-07T22:48:58.372" v="1488" actId="478"/>
          <ac:spMkLst>
            <pc:docMk/>
            <pc:sldMk cId="3502069675" sldId="1014"/>
            <ac:spMk id="15" creationId="{2577CCC3-2E89-3294-A5E5-E1526AA073AC}"/>
          </ac:spMkLst>
        </pc:spChg>
        <pc:graphicFrameChg chg="mod modGraphic">
          <ac:chgData name="Alfred Asterjadhi" userId="39de57b9-85c0-4fd1-aaac-8ca2b6560ad0" providerId="ADAL" clId="{CA824CB9-4AE0-466A-AE2E-7FF6F0AF6FC8}" dt="2023-09-07T22:47:05.900" v="1294" actId="1076"/>
          <ac:graphicFrameMkLst>
            <pc:docMk/>
            <pc:sldMk cId="3502069675" sldId="1014"/>
            <ac:graphicFrameMk id="7" creationId="{71037AE9-F08D-C86B-D829-47CB399E1A85}"/>
          </ac:graphicFrameMkLst>
        </pc:graphicFrameChg>
        <pc:picChg chg="add mod">
          <ac:chgData name="Alfred Asterjadhi" userId="39de57b9-85c0-4fd1-aaac-8ca2b6560ad0" providerId="ADAL" clId="{CA824CB9-4AE0-466A-AE2E-7FF6F0AF6FC8}" dt="2023-09-07T22:47:18.621" v="1298" actId="14100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add mod">
        <pc:chgData name="Alfred Asterjadhi" userId="39de57b9-85c0-4fd1-aaac-8ca2b6560ad0" providerId="ADAL" clId="{CA824CB9-4AE0-466A-AE2E-7FF6F0AF6FC8}" dt="2023-09-14T14:24:41.155" v="5328" actId="207"/>
        <pc:sldMkLst>
          <pc:docMk/>
          <pc:sldMk cId="613011798" sldId="1015"/>
        </pc:sldMkLst>
        <pc:spChg chg="mod">
          <ac:chgData name="Alfred Asterjadhi" userId="39de57b9-85c0-4fd1-aaac-8ca2b6560ad0" providerId="ADAL" clId="{CA824CB9-4AE0-466A-AE2E-7FF6F0AF6FC8}" dt="2023-09-07T22:43:13.509" v="1253" actId="20577"/>
          <ac:spMkLst>
            <pc:docMk/>
            <pc:sldMk cId="613011798" sldId="101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4:41.155" v="5328" actId="207"/>
          <ac:graphicFrameMkLst>
            <pc:docMk/>
            <pc:sldMk cId="613011798" sldId="1015"/>
            <ac:graphicFrameMk id="6" creationId="{F4A90C7D-18B6-9189-6321-A3F7979F9A3B}"/>
          </ac:graphicFrameMkLst>
        </pc:graphicFrameChg>
      </pc:sldChg>
      <pc:sldChg chg="addSp modSp add mod">
        <pc:chgData name="Alfred Asterjadhi" userId="39de57b9-85c0-4fd1-aaac-8ca2b6560ad0" providerId="ADAL" clId="{CA824CB9-4AE0-466A-AE2E-7FF6F0AF6FC8}" dt="2023-09-14T14:25:43.914" v="5362" actId="207"/>
        <pc:sldMkLst>
          <pc:docMk/>
          <pc:sldMk cId="1154211442" sldId="1016"/>
        </pc:sldMkLst>
        <pc:spChg chg="mod">
          <ac:chgData name="Alfred Asterjadhi" userId="39de57b9-85c0-4fd1-aaac-8ca2b6560ad0" providerId="ADAL" clId="{CA824CB9-4AE0-466A-AE2E-7FF6F0AF6FC8}" dt="2023-09-07T22:43:17.468" v="1254" actId="20577"/>
          <ac:spMkLst>
            <pc:docMk/>
            <pc:sldMk cId="1154211442" sldId="101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43.914" v="5362" actId="207"/>
          <ac:graphicFrameMkLst>
            <pc:docMk/>
            <pc:sldMk cId="1154211442" sldId="1016"/>
            <ac:graphicFrameMk id="6" creationId="{F4A90C7D-18B6-9189-6321-A3F7979F9A3B}"/>
          </ac:graphicFrameMkLst>
        </pc:graphicFrameChg>
        <pc:graphicFrameChg chg="add mod">
          <ac:chgData name="Alfred Asterjadhi" userId="39de57b9-85c0-4fd1-aaac-8ca2b6560ad0" providerId="ADAL" clId="{CA824CB9-4AE0-466A-AE2E-7FF6F0AF6FC8}" dt="2023-09-12T13:59:00.452" v="3008"/>
          <ac:graphicFrameMkLst>
            <pc:docMk/>
            <pc:sldMk cId="1154211442" sldId="1016"/>
            <ac:graphicFrameMk id="7" creationId="{37A2DB9C-026C-2CEE-7B29-D5B8B78923ED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1:36:01.443" v="5002" actId="20577"/>
        <pc:sldMkLst>
          <pc:docMk/>
          <pc:sldMk cId="3558597144" sldId="1017"/>
        </pc:sldMkLst>
        <pc:spChg chg="mod">
          <ac:chgData name="Alfred Asterjadhi" userId="39de57b9-85c0-4fd1-aaac-8ca2b6560ad0" providerId="ADAL" clId="{CA824CB9-4AE0-466A-AE2E-7FF6F0AF6FC8}" dt="2023-09-08T17:41:43.909" v="1582" actId="20577"/>
          <ac:spMkLst>
            <pc:docMk/>
            <pc:sldMk cId="3558597144" sldId="101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1:36:01.443" v="5002" actId="20577"/>
          <ac:graphicFrameMkLst>
            <pc:docMk/>
            <pc:sldMk cId="3558597144" sldId="1017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4:25:16.552" v="5357" actId="207"/>
        <pc:sldMkLst>
          <pc:docMk/>
          <pc:sldMk cId="2882076470" sldId="1018"/>
        </pc:sldMkLst>
        <pc:spChg chg="mod">
          <ac:chgData name="Alfred Asterjadhi" userId="39de57b9-85c0-4fd1-aaac-8ca2b6560ad0" providerId="ADAL" clId="{CA824CB9-4AE0-466A-AE2E-7FF6F0AF6FC8}" dt="2023-09-07T22:43:25.331" v="1256" actId="20577"/>
          <ac:spMkLst>
            <pc:docMk/>
            <pc:sldMk cId="2882076470" sldId="101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16.552" v="5357" actId="207"/>
          <ac:graphicFrameMkLst>
            <pc:docMk/>
            <pc:sldMk cId="2882076470" sldId="1018"/>
            <ac:graphicFrameMk id="6" creationId="{F4A90C7D-18B6-9189-6321-A3F7979F9A3B}"/>
          </ac:graphicFrameMkLst>
        </pc:graphicFrameChg>
      </pc:sldChg>
      <pc:sldChg chg="new del">
        <pc:chgData name="Alfred Asterjadhi" userId="39de57b9-85c0-4fd1-aaac-8ca2b6560ad0" providerId="ADAL" clId="{CA824CB9-4AE0-466A-AE2E-7FF6F0AF6FC8}" dt="2023-09-07T22:46:28.734" v="1281" actId="47"/>
        <pc:sldMkLst>
          <pc:docMk/>
          <pc:sldMk cId="2402961375" sldId="1019"/>
        </pc:sldMkLst>
      </pc:sldChg>
      <pc:sldChg chg="delSp add del mod">
        <pc:chgData name="Alfred Asterjadhi" userId="39de57b9-85c0-4fd1-aaac-8ca2b6560ad0" providerId="ADAL" clId="{CA824CB9-4AE0-466A-AE2E-7FF6F0AF6FC8}" dt="2023-09-08T20:56:53.693" v="1743" actId="47"/>
        <pc:sldMkLst>
          <pc:docMk/>
          <pc:sldMk cId="3717027847" sldId="1019"/>
        </pc:sldMkLst>
        <pc:graphicFrameChg chg="del">
          <ac:chgData name="Alfred Asterjadhi" userId="39de57b9-85c0-4fd1-aaac-8ca2b6560ad0" providerId="ADAL" clId="{CA824CB9-4AE0-466A-AE2E-7FF6F0AF6FC8}" dt="2023-09-08T20:56:02.607" v="1741" actId="478"/>
          <ac:graphicFrameMkLst>
            <pc:docMk/>
            <pc:sldMk cId="3717027847" sldId="1019"/>
            <ac:graphicFrameMk id="7" creationId="{71037AE9-F08D-C86B-D829-47CB399E1A85}"/>
          </ac:graphicFrameMkLst>
        </pc:graphicFrameChg>
        <pc:picChg chg="del">
          <ac:chgData name="Alfred Asterjadhi" userId="39de57b9-85c0-4fd1-aaac-8ca2b6560ad0" providerId="ADAL" clId="{CA824CB9-4AE0-466A-AE2E-7FF6F0AF6FC8}" dt="2023-09-08T20:56:03.725" v="1742" actId="478"/>
          <ac:picMkLst>
            <pc:docMk/>
            <pc:sldMk cId="3717027847" sldId="1019"/>
            <ac:picMk id="8" creationId="{14D8575E-812F-5606-40DD-7DD3D5A3BC7A}"/>
          </ac:picMkLst>
        </pc:picChg>
      </pc:sldChg>
      <pc:sldMasterChg chg="modSp mod">
        <pc:chgData name="Alfred Asterjadhi" userId="39de57b9-85c0-4fd1-aaac-8ca2b6560ad0" providerId="ADAL" clId="{CA824CB9-4AE0-466A-AE2E-7FF6F0AF6FC8}" dt="2023-09-14T14:20:53.702" v="5288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A824CB9-4AE0-466A-AE2E-7FF6F0AF6FC8}" dt="2023-09-14T14:20:53.702" v="5288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23.750" v="38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E98B568D-11B1-47B0-93A8-869740506C63}"/>
    <pc:docChg chg="custSel addSld delSld modSld modMainMaster">
      <pc:chgData name="Alfred Asterjadhi" userId="39de57b9-85c0-4fd1-aaac-8ca2b6560ad0" providerId="ADAL" clId="{E98B568D-11B1-47B0-93A8-869740506C63}" dt="2023-10-06T23:44:52.485" v="611" actId="207"/>
      <pc:docMkLst>
        <pc:docMk/>
      </pc:docMkLst>
      <pc:sldChg chg="modSp mod">
        <pc:chgData name="Alfred Asterjadhi" userId="39de57b9-85c0-4fd1-aaac-8ca2b6560ad0" providerId="ADAL" clId="{E98B568D-11B1-47B0-93A8-869740506C63}" dt="2023-10-06T23:14:08.832" v="82" actId="20577"/>
        <pc:sldMkLst>
          <pc:docMk/>
          <pc:sldMk cId="0" sldId="256"/>
        </pc:sldMkLst>
        <pc:spChg chg="mod">
          <ac:chgData name="Alfred Asterjadhi" userId="39de57b9-85c0-4fd1-aaac-8ca2b6560ad0" providerId="ADAL" clId="{E98B568D-11B1-47B0-93A8-869740506C63}" dt="2023-10-06T23:11:24.025" v="23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0.267" v="76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8.832" v="8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5:20.208" v="106" actId="20577"/>
        <pc:sldMkLst>
          <pc:docMk/>
          <pc:sldMk cId="0" sldId="257"/>
        </pc:sldMkLst>
        <pc:spChg chg="mod">
          <ac:chgData name="Alfred Asterjadhi" userId="39de57b9-85c0-4fd1-aaac-8ca2b6560ad0" providerId="ADAL" clId="{E98B568D-11B1-47B0-93A8-869740506C63}" dt="2023-10-06T23:11:32.933" v="2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98B568D-11B1-47B0-93A8-869740506C63}" dt="2023-10-06T23:15:20.208" v="10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1:37.812" v="26"/>
        <pc:sldMkLst>
          <pc:docMk/>
          <pc:sldMk cId="3254182675" sldId="258"/>
        </pc:sldMkLst>
        <pc:spChg chg="mod">
          <ac:chgData name="Alfred Asterjadhi" userId="39de57b9-85c0-4fd1-aaac-8ca2b6560ad0" providerId="ADAL" clId="{E98B568D-11B1-47B0-93A8-869740506C63}" dt="2023-10-06T23:11:37.812" v="2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98B568D-11B1-47B0-93A8-869740506C63}" dt="2023-10-06T23:11:40.734" v="28"/>
        <pc:sldMkLst>
          <pc:docMk/>
          <pc:sldMk cId="3136880362" sldId="260"/>
        </pc:sldMkLst>
        <pc:spChg chg="mod">
          <ac:chgData name="Alfred Asterjadhi" userId="39de57b9-85c0-4fd1-aaac-8ca2b6560ad0" providerId="ADAL" clId="{E98B568D-11B1-47B0-93A8-869740506C63}" dt="2023-10-06T23:11:40.734" v="2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98B568D-11B1-47B0-93A8-869740506C63}" dt="2023-10-06T23:11:43.271" v="30"/>
        <pc:sldMkLst>
          <pc:docMk/>
          <pc:sldMk cId="1676196551" sldId="261"/>
        </pc:sldMkLst>
        <pc:spChg chg="mod">
          <ac:chgData name="Alfred Asterjadhi" userId="39de57b9-85c0-4fd1-aaac-8ca2b6560ad0" providerId="ADAL" clId="{E98B568D-11B1-47B0-93A8-869740506C63}" dt="2023-10-06T23:11:43.271" v="30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4.405" v="31"/>
        <pc:sldMkLst>
          <pc:docMk/>
          <pc:sldMk cId="2927177891" sldId="263"/>
        </pc:sldMkLst>
        <pc:spChg chg="mod">
          <ac:chgData name="Alfred Asterjadhi" userId="39de57b9-85c0-4fd1-aaac-8ca2b6560ad0" providerId="ADAL" clId="{E98B568D-11B1-47B0-93A8-869740506C63}" dt="2023-10-06T23:11:44.405" v="31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98B568D-11B1-47B0-93A8-869740506C63}" dt="2023-10-06T23:11:45.508" v="32"/>
        <pc:sldMkLst>
          <pc:docMk/>
          <pc:sldMk cId="4277600907" sldId="264"/>
        </pc:sldMkLst>
        <pc:spChg chg="mod">
          <ac:chgData name="Alfred Asterjadhi" userId="39de57b9-85c0-4fd1-aaac-8ca2b6560ad0" providerId="ADAL" clId="{E98B568D-11B1-47B0-93A8-869740506C63}" dt="2023-10-06T23:11:45.508" v="32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98B568D-11B1-47B0-93A8-869740506C63}" dt="2023-10-06T23:11:46.667" v="33"/>
        <pc:sldMkLst>
          <pc:docMk/>
          <pc:sldMk cId="2436815634" sldId="265"/>
        </pc:sldMkLst>
        <pc:spChg chg="mod">
          <ac:chgData name="Alfred Asterjadhi" userId="39de57b9-85c0-4fd1-aaac-8ca2b6560ad0" providerId="ADAL" clId="{E98B568D-11B1-47B0-93A8-869740506C63}" dt="2023-10-06T23:11:46.667" v="3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7.803" v="34"/>
        <pc:sldMkLst>
          <pc:docMk/>
          <pc:sldMk cId="2400177835" sldId="266"/>
        </pc:sldMkLst>
        <pc:spChg chg="mod">
          <ac:chgData name="Alfred Asterjadhi" userId="39de57b9-85c0-4fd1-aaac-8ca2b6560ad0" providerId="ADAL" clId="{E98B568D-11B1-47B0-93A8-869740506C63}" dt="2023-10-06T23:11:47.803" v="34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98B568D-11B1-47B0-93A8-869740506C63}" dt="2023-10-06T23:16:45.125" v="20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98B568D-11B1-47B0-93A8-869740506C63}" dt="2023-10-06T23:16:45.125" v="20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54.014" v="39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98B568D-11B1-47B0-93A8-869740506C63}" dt="2023-10-06T23:44:00.921" v="607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98B568D-11B1-47B0-93A8-869740506C63}" dt="2023-10-06T23:11:56.338" v="41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98B568D-11B1-47B0-93A8-869740506C63}" dt="2023-10-06T23:44:00.921" v="60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11:49.045" v="35"/>
        <pc:sldMkLst>
          <pc:docMk/>
          <pc:sldMk cId="3387863760" sldId="270"/>
        </pc:sldMkLst>
        <pc:spChg chg="mod">
          <ac:chgData name="Alfred Asterjadhi" userId="39de57b9-85c0-4fd1-aaac-8ca2b6560ad0" providerId="ADAL" clId="{E98B568D-11B1-47B0-93A8-869740506C63}" dt="2023-10-06T23:11:49.045" v="35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98B568D-11B1-47B0-93A8-869740506C63}" dt="2023-10-06T23:43:41.635" v="591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E98B568D-11B1-47B0-93A8-869740506C63}" dt="2023-10-06T23:43:38.993" v="590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98B568D-11B1-47B0-93A8-869740506C63}" dt="2023-10-06T23:11:55.179" v="40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98B568D-11B1-47B0-93A8-869740506C63}" dt="2023-10-06T23:43:41.635" v="591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98B568D-11B1-47B0-93A8-869740506C63}" dt="2023-10-06T23:12:27.468" v="68"/>
        <pc:sldMkLst>
          <pc:docMk/>
          <pc:sldMk cId="1677969607" sldId="323"/>
        </pc:sldMkLst>
        <pc:spChg chg="mod">
          <ac:chgData name="Alfred Asterjadhi" userId="39de57b9-85c0-4fd1-aaac-8ca2b6560ad0" providerId="ADAL" clId="{E98B568D-11B1-47B0-93A8-869740506C63}" dt="2023-10-06T23:12:27.468" v="68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98B568D-11B1-47B0-93A8-869740506C63}" dt="2023-10-06T23:32:44.937" v="368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98B568D-11B1-47B0-93A8-869740506C63}" dt="2023-10-06T23:32:44.937" v="368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98B568D-11B1-47B0-93A8-869740506C63}" dt="2023-10-06T23:11:42.120" v="29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98B568D-11B1-47B0-93A8-869740506C63}" dt="2023-10-06T23:11:50.210" v="36"/>
        <pc:sldMkLst>
          <pc:docMk/>
          <pc:sldMk cId="15571502" sldId="330"/>
        </pc:sldMkLst>
        <pc:spChg chg="mod">
          <ac:chgData name="Alfred Asterjadhi" userId="39de57b9-85c0-4fd1-aaac-8ca2b6560ad0" providerId="ADAL" clId="{E98B568D-11B1-47B0-93A8-869740506C63}" dt="2023-10-06T23:11:50.210" v="36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98B568D-11B1-47B0-93A8-869740506C63}" dt="2023-10-06T23:11:51.409" v="37"/>
        <pc:sldMkLst>
          <pc:docMk/>
          <pc:sldMk cId="3200711991" sldId="331"/>
        </pc:sldMkLst>
        <pc:spChg chg="mod">
          <ac:chgData name="Alfred Asterjadhi" userId="39de57b9-85c0-4fd1-aaac-8ca2b6560ad0" providerId="ADAL" clId="{E98B568D-11B1-47B0-93A8-869740506C63}" dt="2023-10-06T23:11:51.409" v="37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98B568D-11B1-47B0-93A8-869740506C63}" dt="2023-10-06T23:11:52.784" v="38"/>
        <pc:sldMkLst>
          <pc:docMk/>
          <pc:sldMk cId="2409609221" sldId="332"/>
        </pc:sldMkLst>
        <pc:spChg chg="mod">
          <ac:chgData name="Alfred Asterjadhi" userId="39de57b9-85c0-4fd1-aaac-8ca2b6560ad0" providerId="ADAL" clId="{E98B568D-11B1-47B0-93A8-869740506C63}" dt="2023-10-06T23:11:52.784" v="38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98B568D-11B1-47B0-93A8-869740506C63}" dt="2023-10-06T23:15:31.341" v="115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E98B568D-11B1-47B0-93A8-869740506C63}" dt="2023-10-06T23:15:31.341" v="115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E98B568D-11B1-47B0-93A8-869740506C63}" dt="2023-10-06T23:15:28.797" v="114" actId="205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98B568D-11B1-47B0-93A8-869740506C63}" dt="2023-10-06T23:11:36.486" v="2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98B568D-11B1-47B0-93A8-869740506C63}" dt="2023-10-06T23:11:39.449" v="27"/>
        <pc:sldMkLst>
          <pc:docMk/>
          <pc:sldMk cId="3977221359" sldId="340"/>
        </pc:sldMkLst>
        <pc:spChg chg="mod">
          <ac:chgData name="Alfred Asterjadhi" userId="39de57b9-85c0-4fd1-aaac-8ca2b6560ad0" providerId="ADAL" clId="{E98B568D-11B1-47B0-93A8-869740506C63}" dt="2023-10-06T23:11:39.449" v="27"/>
          <ac:spMkLst>
            <pc:docMk/>
            <pc:sldMk cId="3977221359" sldId="340"/>
            <ac:spMk id="6" creationId="{BC264D22-EE96-4B0F-90AA-B4358FF19246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0:01.421" v="524" actId="404"/>
        <pc:sldMkLst>
          <pc:docMk/>
          <pc:sldMk cId="3930036297" sldId="356"/>
        </pc:sldMkLst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E98B568D-11B1-47B0-93A8-869740506C63}" dt="2023-10-06T23:40:01.421" v="524" actId="404"/>
          <ac:spMkLst>
            <pc:docMk/>
            <pc:sldMk cId="3930036297" sldId="35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7" creationId="{537B56E0-5CBA-40F2-E4CA-3C99F589291D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8" creationId="{A7A1E562-26BF-8BDB-753C-8D22B5D8906C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9" creationId="{62BE94E0-2B04-C1CF-BE7C-ADA29723E9E8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0" creationId="{06BFD5BF-2C1A-6161-72E5-130C1622887E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1" creationId="{08D40EB7-125B-FDDD-0599-160A0D52F478}"/>
          </ac:spMkLst>
        </pc:spChg>
      </pc:sldChg>
      <pc:sldChg chg="modSp mod">
        <pc:chgData name="Alfred Asterjadhi" userId="39de57b9-85c0-4fd1-aaac-8ca2b6560ad0" providerId="ADAL" clId="{E98B568D-11B1-47B0-93A8-869740506C63}" dt="2023-10-06T23:41:09.184" v="557"/>
        <pc:sldMkLst>
          <pc:docMk/>
          <pc:sldMk cId="3576977642" sldId="362"/>
        </pc:sldMkLst>
        <pc:spChg chg="mod">
          <ac:chgData name="Alfred Asterjadhi" userId="39de57b9-85c0-4fd1-aaac-8ca2b6560ad0" providerId="ADAL" clId="{E98B568D-11B1-47B0-93A8-869740506C63}" dt="2023-10-06T23:40:28.530" v="539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E98B568D-11B1-47B0-93A8-869740506C63}" dt="2023-10-06T23:12:22.977" v="6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E98B568D-11B1-47B0-93A8-869740506C63}" dt="2023-10-06T23:41:09.184" v="55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E98B568D-11B1-47B0-93A8-869740506C63}" dt="2023-10-06T23:26:55.878" v="351"/>
        <pc:sldMkLst>
          <pc:docMk/>
          <pc:sldMk cId="2875004496" sldId="364"/>
        </pc:sldMkLst>
        <pc:spChg chg="mod">
          <ac:chgData name="Alfred Asterjadhi" userId="39de57b9-85c0-4fd1-aaac-8ca2b6560ad0" providerId="ADAL" clId="{E98B568D-11B1-47B0-93A8-869740506C63}" dt="2023-10-06T23:26:35.045" v="348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E98B568D-11B1-47B0-93A8-869740506C63}" dt="2023-10-06T23:12:00.025" v="44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6:55.878" v="351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E98B568D-11B1-47B0-93A8-869740506C63}" dt="2023-10-06T23:35:47.686" v="431" actId="478"/>
        <pc:sldMkLst>
          <pc:docMk/>
          <pc:sldMk cId="1843331871" sldId="365"/>
        </pc:sldMkLst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3" creationId="{2BAEB6C2-8D27-D530-F57B-4471C4726E12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7" creationId="{988BAF93-2971-4035-9A8E-B4BF880D8EF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8" creationId="{6CE07726-2186-C67F-3D8D-329DF84D8EF5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9" creationId="{A84FEB25-4A7B-1C79-2FA1-7D58B64F1DF7}"/>
          </ac:spMkLst>
        </pc:spChg>
        <pc:spChg chg="add 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0" creationId="{C94BFE34-E164-362E-520A-13529A3EC875}"/>
          </ac:spMkLst>
        </pc:spChg>
        <pc:spChg chg="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3" creationId="{0BA00DDD-B4B0-2F4C-AA2F-AC1CA80C4F55}"/>
          </ac:spMkLst>
        </pc:spChg>
        <pc:grpChg chg="del">
          <ac:chgData name="Alfred Asterjadhi" userId="39de57b9-85c0-4fd1-aaac-8ca2b6560ad0" providerId="ADAL" clId="{E98B568D-11B1-47B0-93A8-869740506C63}" dt="2023-10-06T23:35:47.686" v="431" actId="478"/>
          <ac:grpSpMkLst>
            <pc:docMk/>
            <pc:sldMk cId="1843331871" sldId="365"/>
            <ac:grpSpMk id="28" creationId="{E8713A01-F3AB-EFFB-4BF8-54D102ACEF92}"/>
          </ac:grpSpMkLst>
        </pc:grpChg>
      </pc:sldChg>
      <pc:sldChg chg="delSp modSp mod">
        <pc:chgData name="Alfred Asterjadhi" userId="39de57b9-85c0-4fd1-aaac-8ca2b6560ad0" providerId="ADAL" clId="{E98B568D-11B1-47B0-93A8-869740506C63}" dt="2023-10-06T23:40:20.646" v="530" actId="478"/>
        <pc:sldMkLst>
          <pc:docMk/>
          <pc:sldMk cId="3759718192" sldId="368"/>
        </pc:sldMkLst>
        <pc:spChg chg="mod">
          <ac:chgData name="Alfred Asterjadhi" userId="39de57b9-85c0-4fd1-aaac-8ca2b6560ad0" providerId="ADAL" clId="{E98B568D-11B1-47B0-93A8-869740506C63}" dt="2023-10-06T23:40:16.778" v="529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E98B568D-11B1-47B0-93A8-869740506C63}" dt="2023-10-06T23:12:21.903" v="63"/>
          <ac:spMkLst>
            <pc:docMk/>
            <pc:sldMk cId="3759718192" sldId="368"/>
            <ac:spMk id="6" creationId="{C87C5A54-FD99-467B-5FA7-FA5027B55B0B}"/>
          </ac:spMkLst>
        </pc:spChg>
        <pc:grpChg chg="del">
          <ac:chgData name="Alfred Asterjadhi" userId="39de57b9-85c0-4fd1-aaac-8ca2b6560ad0" providerId="ADAL" clId="{E98B568D-11B1-47B0-93A8-869740506C63}" dt="2023-10-06T23:40:20.646" v="530" actId="478"/>
          <ac:grpSpMkLst>
            <pc:docMk/>
            <pc:sldMk cId="3759718192" sldId="368"/>
            <ac:grpSpMk id="38" creationId="{5321B0E7-85C2-1A34-41E7-07E1ECB00E50}"/>
          </ac:grpSpMkLst>
        </pc:grpChg>
      </pc:sldChg>
      <pc:sldChg chg="modSp mod">
        <pc:chgData name="Alfred Asterjadhi" userId="39de57b9-85c0-4fd1-aaac-8ca2b6560ad0" providerId="ADAL" clId="{E98B568D-11B1-47B0-93A8-869740506C63}" dt="2023-10-06T23:41:19.533" v="565" actId="404"/>
        <pc:sldMkLst>
          <pc:docMk/>
          <pc:sldMk cId="1847581084" sldId="375"/>
        </pc:sldMkLst>
        <pc:spChg chg="mod">
          <ac:chgData name="Alfred Asterjadhi" userId="39de57b9-85c0-4fd1-aaac-8ca2b6560ad0" providerId="ADAL" clId="{E98B568D-11B1-47B0-93A8-869740506C63}" dt="2023-10-06T23:12:25.132" v="66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1:19.533" v="565" actId="404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E98B568D-11B1-47B0-93A8-869740506C63}" dt="2023-10-06T23:27:00.372" v="352"/>
        <pc:sldMkLst>
          <pc:docMk/>
          <pc:sldMk cId="2696761607" sldId="393"/>
        </pc:sldMkLst>
        <pc:spChg chg="mod">
          <ac:chgData name="Alfred Asterjadhi" userId="39de57b9-85c0-4fd1-aaac-8ca2b6560ad0" providerId="ADAL" clId="{E98B568D-11B1-47B0-93A8-869740506C63}" dt="2023-10-06T23:11:57.538" v="42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00.372" v="352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E98B568D-11B1-47B0-93A8-869740506C63}" dt="2023-10-06T23:38:41.638" v="491" actId="47"/>
        <pc:sldMkLst>
          <pc:docMk/>
          <pc:sldMk cId="917226829" sldId="396"/>
        </pc:sldMkLst>
        <pc:spChg chg="mod">
          <ac:chgData name="Alfred Asterjadhi" userId="39de57b9-85c0-4fd1-aaac-8ca2b6560ad0" providerId="ADAL" clId="{E98B568D-11B1-47B0-93A8-869740506C63}" dt="2023-10-06T23:12:12.817" v="55"/>
          <ac:spMkLst>
            <pc:docMk/>
            <pc:sldMk cId="917226829" sldId="39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6.168" v="494" actId="47"/>
        <pc:sldMkLst>
          <pc:docMk/>
          <pc:sldMk cId="3614762288" sldId="400"/>
        </pc:sldMkLst>
        <pc:spChg chg="mod">
          <ac:chgData name="Alfred Asterjadhi" userId="39de57b9-85c0-4fd1-aaac-8ca2b6560ad0" providerId="ADAL" clId="{E98B568D-11B1-47B0-93A8-869740506C63}" dt="2023-10-06T23:12:16.384" v="58"/>
          <ac:spMkLst>
            <pc:docMk/>
            <pc:sldMk cId="3614762288" sldId="400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4:52.485" v="611" actId="207"/>
        <pc:sldMkLst>
          <pc:docMk/>
          <pc:sldMk cId="3530745078" sldId="981"/>
        </pc:sldMkLst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2" creationId="{20E3891B-0184-8954-2DBD-835C4D4ECBED}"/>
          </ac:spMkLst>
        </pc:spChg>
        <pc:spChg chg="mod ord">
          <ac:chgData name="Alfred Asterjadhi" userId="39de57b9-85c0-4fd1-aaac-8ca2b6560ad0" providerId="ADAL" clId="{E98B568D-11B1-47B0-93A8-869740506C63}" dt="2023-10-06T23:44:52.485" v="611" actId="207"/>
          <ac:spMkLst>
            <pc:docMk/>
            <pc:sldMk cId="3530745078" sldId="981"/>
            <ac:spMk id="3" creationId="{A8A8918D-AD35-E6A1-C2CF-82B199C2169E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4" creationId="{022DD58B-2420-E638-AC29-50440713C68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5" creationId="{CEC04750-60AF-6109-1428-A899F892E11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6" creationId="{5B730E83-9DC1-A5C8-2ED5-67E59F091639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7" creationId="{9357C302-B9D8-F587-1B51-C1EDE9EA9A0B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8" creationId="{2A1FFA87-42B6-A30E-FB6A-6534DDC96503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9" creationId="{35801192-0B55-C350-61B5-23E59AD9A364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0" creationId="{F0FEFB65-E0C3-750B-5757-191D4DE67F86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1" creationId="{E50F7A48-7B0F-5338-0260-9B3DE97B1168}"/>
          </ac:spMkLst>
        </pc:spChg>
      </pc:sldChg>
      <pc:sldChg chg="modSp mod">
        <pc:chgData name="Alfred Asterjadhi" userId="39de57b9-85c0-4fd1-aaac-8ca2b6560ad0" providerId="ADAL" clId="{E98B568D-11B1-47B0-93A8-869740506C63}" dt="2023-10-06T23:37:04.763" v="448" actId="20577"/>
        <pc:sldMkLst>
          <pc:docMk/>
          <pc:sldMk cId="3577588007" sldId="989"/>
        </pc:sldMkLst>
        <pc:spChg chg="mod">
          <ac:chgData name="Alfred Asterjadhi" userId="39de57b9-85c0-4fd1-aaac-8ca2b6560ad0" providerId="ADAL" clId="{E98B568D-11B1-47B0-93A8-869740506C63}" dt="2023-10-06T23:37:01.307" v="447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7:04.763" v="448" actId="2057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1.392" v="54"/>
          <ac:spMkLst>
            <pc:docMk/>
            <pc:sldMk cId="3577588007" sldId="98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9:08.295" v="504" actId="20577"/>
        <pc:sldMkLst>
          <pc:docMk/>
          <pc:sldMk cId="2409887836" sldId="994"/>
        </pc:sldMkLst>
        <pc:spChg chg="mod">
          <ac:chgData name="Alfred Asterjadhi" userId="39de57b9-85c0-4fd1-aaac-8ca2b6560ad0" providerId="ADAL" clId="{E98B568D-11B1-47B0-93A8-869740506C63}" dt="2023-10-06T23:38:51.560" v="497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9:08.295" v="504" actId="2057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9.524" v="61"/>
          <ac:spMkLst>
            <pc:docMk/>
            <pc:sldMk cId="2409887836" sldId="9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8.640" v="496" actId="47"/>
        <pc:sldMkLst>
          <pc:docMk/>
          <pc:sldMk cId="3360543781" sldId="995"/>
        </pc:sldMkLst>
        <pc:spChg chg="mod">
          <ac:chgData name="Alfred Asterjadhi" userId="39de57b9-85c0-4fd1-aaac-8ca2b6560ad0" providerId="ADAL" clId="{E98B568D-11B1-47B0-93A8-869740506C63}" dt="2023-10-06T23:12:18.503" v="60"/>
          <ac:spMkLst>
            <pc:docMk/>
            <pc:sldMk cId="3360543781" sldId="995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40:52.529" v="551" actId="207"/>
        <pc:sldMkLst>
          <pc:docMk/>
          <pc:sldMk cId="3140364693" sldId="997"/>
        </pc:sldMkLst>
        <pc:spChg chg="mod">
          <ac:chgData name="Alfred Asterjadhi" userId="39de57b9-85c0-4fd1-aaac-8ca2b6560ad0" providerId="ADAL" clId="{E98B568D-11B1-47B0-93A8-869740506C63}" dt="2023-10-06T23:12:24.106" v="65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0:52.529" v="551" actId="20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E98B568D-11B1-47B0-93A8-869740506C63}" dt="2023-10-06T23:27:34.260" v="357" actId="2711"/>
        <pc:sldMkLst>
          <pc:docMk/>
          <pc:sldMk cId="3395387797" sldId="1002"/>
        </pc:sldMkLst>
        <pc:spChg chg="mod">
          <ac:chgData name="Alfred Asterjadhi" userId="39de57b9-85c0-4fd1-aaac-8ca2b6560ad0" providerId="ADAL" clId="{E98B568D-11B1-47B0-93A8-869740506C63}" dt="2023-10-06T23:12:01.312" v="45"/>
          <ac:spMkLst>
            <pc:docMk/>
            <pc:sldMk cId="3395387797" sldId="100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34.260" v="357" actId="2711"/>
          <ac:graphicFrameMkLst>
            <pc:docMk/>
            <pc:sldMk cId="3395387797" sldId="1002"/>
            <ac:graphicFrameMk id="6" creationId="{F4A90C7D-18B6-9189-6321-A3F7979F9A3B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34:46.757" v="419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98B568D-11B1-47B0-93A8-869740506C63}" dt="2023-10-06T23:34:24.782" v="38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46.757" v="419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06.041" v="49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6:24.150" v="433" actId="47"/>
        <pc:sldMkLst>
          <pc:docMk/>
          <pc:sldMk cId="1768640220" sldId="1009"/>
        </pc:sldMkLst>
        <pc:spChg chg="mod">
          <ac:chgData name="Alfred Asterjadhi" userId="39de57b9-85c0-4fd1-aaac-8ca2b6560ad0" providerId="ADAL" clId="{E98B568D-11B1-47B0-93A8-869740506C63}" dt="2023-10-06T23:12:09.219" v="52"/>
          <ac:spMkLst>
            <pc:docMk/>
            <pc:sldMk cId="1768640220" sldId="100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6:58.066" v="446" actId="20577"/>
        <pc:sldMkLst>
          <pc:docMk/>
          <pc:sldMk cId="2757311451" sldId="1010"/>
        </pc:sldMkLst>
        <pc:spChg chg="mod">
          <ac:chgData name="Alfred Asterjadhi" userId="39de57b9-85c0-4fd1-aaac-8ca2b6560ad0" providerId="ADAL" clId="{E98B568D-11B1-47B0-93A8-869740506C63}" dt="2023-10-06T23:36:30.413" v="434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58.066" v="446" actId="20577"/>
          <ac:spMkLst>
            <pc:docMk/>
            <pc:sldMk cId="2757311451" sldId="1010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0.306" v="53"/>
          <ac:spMkLst>
            <pc:docMk/>
            <pc:sldMk cId="2757311451" sldId="101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2.865" v="492" actId="47"/>
        <pc:sldMkLst>
          <pc:docMk/>
          <pc:sldMk cId="2064891760" sldId="1011"/>
        </pc:sldMkLst>
        <pc:spChg chg="mod">
          <ac:chgData name="Alfred Asterjadhi" userId="39de57b9-85c0-4fd1-aaac-8ca2b6560ad0" providerId="ADAL" clId="{E98B568D-11B1-47B0-93A8-869740506C63}" dt="2023-10-06T23:12:14.102" v="56"/>
          <ac:spMkLst>
            <pc:docMk/>
            <pc:sldMk cId="2064891760" sldId="101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4.227" v="493" actId="47"/>
        <pc:sldMkLst>
          <pc:docMk/>
          <pc:sldMk cId="2270297831" sldId="1012"/>
        </pc:sldMkLst>
        <pc:spChg chg="mod">
          <ac:chgData name="Alfred Asterjadhi" userId="39de57b9-85c0-4fd1-aaac-8ca2b6560ad0" providerId="ADAL" clId="{E98B568D-11B1-47B0-93A8-869740506C63}" dt="2023-10-06T23:12:15.242" v="57"/>
          <ac:spMkLst>
            <pc:docMk/>
            <pc:sldMk cId="2270297831" sldId="101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7.289" v="495" actId="47"/>
        <pc:sldMkLst>
          <pc:docMk/>
          <pc:sldMk cId="564270507" sldId="1013"/>
        </pc:sldMkLst>
        <pc:spChg chg="mod">
          <ac:chgData name="Alfred Asterjadhi" userId="39de57b9-85c0-4fd1-aaac-8ca2b6560ad0" providerId="ADAL" clId="{E98B568D-11B1-47B0-93A8-869740506C63}" dt="2023-10-06T23:12:17.485" v="59"/>
          <ac:spMkLst>
            <pc:docMk/>
            <pc:sldMk cId="564270507" sldId="1013"/>
            <ac:spMk id="6" creationId="{974B2026-97FB-40D2-8F22-7E6D319B4EA2}"/>
          </ac:spMkLst>
        </pc:spChg>
      </pc:sldChg>
      <pc:sldChg chg="delSp modSp mod">
        <pc:chgData name="Alfred Asterjadhi" userId="39de57b9-85c0-4fd1-aaac-8ca2b6560ad0" providerId="ADAL" clId="{E98B568D-11B1-47B0-93A8-869740506C63}" dt="2023-10-06T23:35:59.066" v="432" actId="478"/>
        <pc:sldMkLst>
          <pc:docMk/>
          <pc:sldMk cId="3502069675" sldId="1014"/>
        </pc:sldMkLst>
        <pc:spChg chg="mod">
          <ac:chgData name="Alfred Asterjadhi" userId="39de57b9-85c0-4fd1-aaac-8ca2b6560ad0" providerId="ADAL" clId="{E98B568D-11B1-47B0-93A8-869740506C63}" dt="2023-10-06T23:12:08.168" v="51"/>
          <ac:spMkLst>
            <pc:docMk/>
            <pc:sldMk cId="3502069675" sldId="1014"/>
            <ac:spMk id="6" creationId="{33E650DE-220E-373E-8A82-1E6F3D3A9179}"/>
          </ac:spMkLst>
        </pc:spChg>
        <pc:picChg chg="del">
          <ac:chgData name="Alfred Asterjadhi" userId="39de57b9-85c0-4fd1-aaac-8ca2b6560ad0" providerId="ADAL" clId="{E98B568D-11B1-47B0-93A8-869740506C63}" dt="2023-10-06T23:35:59.066" v="432" actId="478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del mod">
        <pc:chgData name="Alfred Asterjadhi" userId="39de57b9-85c0-4fd1-aaac-8ca2b6560ad0" providerId="ADAL" clId="{E98B568D-11B1-47B0-93A8-869740506C63}" dt="2023-10-06T23:27:47.126" v="358" actId="47"/>
        <pc:sldMkLst>
          <pc:docMk/>
          <pc:sldMk cId="613011798" sldId="1015"/>
        </pc:sldMkLst>
        <pc:spChg chg="mod">
          <ac:chgData name="Alfred Asterjadhi" userId="39de57b9-85c0-4fd1-aaac-8ca2b6560ad0" providerId="ADAL" clId="{E98B568D-11B1-47B0-93A8-869740506C63}" dt="2023-10-06T23:12:02.549" v="46"/>
          <ac:spMkLst>
            <pc:docMk/>
            <pc:sldMk cId="613011798" sldId="1015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27:58.994" v="362" actId="20577"/>
        <pc:sldMkLst>
          <pc:docMk/>
          <pc:sldMk cId="3008076400" sldId="1015"/>
        </pc:sldMkLst>
        <pc:spChg chg="mod">
          <ac:chgData name="Alfred Asterjadhi" userId="39de57b9-85c0-4fd1-aaac-8ca2b6560ad0" providerId="ADAL" clId="{E98B568D-11B1-47B0-93A8-869740506C63}" dt="2023-10-06T23:27:58.994" v="362" actId="20577"/>
          <ac:spMkLst>
            <pc:docMk/>
            <pc:sldMk cId="3008076400" sldId="1015"/>
            <ac:spMk id="2" creationId="{F2762690-C15C-4839-B40F-0AF3A4D89457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0.007" v="359" actId="47"/>
        <pc:sldMkLst>
          <pc:docMk/>
          <pc:sldMk cId="1154211442" sldId="1016"/>
        </pc:sldMkLst>
        <pc:spChg chg="mod">
          <ac:chgData name="Alfred Asterjadhi" userId="39de57b9-85c0-4fd1-aaac-8ca2b6560ad0" providerId="ADAL" clId="{E98B568D-11B1-47B0-93A8-869740506C63}" dt="2023-10-06T23:12:03.775" v="47"/>
          <ac:spMkLst>
            <pc:docMk/>
            <pc:sldMk cId="1154211442" sldId="1016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4:14.894" v="384" actId="20577"/>
        <pc:sldMkLst>
          <pc:docMk/>
          <pc:sldMk cId="2760609468" sldId="1016"/>
        </pc:sldMkLst>
        <pc:spChg chg="mod">
          <ac:chgData name="Alfred Asterjadhi" userId="39de57b9-85c0-4fd1-aaac-8ca2b6560ad0" providerId="ADAL" clId="{E98B568D-11B1-47B0-93A8-869740506C63}" dt="2023-10-06T23:34:07.719" v="376" actId="6549"/>
          <ac:spMkLst>
            <pc:docMk/>
            <pc:sldMk cId="2760609468" sldId="101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14.894" v="384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6:49.134" v="445" actId="20577"/>
        <pc:sldMkLst>
          <pc:docMk/>
          <pc:sldMk cId="492738087" sldId="1017"/>
        </pc:sldMkLst>
        <pc:spChg chg="mod">
          <ac:chgData name="Alfred Asterjadhi" userId="39de57b9-85c0-4fd1-aaac-8ca2b6560ad0" providerId="ADAL" clId="{E98B568D-11B1-47B0-93A8-869740506C63}" dt="2023-10-06T23:36:49.134" v="445" actId="20577"/>
          <ac:spMkLst>
            <pc:docMk/>
            <pc:sldMk cId="492738087" sldId="1017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41.822" v="441" actId="20577"/>
          <ac:spMkLst>
            <pc:docMk/>
            <pc:sldMk cId="492738087" sldId="101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6:28.827" v="347" actId="47"/>
        <pc:sldMkLst>
          <pc:docMk/>
          <pc:sldMk cId="3558597144" sldId="1017"/>
        </pc:sldMkLst>
        <pc:spChg chg="mod">
          <ac:chgData name="Alfred Asterjadhi" userId="39de57b9-85c0-4fd1-aaac-8ca2b6560ad0" providerId="ADAL" clId="{E98B568D-11B1-47B0-93A8-869740506C63}" dt="2023-10-06T23:11:58.773" v="43"/>
          <ac:spMkLst>
            <pc:docMk/>
            <pc:sldMk cId="3558597144" sldId="1017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7:32.977" v="457" actId="20577"/>
        <pc:sldMkLst>
          <pc:docMk/>
          <pc:sldMk cId="535399661" sldId="1018"/>
        </pc:sldMkLst>
        <pc:spChg chg="mod">
          <ac:chgData name="Alfred Asterjadhi" userId="39de57b9-85c0-4fd1-aaac-8ca2b6560ad0" providerId="ADAL" clId="{E98B568D-11B1-47B0-93A8-869740506C63}" dt="2023-10-06T23:37:32.977" v="457" actId="20577"/>
          <ac:spMkLst>
            <pc:docMk/>
            <pc:sldMk cId="535399661" sldId="1018"/>
            <ac:spMk id="2" creationId="{4B5F0D0E-8BB7-48AB-9160-728B8B3399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2.606" v="360" actId="47"/>
        <pc:sldMkLst>
          <pc:docMk/>
          <pc:sldMk cId="2882076470" sldId="1018"/>
        </pc:sldMkLst>
        <pc:spChg chg="mod">
          <ac:chgData name="Alfred Asterjadhi" userId="39de57b9-85c0-4fd1-aaac-8ca2b6560ad0" providerId="ADAL" clId="{E98B568D-11B1-47B0-93A8-869740506C63}" dt="2023-10-06T23:12:04.941" v="48"/>
          <ac:spMkLst>
            <pc:docMk/>
            <pc:sldMk cId="2882076470" sldId="1018"/>
            <ac:spMk id="3" creationId="{D20906E0-F900-4991-83B1-675F5B67FA2D}"/>
          </ac:spMkLst>
        </pc:spChg>
      </pc:sldChg>
      <pc:sldChg chg="add">
        <pc:chgData name="Alfred Asterjadhi" userId="39de57b9-85c0-4fd1-aaac-8ca2b6560ad0" providerId="ADAL" clId="{E98B568D-11B1-47B0-93A8-869740506C63}" dt="2023-10-06T23:37:25.058" v="453" actId="2890"/>
        <pc:sldMkLst>
          <pc:docMk/>
          <pc:sldMk cId="593235180" sldId="1019"/>
        </pc:sldMkLst>
      </pc:sldChg>
      <pc:sldChg chg="modSp add mod">
        <pc:chgData name="Alfred Asterjadhi" userId="39de57b9-85c0-4fd1-aaac-8ca2b6560ad0" providerId="ADAL" clId="{E98B568D-11B1-47B0-93A8-869740506C63}" dt="2023-10-06T23:38:24.973" v="489" actId="20577"/>
        <pc:sldMkLst>
          <pc:docMk/>
          <pc:sldMk cId="3240601895" sldId="1020"/>
        </pc:sldMkLst>
        <pc:spChg chg="mod">
          <ac:chgData name="Alfred Asterjadhi" userId="39de57b9-85c0-4fd1-aaac-8ca2b6560ad0" providerId="ADAL" clId="{E98B568D-11B1-47B0-93A8-869740506C63}" dt="2023-10-06T23:38:08.086" v="481" actId="20577"/>
          <ac:spMkLst>
            <pc:docMk/>
            <pc:sldMk cId="3240601895" sldId="10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24.973" v="489" actId="20577"/>
          <ac:spMkLst>
            <pc:docMk/>
            <pc:sldMk cId="3240601895" sldId="102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44:41.692" v="610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E98B568D-11B1-47B0-93A8-869740506C63}" dt="2023-10-06T23:44:41.692" v="610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35.164" v="490"/>
          <ac:spMkLst>
            <pc:docMk/>
            <pc:sldMk cId="3869410219" sldId="1021"/>
            <ac:spMk id="3" creationId="{DFB0BA47-D7B6-4F95-932E-A7AA615BC440}"/>
          </ac:spMkLst>
        </pc:spChg>
      </pc:sldChg>
      <pc:sldMasterChg chg="modSp mod">
        <pc:chgData name="Alfred Asterjadhi" userId="39de57b9-85c0-4fd1-aaac-8ca2b6560ad0" providerId="ADAL" clId="{E98B568D-11B1-47B0-93A8-869740506C63}" dt="2023-10-06T23:11:17.640" v="15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E98B568D-11B1-47B0-93A8-869740506C63}" dt="2023-10-06T23:11:14.221" v="5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17.640" v="15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AF35694F-9D83-49E1-B24D-CC9A039AB265}"/>
    <pc:docChg chg="undo custSel addSld delSld modSld sldOrd modMainMaster">
      <pc:chgData name="Alfred Asterjadhi" userId="39de57b9-85c0-4fd1-aaac-8ca2b6560ad0" providerId="ADAL" clId="{AF35694F-9D83-49E1-B24D-CC9A039AB265}" dt="2024-06-11T18:24:48.912" v="780"/>
      <pc:docMkLst>
        <pc:docMk/>
      </pc:docMkLst>
      <pc:sldChg chg="modSp mod">
        <pc:chgData name="Alfred Asterjadhi" userId="39de57b9-85c0-4fd1-aaac-8ca2b6560ad0" providerId="ADAL" clId="{AF35694F-9D83-49E1-B24D-CC9A039AB265}" dt="2024-06-07T16:51:14.694" v="157" actId="20577"/>
        <pc:sldMkLst>
          <pc:docMk/>
          <pc:sldMk cId="0" sldId="256"/>
        </pc:sldMkLst>
        <pc:spChg chg="mod">
          <ac:chgData name="Alfred Asterjadhi" userId="39de57b9-85c0-4fd1-aaac-8ca2b6560ad0" providerId="ADAL" clId="{AF35694F-9D83-49E1-B24D-CC9A039AB265}" dt="2024-06-07T16:48:57.886" v="11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24.730" v="87" actId="313"/>
          <ac:spMkLst>
            <pc:docMk/>
            <pc:sldMk cId="0" sldId="256"/>
            <ac:spMk id="7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18.875" v="1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1:14.694" v="15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1:48.487" v="186" actId="20577"/>
        <pc:sldMkLst>
          <pc:docMk/>
          <pc:sldMk cId="0" sldId="257"/>
        </pc:sldMkLst>
        <pc:spChg chg="mod">
          <ac:chgData name="Alfred Asterjadhi" userId="39de57b9-85c0-4fd1-aaac-8ca2b6560ad0" providerId="ADAL" clId="{AF35694F-9D83-49E1-B24D-CC9A039AB265}" dt="2024-06-07T16:50:28.084" v="89" actId="313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0.466" v="13" actId="313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AF35694F-9D83-49E1-B24D-CC9A039AB265}" dt="2024-06-07T16:51:48.487" v="18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0:29.725" v="91" actId="313"/>
        <pc:sldMkLst>
          <pc:docMk/>
          <pc:sldMk cId="3254182675" sldId="258"/>
        </pc:sldMkLst>
        <pc:spChg chg="mod">
          <ac:chgData name="Alfred Asterjadhi" userId="39de57b9-85c0-4fd1-aaac-8ca2b6560ad0" providerId="ADAL" clId="{AF35694F-9D83-49E1-B24D-CC9A039AB265}" dt="2024-06-07T16:50:29.725" v="91" actId="313"/>
          <ac:spMkLst>
            <pc:docMk/>
            <pc:sldMk cId="3254182675" sldId="258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1.489" v="15" actId="313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709" v="93" actId="313"/>
        <pc:sldMkLst>
          <pc:docMk/>
          <pc:sldMk cId="3136880362" sldId="260"/>
        </pc:sldMkLst>
        <pc:spChg chg="mod">
          <ac:chgData name="Alfred Asterjadhi" userId="39de57b9-85c0-4fd1-aaac-8ca2b6560ad0" providerId="ADAL" clId="{AF35694F-9D83-49E1-B24D-CC9A039AB265}" dt="2024-06-07T16:50:30.709" v="93" actId="313"/>
          <ac:spMkLst>
            <pc:docMk/>
            <pc:sldMk cId="3136880362" sldId="26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2.340" v="17" actId="3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1.686" v="95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AF35694F-9D83-49E1-B24D-CC9A039AB265}" dt="2024-06-07T16:50:31.686" v="95" actId="313"/>
          <ac:spMkLst>
            <pc:docMk/>
            <pc:sldMk cId="1676196551" sldId="261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182" v="19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348" v="96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AF35694F-9D83-49E1-B24D-CC9A039AB265}" dt="2024-06-07T16:50:32.348" v="96" actId="313"/>
          <ac:spMkLst>
            <pc:docMk/>
            <pc:sldMk cId="2927177891" sldId="263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584" v="20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827" v="97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AF35694F-9D83-49E1-B24D-CC9A039AB265}" dt="2024-06-07T16:50:32.827" v="97" actId="313"/>
          <ac:spMkLst>
            <pc:docMk/>
            <pc:sldMk cId="4277600907" sldId="264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041" v="21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277" v="98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AF35694F-9D83-49E1-B24D-CC9A039AB265}" dt="2024-06-07T16:50:33.277" v="98" actId="313"/>
          <ac:spMkLst>
            <pc:docMk/>
            <pc:sldMk cId="2436815634" sldId="265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464" v="22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691" v="99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AF35694F-9D83-49E1-B24D-CC9A039AB265}" dt="2024-06-07T16:50:33.691" v="99" actId="313"/>
          <ac:spMkLst>
            <pc:docMk/>
            <pc:sldMk cId="2400177835" sldId="266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5.123" v="23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AF35694F-9D83-49E1-B24D-CC9A039AB265}" dt="2024-06-07T16:54:38.170" v="247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AF35694F-9D83-49E1-B24D-CC9A039AB265}" dt="2024-06-07T16:54:38.170" v="247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35.863" v="104" actId="313"/>
          <ac:spMkLst>
            <pc:docMk/>
            <pc:sldMk cId="132832093" sldId="26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7.781" v="28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48.912" v="780"/>
        <pc:sldMkLst>
          <pc:docMk/>
          <pc:sldMk cId="3976818858" sldId="269"/>
        </pc:sldMkLst>
        <pc:spChg chg="mod">
          <ac:chgData name="Alfred Asterjadhi" userId="39de57b9-85c0-4fd1-aaac-8ca2b6560ad0" providerId="ADAL" clId="{AF35694F-9D83-49E1-B24D-CC9A039AB265}" dt="2024-06-07T16:50:36.777" v="106" actId="313"/>
          <ac:spMkLst>
            <pc:docMk/>
            <pc:sldMk cId="3976818858" sldId="269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8.612" v="30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AF35694F-9D83-49E1-B24D-CC9A039AB265}" dt="2024-06-11T18:24:48.912" v="780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AF35694F-9D83-49E1-B24D-CC9A039AB265}" dt="2024-06-07T16:50:34.147" v="10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AF35694F-9D83-49E1-B24D-CC9A039AB265}" dt="2024-06-07T16:50:34.147" v="100" actId="313"/>
          <ac:spMkLst>
            <pc:docMk/>
            <pc:sldMk cId="3387863760" sldId="27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6.018" v="24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AF35694F-9D83-49E1-B24D-CC9A039AB265}" dt="2024-06-07T16:58:32.448" v="358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AF35694F-9D83-49E1-B24D-CC9A039AB265}" dt="2024-06-07T16:58:26.274" v="357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AF35694F-9D83-49E1-B24D-CC9A039AB265}" dt="2024-06-07T16:50:36.333" v="105" actId="313"/>
          <ac:spMkLst>
            <pc:docMk/>
            <pc:sldMk cId="2243228416" sldId="299"/>
            <ac:spMk id="5" creationId="{8CF711A5-48A8-4157-9E93-9477756656BE}"/>
          </ac:spMkLst>
        </pc:spChg>
        <pc:spChg chg="mod">
          <ac:chgData name="Alfred Asterjadhi" userId="39de57b9-85c0-4fd1-aaac-8ca2b6560ad0" providerId="ADAL" clId="{AF35694F-9D83-49E1-B24D-CC9A039AB265}" dt="2024-06-07T16:49:28.169" v="29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AF35694F-9D83-49E1-B24D-CC9A039AB265}" dt="2024-06-07T16:58:32.448" v="358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AF35694F-9D83-49E1-B24D-CC9A039AB265}" dt="2024-06-07T16:50:58.431" v="154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AF35694F-9D83-49E1-B24D-CC9A039AB265}" dt="2024-06-07T16:50:58.431" v="154" actId="313"/>
          <ac:spMkLst>
            <pc:docMk/>
            <pc:sldMk cId="1677969607" sldId="323"/>
            <ac:spMk id="5" creationId="{7BB7400A-B03D-4052-B272-099D56461E76}"/>
          </ac:spMkLst>
        </pc:spChg>
        <pc:spChg chg="mod">
          <ac:chgData name="Alfred Asterjadhi" userId="39de57b9-85c0-4fd1-aaac-8ca2b6560ad0" providerId="ADAL" clId="{AF35694F-9D83-49E1-B24D-CC9A039AB265}" dt="2024-06-07T16:49:56.534" v="79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AF35694F-9D83-49E1-B24D-CC9A039AB265}" dt="2024-06-07T16:53:41.388" v="20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AF35694F-9D83-49E1-B24D-CC9A039AB265}" dt="2024-06-07T16:53:41.388" v="20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AF35694F-9D83-49E1-B24D-CC9A039AB265}" dt="2024-06-07T16:50:31.235" v="94" actId="313"/>
          <ac:spMkLst>
            <pc:docMk/>
            <pc:sldMk cId="1908471061" sldId="328"/>
            <ac:spMk id="5" creationId="{129539AA-C575-4B64-A153-B33835CC5C64}"/>
          </ac:spMkLst>
        </pc:spChg>
        <pc:spChg chg="mod">
          <ac:chgData name="Alfred Asterjadhi" userId="39de57b9-85c0-4fd1-aaac-8ca2b6560ad0" providerId="ADAL" clId="{AF35694F-9D83-49E1-B24D-CC9A039AB265}" dt="2024-06-07T16:49:22.776" v="18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4.575" v="10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AF35694F-9D83-49E1-B24D-CC9A039AB265}" dt="2024-06-07T16:50:34.575" v="101" actId="313"/>
          <ac:spMkLst>
            <pc:docMk/>
            <pc:sldMk cId="15571502" sldId="330"/>
            <ac:spMk id="5" creationId="{4CEAF0B7-13F0-4870-98EA-D07843CBF773}"/>
          </ac:spMkLst>
        </pc:spChg>
        <pc:spChg chg="mod">
          <ac:chgData name="Alfred Asterjadhi" userId="39de57b9-85c0-4fd1-aaac-8ca2b6560ad0" providerId="ADAL" clId="{AF35694F-9D83-49E1-B24D-CC9A039AB265}" dt="2024-06-07T16:49:26.477" v="25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003" v="10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AF35694F-9D83-49E1-B24D-CC9A039AB265}" dt="2024-06-07T16:50:35.003" v="102" actId="313"/>
          <ac:spMkLst>
            <pc:docMk/>
            <pc:sldMk cId="3200711991" sldId="331"/>
            <ac:spMk id="5" creationId="{FBD3C684-FD25-431F-9B76-4EBFC4BFB389}"/>
          </ac:spMkLst>
        </pc:spChg>
        <pc:spChg chg="mod">
          <ac:chgData name="Alfred Asterjadhi" userId="39de57b9-85c0-4fd1-aaac-8ca2b6560ad0" providerId="ADAL" clId="{AF35694F-9D83-49E1-B24D-CC9A039AB265}" dt="2024-06-07T16:49:26.886" v="26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442" v="10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AF35694F-9D83-49E1-B24D-CC9A039AB265}" dt="2024-06-07T16:50:35.442" v="103" actId="313"/>
          <ac:spMkLst>
            <pc:docMk/>
            <pc:sldMk cId="2409609221" sldId="332"/>
            <ac:spMk id="5" creationId="{14A4D191-9514-42B5-92E6-35B1FB060457}"/>
          </ac:spMkLst>
        </pc:spChg>
        <pc:spChg chg="mod">
          <ac:chgData name="Alfred Asterjadhi" userId="39de57b9-85c0-4fd1-aaac-8ca2b6560ad0" providerId="ADAL" clId="{AF35694F-9D83-49E1-B24D-CC9A039AB265}" dt="2024-06-07T16:49:27.345" v="27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31.749" v="777"/>
        <pc:sldMkLst>
          <pc:docMk/>
          <pc:sldMk cId="3843208451" sldId="333"/>
        </pc:sldMkLst>
        <pc:spChg chg="mod">
          <ac:chgData name="Alfred Asterjadhi" userId="39de57b9-85c0-4fd1-aaac-8ca2b6560ad0" providerId="ADAL" clId="{AF35694F-9D83-49E1-B24D-CC9A039AB265}" dt="2024-06-11T18:24:31.749" v="7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AF35694F-9D83-49E1-B24D-CC9A039AB265}" dt="2024-06-07T16:50:29.155" v="90" actId="313"/>
          <ac:spMkLst>
            <pc:docMk/>
            <pc:sldMk cId="3843208451" sldId="333"/>
            <ac:spMk id="5" creationId="{E787A685-947C-4807-9649-FFA5DB763112}"/>
          </ac:spMkLst>
        </pc:spChg>
        <pc:spChg chg="mod">
          <ac:chgData name="Alfred Asterjadhi" userId="39de57b9-85c0-4fd1-aaac-8ca2b6560ad0" providerId="ADAL" clId="{AF35694F-9D83-49E1-B24D-CC9A039AB265}" dt="2024-06-07T16:49:21.027" v="14" actId="31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233" v="92" actId="313"/>
        <pc:sldMkLst>
          <pc:docMk/>
          <pc:sldMk cId="3977221359" sldId="340"/>
        </pc:sldMkLst>
        <pc:spChg chg="mod">
          <ac:chgData name="Alfred Asterjadhi" userId="39de57b9-85c0-4fd1-aaac-8ca2b6560ad0" providerId="ADAL" clId="{AF35694F-9D83-49E1-B24D-CC9A039AB265}" dt="2024-06-07T16:50:30.233" v="92" actId="313"/>
          <ac:spMkLst>
            <pc:docMk/>
            <pc:sldMk cId="3977221359" sldId="340"/>
            <ac:spMk id="5" creationId="{8A364289-E041-4B41-9D21-CA52958B93A8}"/>
          </ac:spMkLst>
        </pc:spChg>
        <pc:spChg chg="mod">
          <ac:chgData name="Alfred Asterjadhi" userId="39de57b9-85c0-4fd1-aaac-8ca2b6560ad0" providerId="ADAL" clId="{AF35694F-9D83-49E1-B24D-CC9A039AB265}" dt="2024-06-07T16:49:21.940" v="16" actId="313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AF35694F-9D83-49E1-B24D-CC9A039AB265}" dt="2024-06-07T17:20:06.405" v="733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AF35694F-9D83-49E1-B24D-CC9A039AB265}" dt="2024-06-07T17:19:58.199" v="724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0:06.405" v="733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54.182" v="147" actId="313"/>
          <ac:spMkLst>
            <pc:docMk/>
            <pc:sldMk cId="3930036297" sldId="35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52.269" v="72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6.434" v="77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3" creationId="{BF17C865-51A1-9E06-8BC3-2FBE4C243771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7" creationId="{92D471DF-CE6E-4F01-07C7-B0C1D988CA50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8" creationId="{83A63045-B7F6-B468-6D23-80442CB6E43D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9" creationId="{5298B8BF-6C98-C163-F145-84987A8F271A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10" creationId="{56D304AF-5386-4AEE-88EA-BBCFE6CAC113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1" creationId="{2055ABBD-629C-2EE0-AE79-845C7651A7B6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2" creationId="{C8A9C997-0B6B-CACB-D3C8-B5CDC48CF662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3" creationId="{237D94D7-D5BA-F496-B386-EF27D5C2453E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4" creationId="{E3F12AD9-19D3-B1F5-C08B-0DB37E116AF1}"/>
          </ac:spMkLst>
        </pc:spChg>
        <pc:spChg chg="add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5" creationId="{B18EE843-0CAA-1A10-75C4-BF9B3D91385D}"/>
          </ac:spMkLst>
        </pc:spChg>
        <pc:spChg chg="del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6" creationId="{CA1A1623-65F8-E7F3-860B-98677C489FF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45.479" v="379" actId="47"/>
        <pc:sldMkLst>
          <pc:docMk/>
          <pc:sldMk cId="2696761607" sldId="393"/>
        </pc:sldMkLst>
        <pc:spChg chg="mod">
          <ac:chgData name="Alfred Asterjadhi" userId="39de57b9-85c0-4fd1-aaac-8ca2b6560ad0" providerId="ADAL" clId="{AF35694F-9D83-49E1-B24D-CC9A039AB265}" dt="2024-06-07T16:49:29.008" v="31" actId="313"/>
          <ac:spMkLst>
            <pc:docMk/>
            <pc:sldMk cId="2696761607" sldId="39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213" v="107" actId="313"/>
          <ac:spMkLst>
            <pc:docMk/>
            <pc:sldMk cId="2696761607" sldId="393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21:24.132" v="753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AF35694F-9D83-49E1-B24D-CC9A039AB265}" dt="2024-06-07T16:50:55.920" v="151" actId="313"/>
          <ac:spMkLst>
            <pc:docMk/>
            <pc:sldMk cId="3140364693" sldId="997"/>
            <ac:spMk id="5" creationId="{9875C167-778F-CFEE-1F8A-23FE481B42AE}"/>
          </ac:spMkLst>
        </pc:spChg>
        <pc:spChg chg="mod">
          <ac:chgData name="Alfred Asterjadhi" userId="39de57b9-85c0-4fd1-aaac-8ca2b6560ad0" providerId="ADAL" clId="{AF35694F-9D83-49E1-B24D-CC9A039AB265}" dt="2024-06-07T16:49:54.214" v="76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AF35694F-9D83-49E1-B24D-CC9A039AB265}" dt="2024-06-07T17:21:24.132" v="753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AF35694F-9D83-49E1-B24D-CC9A039AB265}" dt="2024-06-07T17:04:25.694" v="505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AF35694F-9D83-49E1-B24D-CC9A039AB265}" dt="2024-06-07T17:04:05.941" v="46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04:25.694" v="505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2.945" v="120" actId="313"/>
          <ac:spMkLst>
            <pc:docMk/>
            <pc:sldMk cId="3233208257" sldId="100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36.432" v="44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04:53.993" v="538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AF35694F-9D83-49E1-B24D-CC9A039AB265}" dt="2024-06-07T17:04:53.993" v="53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AF35694F-9D83-49E1-B24D-CC9A039AB265}" dt="2024-06-07T17:04:50.095" v="534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AF35694F-9D83-49E1-B24D-CC9A039AB265}" dt="2024-06-07T16:50:43.341" v="121" actId="313"/>
          <ac:spMkLst>
            <pc:docMk/>
            <pc:sldMk cId="4200130042" sldId="1023"/>
            <ac:spMk id="5" creationId="{3FD9F19E-4FE3-B5E2-EBBD-C903BE8562A0}"/>
          </ac:spMkLst>
        </pc:spChg>
        <pc:spChg chg="mod">
          <ac:chgData name="Alfred Asterjadhi" userId="39de57b9-85c0-4fd1-aaac-8ca2b6560ad0" providerId="ADAL" clId="{AF35694F-9D83-49E1-B24D-CC9A039AB265}" dt="2024-06-07T16:49:39.780" v="46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AF35694F-9D83-49E1-B24D-CC9A039AB265}" dt="2024-06-07T17:05:33.553" v="56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AF35694F-9D83-49E1-B24D-CC9A039AB265}" dt="2024-06-07T17:05:33.553" v="56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AF35694F-9D83-49E1-B24D-CC9A039AB265}" dt="2024-06-07T16:50:43.713" v="122" actId="313"/>
          <ac:spMkLst>
            <pc:docMk/>
            <pc:sldMk cId="991138630" sldId="1024"/>
            <ac:spMk id="5" creationId="{40D10B8C-AF06-3980-138D-C3767BF7621B}"/>
          </ac:spMkLst>
        </pc:spChg>
        <pc:spChg chg="mod">
          <ac:chgData name="Alfred Asterjadhi" userId="39de57b9-85c0-4fd1-aaac-8ca2b6560ad0" providerId="ADAL" clId="{AF35694F-9D83-49E1-B24D-CC9A039AB265}" dt="2024-06-07T16:49:40.550" v="47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7:05.485" v="591"/>
        <pc:sldMkLst>
          <pc:docMk/>
          <pc:sldMk cId="3287547131" sldId="1028"/>
        </pc:sldMkLst>
        <pc:spChg chg="mod">
          <ac:chgData name="Alfred Asterjadhi" userId="39de57b9-85c0-4fd1-aaac-8ca2b6560ad0" providerId="ADAL" clId="{AF35694F-9D83-49E1-B24D-CC9A039AB265}" dt="2024-06-07T17:05:46.948" v="576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AF35694F-9D83-49E1-B24D-CC9A039AB265}" dt="2024-06-07T16:50:44.475" v="124" actId="313"/>
          <ac:spMkLst>
            <pc:docMk/>
            <pc:sldMk cId="3287547131" sldId="1028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41.505" v="49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AF35694F-9D83-49E1-B24D-CC9A039AB265}" dt="2024-06-07T17:05:56.312" v="582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8.381" v="772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2" creationId="{0CD0357C-5349-AD40-1427-DDEE1C074C20}"/>
          </ac:spMkLst>
        </pc:spChg>
        <pc:spChg chg="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7" creationId="{071AB4DC-5944-BA9C-EC96-E4B89A194E01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8" creationId="{589FD226-2780-FAA8-8E94-22058F0B184A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9" creationId="{1965F3AF-586D-A360-1D76-CE9AA00482D7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0" creationId="{0FD85EDE-F468-7188-0A90-50319E909099}"/>
          </ac:spMkLst>
        </pc:spChg>
        <pc:spChg chg="add 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1" creationId="{768268AB-4E8E-8E1A-D3A5-EF8F844ECB78}"/>
          </ac:spMkLst>
        </pc:spChg>
      </pc:sldChg>
      <pc:sldChg chg="modSp mod">
        <pc:chgData name="Alfred Asterjadhi" userId="39de57b9-85c0-4fd1-aaac-8ca2b6560ad0" providerId="ADAL" clId="{AF35694F-9D83-49E1-B24D-CC9A039AB265}" dt="2024-06-07T17:20:19.142" v="739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AF35694F-9D83-49E1-B24D-CC9A039AB265}" dt="2024-06-07T17:20:19.142" v="739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AF35694F-9D83-49E1-B24D-CC9A039AB265}" dt="2024-06-07T16:50:54.617" v="148" actId="313"/>
          <ac:spMkLst>
            <pc:docMk/>
            <pc:sldMk cId="3814028870" sldId="1039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52.699" v="73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AF35694F-9D83-49E1-B24D-CC9A039AB265}" dt="2024-06-07T17:21:16.766" v="749" actId="404"/>
        <pc:sldMkLst>
          <pc:docMk/>
          <pc:sldMk cId="1268796722" sldId="1069"/>
        </pc:sldMkLst>
        <pc:spChg chg="mod">
          <ac:chgData name="Alfred Asterjadhi" userId="39de57b9-85c0-4fd1-aaac-8ca2b6560ad0" providerId="ADAL" clId="{AF35694F-9D83-49E1-B24D-CC9A039AB265}" dt="2024-06-07T17:21:16.766" v="749" actId="404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AF35694F-9D83-49E1-B24D-CC9A039AB265}" dt="2024-06-07T16:50:55.481" v="150" actId="313"/>
          <ac:spMkLst>
            <pc:docMk/>
            <pc:sldMk cId="1268796722" sldId="1069"/>
            <ac:spMk id="5" creationId="{63AE84AE-D2E6-0A98-7574-B4E54BCA4CC6}"/>
          </ac:spMkLst>
        </pc:spChg>
        <pc:spChg chg="mod">
          <ac:chgData name="Alfred Asterjadhi" userId="39de57b9-85c0-4fd1-aaac-8ca2b6560ad0" providerId="ADAL" clId="{AF35694F-9D83-49E1-B24D-CC9A039AB265}" dt="2024-06-07T16:49:53.580" v="75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mod">
        <pc:chgData name="Alfred Asterjadhi" userId="39de57b9-85c0-4fd1-aaac-8ca2b6560ad0" providerId="ADAL" clId="{AF35694F-9D83-49E1-B24D-CC9A039AB265}" dt="2024-06-07T17:15:18.014" v="620" actId="5793"/>
        <pc:sldMkLst>
          <pc:docMk/>
          <pc:sldMk cId="86469410" sldId="1081"/>
        </pc:sldMkLst>
        <pc:spChg chg="mod">
          <ac:chgData name="Alfred Asterjadhi" userId="39de57b9-85c0-4fd1-aaac-8ca2b6560ad0" providerId="ADAL" clId="{AF35694F-9D83-49E1-B24D-CC9A039AB265}" dt="2024-06-07T17:07:35.074" v="603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18.014" v="620" actId="5793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521" v="129" actId="313"/>
          <ac:spMkLst>
            <pc:docMk/>
            <pc:sldMk cId="86469410" sldId="1081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096" v="54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15:40.847" v="621"/>
        <pc:sldMkLst>
          <pc:docMk/>
          <pc:sldMk cId="241393342" sldId="1082"/>
        </pc:sldMkLst>
        <pc:spChg chg="mod">
          <ac:chgData name="Alfred Asterjadhi" userId="39de57b9-85c0-4fd1-aaac-8ca2b6560ad0" providerId="ADAL" clId="{AF35694F-9D83-49E1-B24D-CC9A039AB265}" dt="2024-06-07T17:07:42.884" v="607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40.847" v="621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951" v="130" actId="313"/>
          <ac:spMkLst>
            <pc:docMk/>
            <pc:sldMk cId="241393342" sldId="1082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619" v="55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5.046" v="623" actId="47"/>
        <pc:sldMkLst>
          <pc:docMk/>
          <pc:sldMk cId="1719092640" sldId="1119"/>
        </pc:sldMkLst>
        <pc:spChg chg="mod">
          <ac:chgData name="Alfred Asterjadhi" userId="39de57b9-85c0-4fd1-aaac-8ca2b6560ad0" providerId="ADAL" clId="{AF35694F-9D83-49E1-B24D-CC9A039AB265}" dt="2024-06-07T16:50:47.835" v="132" actId="313"/>
          <ac:spMkLst>
            <pc:docMk/>
            <pc:sldMk cId="1719092640" sldId="1119"/>
            <ac:spMk id="5" creationId="{DD4A2320-C2AB-2C2A-6191-53F2CFA46306}"/>
          </ac:spMkLst>
        </pc:spChg>
        <pc:spChg chg="mod">
          <ac:chgData name="Alfred Asterjadhi" userId="39de57b9-85c0-4fd1-aaac-8ca2b6560ad0" providerId="ADAL" clId="{AF35694F-9D83-49E1-B24D-CC9A039AB265}" dt="2024-06-07T16:49:45.551" v="57" actId="313"/>
          <ac:spMkLst>
            <pc:docMk/>
            <pc:sldMk cId="1719092640" sldId="1119"/>
            <ac:spMk id="6" creationId="{B523492A-75D9-6FF6-3E1F-78DB522859A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6.254" v="624" actId="47"/>
        <pc:sldMkLst>
          <pc:docMk/>
          <pc:sldMk cId="1759085455" sldId="1120"/>
        </pc:sldMkLst>
        <pc:spChg chg="mod">
          <ac:chgData name="Alfred Asterjadhi" userId="39de57b9-85c0-4fd1-aaac-8ca2b6560ad0" providerId="ADAL" clId="{AF35694F-9D83-49E1-B24D-CC9A039AB265}" dt="2024-06-07T16:50:48.258" v="133" actId="313"/>
          <ac:spMkLst>
            <pc:docMk/>
            <pc:sldMk cId="1759085455" sldId="1120"/>
            <ac:spMk id="5" creationId="{88FCBE30-F907-2B20-0795-8ED9040674F5}"/>
          </ac:spMkLst>
        </pc:spChg>
        <pc:spChg chg="mod">
          <ac:chgData name="Alfred Asterjadhi" userId="39de57b9-85c0-4fd1-aaac-8ca2b6560ad0" providerId="ADAL" clId="{AF35694F-9D83-49E1-B24D-CC9A039AB265}" dt="2024-06-07T16:49:46.062" v="58" actId="313"/>
          <ac:spMkLst>
            <pc:docMk/>
            <pc:sldMk cId="1759085455" sldId="1120"/>
            <ac:spMk id="6" creationId="{40A5D489-D875-6666-6412-B3CC781AC01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076" v="626" actId="47"/>
        <pc:sldMkLst>
          <pc:docMk/>
          <pc:sldMk cId="4049871576" sldId="1121"/>
        </pc:sldMkLst>
        <pc:spChg chg="mod">
          <ac:chgData name="Alfred Asterjadhi" userId="39de57b9-85c0-4fd1-aaac-8ca2b6560ad0" providerId="ADAL" clId="{AF35694F-9D83-49E1-B24D-CC9A039AB265}" dt="2024-06-07T16:50:49.083" v="135" actId="313"/>
          <ac:spMkLst>
            <pc:docMk/>
            <pc:sldMk cId="4049871576" sldId="1121"/>
            <ac:spMk id="5" creationId="{5E858752-CE01-B4A9-3811-EA1514909739}"/>
          </ac:spMkLst>
        </pc:spChg>
        <pc:spChg chg="mod">
          <ac:chgData name="Alfred Asterjadhi" userId="39de57b9-85c0-4fd1-aaac-8ca2b6560ad0" providerId="ADAL" clId="{AF35694F-9D83-49E1-B24D-CC9A039AB265}" dt="2024-06-07T16:49:47.024" v="60" actId="313"/>
          <ac:spMkLst>
            <pc:docMk/>
            <pc:sldMk cId="4049871576" sldId="1121"/>
            <ac:spMk id="6" creationId="{038A347E-AE6A-F6AC-63D5-49E1DC5FB5C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906" v="627" actId="47"/>
        <pc:sldMkLst>
          <pc:docMk/>
          <pc:sldMk cId="1948925109" sldId="1122"/>
        </pc:sldMkLst>
        <pc:spChg chg="mod">
          <ac:chgData name="Alfred Asterjadhi" userId="39de57b9-85c0-4fd1-aaac-8ca2b6560ad0" providerId="ADAL" clId="{AF35694F-9D83-49E1-B24D-CC9A039AB265}" dt="2024-06-07T16:50:49.578" v="136" actId="313"/>
          <ac:spMkLst>
            <pc:docMk/>
            <pc:sldMk cId="1948925109" sldId="1122"/>
            <ac:spMk id="5" creationId="{787ADC05-6ACE-8F2B-8420-DC6FAA90B7C1}"/>
          </ac:spMkLst>
        </pc:spChg>
        <pc:spChg chg="mod">
          <ac:chgData name="Alfred Asterjadhi" userId="39de57b9-85c0-4fd1-aaac-8ca2b6560ad0" providerId="ADAL" clId="{AF35694F-9D83-49E1-B24D-CC9A039AB265}" dt="2024-06-07T16:49:47.445" v="61" actId="313"/>
          <ac:spMkLst>
            <pc:docMk/>
            <pc:sldMk cId="1948925109" sldId="1122"/>
            <ac:spMk id="6" creationId="{E070C154-A206-229C-5DA6-0367362B5F7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4.292" v="629" actId="47"/>
        <pc:sldMkLst>
          <pc:docMk/>
          <pc:sldMk cId="3999548584" sldId="1123"/>
        </pc:sldMkLst>
        <pc:spChg chg="mod">
          <ac:chgData name="Alfred Asterjadhi" userId="39de57b9-85c0-4fd1-aaac-8ca2b6560ad0" providerId="ADAL" clId="{AF35694F-9D83-49E1-B24D-CC9A039AB265}" dt="2024-06-07T16:50:50.434" v="138" actId="313"/>
          <ac:spMkLst>
            <pc:docMk/>
            <pc:sldMk cId="3999548584" sldId="1123"/>
            <ac:spMk id="5" creationId="{931DC674-F25A-E0D9-8863-0260D2006390}"/>
          </ac:spMkLst>
        </pc:spChg>
        <pc:spChg chg="mod">
          <ac:chgData name="Alfred Asterjadhi" userId="39de57b9-85c0-4fd1-aaac-8ca2b6560ad0" providerId="ADAL" clId="{AF35694F-9D83-49E1-B24D-CC9A039AB265}" dt="2024-06-07T16:49:48.358" v="63" actId="313"/>
          <ac:spMkLst>
            <pc:docMk/>
            <pc:sldMk cId="3999548584" sldId="1123"/>
            <ac:spMk id="6" creationId="{AEF123B4-EFFA-B4D7-11D1-6F1D9AF265F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060" v="630" actId="47"/>
        <pc:sldMkLst>
          <pc:docMk/>
          <pc:sldMk cId="3263485424" sldId="1124"/>
        </pc:sldMkLst>
        <pc:spChg chg="mod">
          <ac:chgData name="Alfred Asterjadhi" userId="39de57b9-85c0-4fd1-aaac-8ca2b6560ad0" providerId="ADAL" clId="{AF35694F-9D83-49E1-B24D-CC9A039AB265}" dt="2024-06-07T16:50:50.871" v="139" actId="313"/>
          <ac:spMkLst>
            <pc:docMk/>
            <pc:sldMk cId="3263485424" sldId="1124"/>
            <ac:spMk id="5" creationId="{25A7D3CD-18CA-117D-5E09-D728031699E7}"/>
          </ac:spMkLst>
        </pc:spChg>
        <pc:spChg chg="mod">
          <ac:chgData name="Alfred Asterjadhi" userId="39de57b9-85c0-4fd1-aaac-8ca2b6560ad0" providerId="ADAL" clId="{AF35694F-9D83-49E1-B24D-CC9A039AB265}" dt="2024-06-07T16:49:48.804" v="64" actId="313"/>
          <ac:spMkLst>
            <pc:docMk/>
            <pc:sldMk cId="3263485424" sldId="1124"/>
            <ac:spMk id="6" creationId="{11B75DF1-B961-FE14-4457-184A21903428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8.568" v="632" actId="47"/>
        <pc:sldMkLst>
          <pc:docMk/>
          <pc:sldMk cId="1467436368" sldId="1125"/>
        </pc:sldMkLst>
        <pc:spChg chg="mod">
          <ac:chgData name="Alfred Asterjadhi" userId="39de57b9-85c0-4fd1-aaac-8ca2b6560ad0" providerId="ADAL" clId="{AF35694F-9D83-49E1-B24D-CC9A039AB265}" dt="2024-06-07T16:50:51.708" v="141" actId="313"/>
          <ac:spMkLst>
            <pc:docMk/>
            <pc:sldMk cId="1467436368" sldId="1125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49.637" v="66" actId="313"/>
          <ac:spMkLst>
            <pc:docMk/>
            <pc:sldMk cId="1467436368" sldId="1125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5.271" v="636" actId="47"/>
        <pc:sldMkLst>
          <pc:docMk/>
          <pc:sldMk cId="3629084029" sldId="1126"/>
        </pc:sldMkLst>
        <pc:spChg chg="mod">
          <ac:chgData name="Alfred Asterjadhi" userId="39de57b9-85c0-4fd1-aaac-8ca2b6560ad0" providerId="ADAL" clId="{AF35694F-9D83-49E1-B24D-CC9A039AB265}" dt="2024-06-07T16:50:53.352" v="145" actId="313"/>
          <ac:spMkLst>
            <pc:docMk/>
            <pc:sldMk cId="3629084029" sldId="1126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1.415" v="70" actId="313"/>
          <ac:spMkLst>
            <pc:docMk/>
            <pc:sldMk cId="3629084029" sldId="1126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6:26.793" v="587" actId="47"/>
        <pc:sldMkLst>
          <pc:docMk/>
          <pc:sldMk cId="1816478880" sldId="1127"/>
        </pc:sldMkLst>
        <pc:spChg chg="mod">
          <ac:chgData name="Alfred Asterjadhi" userId="39de57b9-85c0-4fd1-aaac-8ca2b6560ad0" providerId="ADAL" clId="{AF35694F-9D83-49E1-B24D-CC9A039AB265}" dt="2024-06-07T16:50:45.298" v="126" actId="313"/>
          <ac:spMkLst>
            <pc:docMk/>
            <pc:sldMk cId="1816478880" sldId="1127"/>
            <ac:spMk id="5" creationId="{CE4407E8-7357-2C29-3F52-0E1D2A5E0728}"/>
          </ac:spMkLst>
        </pc:spChg>
        <pc:spChg chg="mod">
          <ac:chgData name="Alfred Asterjadhi" userId="39de57b9-85c0-4fd1-aaac-8ca2b6560ad0" providerId="ADAL" clId="{AF35694F-9D83-49E1-B24D-CC9A039AB265}" dt="2024-06-07T16:49:42.464" v="51" actId="313"/>
          <ac:spMkLst>
            <pc:docMk/>
            <pc:sldMk cId="1816478880" sldId="1127"/>
            <ac:spMk id="6" creationId="{107DAD3C-818D-BADA-1D7A-461FF2B0372B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7:13.791" v="592" actId="47"/>
        <pc:sldMkLst>
          <pc:docMk/>
          <pc:sldMk cId="365622457" sldId="1128"/>
        </pc:sldMkLst>
        <pc:spChg chg="mod">
          <ac:chgData name="Alfred Asterjadhi" userId="39de57b9-85c0-4fd1-aaac-8ca2b6560ad0" providerId="ADAL" clId="{AF35694F-9D83-49E1-B24D-CC9A039AB265}" dt="2024-06-07T16:50:45.687" v="127" actId="313"/>
          <ac:spMkLst>
            <pc:docMk/>
            <pc:sldMk cId="365622457" sldId="1128"/>
            <ac:spMk id="5" creationId="{D183679C-FCF8-81F5-B1E7-DDF252E4D5CA}"/>
          </ac:spMkLst>
        </pc:spChg>
        <pc:spChg chg="mod">
          <ac:chgData name="Alfred Asterjadhi" userId="39de57b9-85c0-4fd1-aaac-8ca2b6560ad0" providerId="ADAL" clId="{AF35694F-9D83-49E1-B24D-CC9A039AB265}" dt="2024-06-07T16:49:42.915" v="52" actId="313"/>
          <ac:spMkLst>
            <pc:docMk/>
            <pc:sldMk cId="365622457" sldId="1128"/>
            <ac:spMk id="6" creationId="{1E22B6C7-7B48-51C4-1C01-4B9BF66697EC}"/>
          </ac:spMkLst>
        </pc:spChg>
      </pc:sldChg>
      <pc:sldChg chg="modSp mod">
        <pc:chgData name="Alfred Asterjadhi" userId="39de57b9-85c0-4fd1-aaac-8ca2b6560ad0" providerId="ADAL" clId="{AF35694F-9D83-49E1-B24D-CC9A039AB265}" dt="2024-06-07T17:01:42.600" v="400" actId="313"/>
        <pc:sldMkLst>
          <pc:docMk/>
          <pc:sldMk cId="2944575670" sldId="1129"/>
        </pc:sldMkLst>
        <pc:spChg chg="mod">
          <ac:chgData name="Alfred Asterjadhi" userId="39de57b9-85c0-4fd1-aaac-8ca2b6560ad0" providerId="ADAL" clId="{AF35694F-9D83-49E1-B24D-CC9A039AB265}" dt="2024-06-07T17:01:42.600" v="400" actId="313"/>
          <ac:spMkLst>
            <pc:docMk/>
            <pc:sldMk cId="2944575670" sldId="1129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29.515" v="32" actId="313"/>
          <ac:spMkLst>
            <pc:docMk/>
            <pc:sldMk cId="2944575670" sldId="112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699" v="108" actId="313"/>
          <ac:spMkLst>
            <pc:docMk/>
            <pc:sldMk cId="2944575670" sldId="1129"/>
            <ac:spMk id="4" creationId="{CA1A5643-4D6B-47E2-9F58-7F7F34A069C9}"/>
          </ac:spMkLst>
        </pc:spChg>
        <pc:graphicFrameChg chg="modGraphic">
          <ac:chgData name="Alfred Asterjadhi" userId="39de57b9-85c0-4fd1-aaac-8ca2b6560ad0" providerId="ADAL" clId="{AF35694F-9D83-49E1-B24D-CC9A039AB265}" dt="2024-06-07T17:01:17.667" v="396" actId="255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AF35694F-9D83-49E1-B24D-CC9A039AB265}" dt="2024-06-07T17:00:48.945" v="380" actId="47"/>
        <pc:sldMkLst>
          <pc:docMk/>
          <pc:sldMk cId="1578072368" sldId="1130"/>
        </pc:sldMkLst>
        <pc:spChg chg="mod">
          <ac:chgData name="Alfred Asterjadhi" userId="39de57b9-85c0-4fd1-aaac-8ca2b6560ad0" providerId="ADAL" clId="{AF35694F-9D83-49E1-B24D-CC9A039AB265}" dt="2024-06-07T16:49:29.953" v="33" actId="313"/>
          <ac:spMkLst>
            <pc:docMk/>
            <pc:sldMk cId="1578072368" sldId="1130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168" v="109" actId="313"/>
          <ac:spMkLst>
            <pc:docMk/>
            <pc:sldMk cId="1578072368" sldId="1130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0.484" v="381" actId="47"/>
        <pc:sldMkLst>
          <pc:docMk/>
          <pc:sldMk cId="960668234" sldId="1131"/>
        </pc:sldMkLst>
        <pc:spChg chg="mod">
          <ac:chgData name="Alfred Asterjadhi" userId="39de57b9-85c0-4fd1-aaac-8ca2b6560ad0" providerId="ADAL" clId="{AF35694F-9D83-49E1-B24D-CC9A039AB265}" dt="2024-06-07T16:49:30.367" v="34" actId="313"/>
          <ac:spMkLst>
            <pc:docMk/>
            <pc:sldMk cId="960668234" sldId="113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627" v="110" actId="313"/>
          <ac:spMkLst>
            <pc:docMk/>
            <pc:sldMk cId="960668234" sldId="113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1.359" v="382" actId="47"/>
        <pc:sldMkLst>
          <pc:docMk/>
          <pc:sldMk cId="4075124134" sldId="1132"/>
        </pc:sldMkLst>
        <pc:spChg chg="mod">
          <ac:chgData name="Alfred Asterjadhi" userId="39de57b9-85c0-4fd1-aaac-8ca2b6560ad0" providerId="ADAL" clId="{AF35694F-9D83-49E1-B24D-CC9A039AB265}" dt="2024-06-07T16:49:30.813" v="35" actId="313"/>
          <ac:spMkLst>
            <pc:docMk/>
            <pc:sldMk cId="4075124134" sldId="113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065" v="111" actId="313"/>
          <ac:spMkLst>
            <pc:docMk/>
            <pc:sldMk cId="4075124134" sldId="113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2.261" v="383" actId="47"/>
        <pc:sldMkLst>
          <pc:docMk/>
          <pc:sldMk cId="2353038827" sldId="1133"/>
        </pc:sldMkLst>
        <pc:spChg chg="mod">
          <ac:chgData name="Alfred Asterjadhi" userId="39de57b9-85c0-4fd1-aaac-8ca2b6560ad0" providerId="ADAL" clId="{AF35694F-9D83-49E1-B24D-CC9A039AB265}" dt="2024-06-07T16:49:31.217" v="36" actId="313"/>
          <ac:spMkLst>
            <pc:docMk/>
            <pc:sldMk cId="2353038827" sldId="113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526" v="112" actId="313"/>
          <ac:spMkLst>
            <pc:docMk/>
            <pc:sldMk cId="2353038827" sldId="1133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056" v="384" actId="47"/>
        <pc:sldMkLst>
          <pc:docMk/>
          <pc:sldMk cId="3842502493" sldId="1134"/>
        </pc:sldMkLst>
        <pc:spChg chg="mod">
          <ac:chgData name="Alfred Asterjadhi" userId="39de57b9-85c0-4fd1-aaac-8ca2b6560ad0" providerId="ADAL" clId="{AF35694F-9D83-49E1-B24D-CC9A039AB265}" dt="2024-06-07T16:49:31.734" v="37" actId="313"/>
          <ac:spMkLst>
            <pc:docMk/>
            <pc:sldMk cId="3842502493" sldId="1134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959" v="113" actId="313"/>
          <ac:spMkLst>
            <pc:docMk/>
            <pc:sldMk cId="3842502493" sldId="1134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685" v="385" actId="47"/>
        <pc:sldMkLst>
          <pc:docMk/>
          <pc:sldMk cId="1720176983" sldId="1135"/>
        </pc:sldMkLst>
        <pc:spChg chg="mod">
          <ac:chgData name="Alfred Asterjadhi" userId="39de57b9-85c0-4fd1-aaac-8ca2b6560ad0" providerId="ADAL" clId="{AF35694F-9D83-49E1-B24D-CC9A039AB265}" dt="2024-06-07T16:49:32.179" v="38" actId="313"/>
          <ac:spMkLst>
            <pc:docMk/>
            <pc:sldMk cId="1720176983" sldId="1135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414" v="114" actId="313"/>
          <ac:spMkLst>
            <pc:docMk/>
            <pc:sldMk cId="1720176983" sldId="1135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737" v="387" actId="47"/>
        <pc:sldMkLst>
          <pc:docMk/>
          <pc:sldMk cId="308015523" sldId="1136"/>
        </pc:sldMkLst>
        <pc:spChg chg="mod">
          <ac:chgData name="Alfred Asterjadhi" userId="39de57b9-85c0-4fd1-aaac-8ca2b6560ad0" providerId="ADAL" clId="{AF35694F-9D83-49E1-B24D-CC9A039AB265}" dt="2024-06-07T16:49:33.156" v="40" actId="313"/>
          <ac:spMkLst>
            <pc:docMk/>
            <pc:sldMk cId="308015523" sldId="1136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288" v="116" actId="313"/>
          <ac:spMkLst>
            <pc:docMk/>
            <pc:sldMk cId="308015523" sldId="1136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01:37.338" v="398" actId="313"/>
        <pc:sldMkLst>
          <pc:docMk/>
          <pc:sldMk cId="2943567508" sldId="1137"/>
        </pc:sldMkLst>
        <pc:spChg chg="mod">
          <ac:chgData name="Alfred Asterjadhi" userId="39de57b9-85c0-4fd1-aaac-8ca2b6560ad0" providerId="ADAL" clId="{AF35694F-9D83-49E1-B24D-CC9A039AB265}" dt="2024-06-07T17:01:37.338" v="398" actId="313"/>
          <ac:spMkLst>
            <pc:docMk/>
            <pc:sldMk cId="2943567508" sldId="1137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34.951" v="43" actId="313"/>
          <ac:spMkLst>
            <pc:docMk/>
            <pc:sldMk cId="2943567508" sldId="1137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527" v="119" actId="313"/>
          <ac:spMkLst>
            <pc:docMk/>
            <pc:sldMk cId="2943567508" sldId="1137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6.627" v="389" actId="47"/>
        <pc:sldMkLst>
          <pc:docMk/>
          <pc:sldMk cId="1522034715" sldId="1139"/>
        </pc:sldMkLst>
        <pc:spChg chg="mod">
          <ac:chgData name="Alfred Asterjadhi" userId="39de57b9-85c0-4fd1-aaac-8ca2b6560ad0" providerId="ADAL" clId="{AF35694F-9D83-49E1-B24D-CC9A039AB265}" dt="2024-06-07T16:49:34.357" v="42" actId="313"/>
          <ac:spMkLst>
            <pc:docMk/>
            <pc:sldMk cId="1522034715" sldId="113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109" v="118" actId="313"/>
          <ac:spMkLst>
            <pc:docMk/>
            <pc:sldMk cId="1522034715" sldId="1139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5.282" v="388" actId="47"/>
        <pc:sldMkLst>
          <pc:docMk/>
          <pc:sldMk cId="1415631896" sldId="1141"/>
        </pc:sldMkLst>
        <pc:spChg chg="mod">
          <ac:chgData name="Alfred Asterjadhi" userId="39de57b9-85c0-4fd1-aaac-8ca2b6560ad0" providerId="ADAL" clId="{AF35694F-9D83-49E1-B24D-CC9A039AB265}" dt="2024-06-07T16:49:33.583" v="41" actId="313"/>
          <ac:spMkLst>
            <pc:docMk/>
            <pc:sldMk cId="1415631896" sldId="114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694" v="117" actId="313"/>
          <ac:spMkLst>
            <pc:docMk/>
            <pc:sldMk cId="1415631896" sldId="114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5:42.005" v="569" actId="47"/>
        <pc:sldMkLst>
          <pc:docMk/>
          <pc:sldMk cId="2083570056" sldId="1142"/>
        </pc:sldMkLst>
        <pc:spChg chg="mod">
          <ac:chgData name="Alfred Asterjadhi" userId="39de57b9-85c0-4fd1-aaac-8ca2b6560ad0" providerId="ADAL" clId="{AF35694F-9D83-49E1-B24D-CC9A039AB265}" dt="2024-06-07T16:50:44.072" v="123" actId="313"/>
          <ac:spMkLst>
            <pc:docMk/>
            <pc:sldMk cId="2083570056" sldId="1142"/>
            <ac:spMk id="5" creationId="{12926B66-5994-D669-A716-B4B6FFF9C178}"/>
          </ac:spMkLst>
        </pc:spChg>
        <pc:spChg chg="mod">
          <ac:chgData name="Alfred Asterjadhi" userId="39de57b9-85c0-4fd1-aaac-8ca2b6560ad0" providerId="ADAL" clId="{AF35694F-9D83-49E1-B24D-CC9A039AB265}" dt="2024-06-07T16:49:41.050" v="48" actId="313"/>
          <ac:spMkLst>
            <pc:docMk/>
            <pc:sldMk cId="2083570056" sldId="1142"/>
            <ac:spMk id="6" creationId="{52831025-4274-C479-69BB-1C588549D6CE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6:51.463" v="589"/>
        <pc:sldMkLst>
          <pc:docMk/>
          <pc:sldMk cId="1918686211" sldId="1143"/>
        </pc:sldMkLst>
        <pc:spChg chg="mod">
          <ac:chgData name="Alfred Asterjadhi" userId="39de57b9-85c0-4fd1-aaac-8ca2b6560ad0" providerId="ADAL" clId="{AF35694F-9D83-49E1-B24D-CC9A039AB265}" dt="2024-06-07T17:06:05.103" v="586" actId="5793"/>
          <ac:spMkLst>
            <pc:docMk/>
            <pc:sldMk cId="1918686211" sldId="1143"/>
            <ac:spMk id="3" creationId="{0B86390F-5573-FD6D-5C5A-BF6C8F0998F6}"/>
          </ac:spMkLst>
        </pc:spChg>
        <pc:spChg chg="mod">
          <ac:chgData name="Alfred Asterjadhi" userId="39de57b9-85c0-4fd1-aaac-8ca2b6560ad0" providerId="ADAL" clId="{AF35694F-9D83-49E1-B24D-CC9A039AB265}" dt="2024-06-07T16:50:44.890" v="125" actId="313"/>
          <ac:spMkLst>
            <pc:docMk/>
            <pc:sldMk cId="1918686211" sldId="1143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2.010" v="50" actId="313"/>
          <ac:spMkLst>
            <pc:docMk/>
            <pc:sldMk cId="1918686211" sldId="114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4:54.073" v="608" actId="47"/>
        <pc:sldMkLst>
          <pc:docMk/>
          <pc:sldMk cId="834601217" sldId="1144"/>
        </pc:sldMkLst>
        <pc:spChg chg="mod">
          <ac:chgData name="Alfred Asterjadhi" userId="39de57b9-85c0-4fd1-aaac-8ca2b6560ad0" providerId="ADAL" clId="{AF35694F-9D83-49E1-B24D-CC9A039AB265}" dt="2024-06-07T16:50:46.108" v="128" actId="313"/>
          <ac:spMkLst>
            <pc:docMk/>
            <pc:sldMk cId="834601217" sldId="1144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3.406" v="53" actId="313"/>
          <ac:spMkLst>
            <pc:docMk/>
            <pc:sldMk cId="834601217" sldId="1144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19.109" v="622" actId="47"/>
        <pc:sldMkLst>
          <pc:docMk/>
          <pc:sldMk cId="3041631950" sldId="1145"/>
        </pc:sldMkLst>
        <pc:spChg chg="mod">
          <ac:chgData name="Alfred Asterjadhi" userId="39de57b9-85c0-4fd1-aaac-8ca2b6560ad0" providerId="ADAL" clId="{AF35694F-9D83-49E1-B24D-CC9A039AB265}" dt="2024-06-07T16:50:47.374" v="131" actId="313"/>
          <ac:spMkLst>
            <pc:docMk/>
            <pc:sldMk cId="3041631950" sldId="114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5.095" v="56" actId="313"/>
          <ac:spMkLst>
            <pc:docMk/>
            <pc:sldMk cId="3041631950" sldId="1145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7.155" v="625" actId="47"/>
        <pc:sldMkLst>
          <pc:docMk/>
          <pc:sldMk cId="1088587811" sldId="1146"/>
        </pc:sldMkLst>
        <pc:spChg chg="mod">
          <ac:chgData name="Alfred Asterjadhi" userId="39de57b9-85c0-4fd1-aaac-8ca2b6560ad0" providerId="ADAL" clId="{AF35694F-9D83-49E1-B24D-CC9A039AB265}" dt="2024-06-07T16:50:48.653" v="134" actId="313"/>
          <ac:spMkLst>
            <pc:docMk/>
            <pc:sldMk cId="1088587811" sldId="1146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6.578" v="59" actId="313"/>
          <ac:spMkLst>
            <pc:docMk/>
            <pc:sldMk cId="1088587811" sldId="114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3.605" v="628" actId="47"/>
        <pc:sldMkLst>
          <pc:docMk/>
          <pc:sldMk cId="2344955839" sldId="1147"/>
        </pc:sldMkLst>
        <pc:spChg chg="mod">
          <ac:chgData name="Alfred Asterjadhi" userId="39de57b9-85c0-4fd1-aaac-8ca2b6560ad0" providerId="ADAL" clId="{AF35694F-9D83-49E1-B24D-CC9A039AB265}" dt="2024-06-07T16:50:49.989" v="137" actId="313"/>
          <ac:spMkLst>
            <pc:docMk/>
            <pc:sldMk cId="2344955839" sldId="1147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7.905" v="62" actId="313"/>
          <ac:spMkLst>
            <pc:docMk/>
            <pc:sldMk cId="2344955839" sldId="114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820" v="631" actId="47"/>
        <pc:sldMkLst>
          <pc:docMk/>
          <pc:sldMk cId="2222951829" sldId="1148"/>
        </pc:sldMkLst>
        <pc:spChg chg="mod">
          <ac:chgData name="Alfred Asterjadhi" userId="39de57b9-85c0-4fd1-aaac-8ca2b6560ad0" providerId="ADAL" clId="{AF35694F-9D83-49E1-B24D-CC9A039AB265}" dt="2024-06-07T16:50:51.287" v="140" actId="313"/>
          <ac:spMkLst>
            <pc:docMk/>
            <pc:sldMk cId="2222951829" sldId="1148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9.172" v="65" actId="313"/>
          <ac:spMkLst>
            <pc:docMk/>
            <pc:sldMk cId="2222951829" sldId="114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6.006" v="637" actId="47"/>
        <pc:sldMkLst>
          <pc:docMk/>
          <pc:sldMk cId="2108054948" sldId="1149"/>
        </pc:sldMkLst>
        <pc:spChg chg="mod">
          <ac:chgData name="Alfred Asterjadhi" userId="39de57b9-85c0-4fd1-aaac-8ca2b6560ad0" providerId="ADAL" clId="{AF35694F-9D83-49E1-B24D-CC9A039AB265}" dt="2024-06-07T16:50:53.769" v="146" actId="313"/>
          <ac:spMkLst>
            <pc:docMk/>
            <pc:sldMk cId="2108054948" sldId="1149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1.849" v="71" actId="313"/>
          <ac:spMkLst>
            <pc:docMk/>
            <pc:sldMk cId="2108054948" sldId="1149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205" v="386" actId="47"/>
        <pc:sldMkLst>
          <pc:docMk/>
          <pc:sldMk cId="2378069564" sldId="1152"/>
        </pc:sldMkLst>
        <pc:spChg chg="mod">
          <ac:chgData name="Alfred Asterjadhi" userId="39de57b9-85c0-4fd1-aaac-8ca2b6560ad0" providerId="ADAL" clId="{AF35694F-9D83-49E1-B24D-CC9A039AB265}" dt="2024-06-07T16:49:32.671" v="39" actId="313"/>
          <ac:spMkLst>
            <pc:docMk/>
            <pc:sldMk cId="2378069564" sldId="115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839" v="115" actId="313"/>
          <ac:spMkLst>
            <pc:docMk/>
            <pc:sldMk cId="2378069564" sldId="115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4.447" v="635" actId="47"/>
        <pc:sldMkLst>
          <pc:docMk/>
          <pc:sldMk cId="1375566931" sldId="1153"/>
        </pc:sldMkLst>
        <pc:spChg chg="mod">
          <ac:chgData name="Alfred Asterjadhi" userId="39de57b9-85c0-4fd1-aaac-8ca2b6560ad0" providerId="ADAL" clId="{AF35694F-9D83-49E1-B24D-CC9A039AB265}" dt="2024-06-07T16:50:52.935" v="144" actId="313"/>
          <ac:spMkLst>
            <pc:docMk/>
            <pc:sldMk cId="1375566931" sldId="1153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50.951" v="69" actId="313"/>
          <ac:spMkLst>
            <pc:docMk/>
            <pc:sldMk cId="1375566931" sldId="1153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9.333" v="633" actId="47"/>
        <pc:sldMkLst>
          <pc:docMk/>
          <pc:sldMk cId="1402366633" sldId="1154"/>
        </pc:sldMkLst>
        <pc:spChg chg="mod">
          <ac:chgData name="Alfred Asterjadhi" userId="39de57b9-85c0-4fd1-aaac-8ca2b6560ad0" providerId="ADAL" clId="{AF35694F-9D83-49E1-B24D-CC9A039AB265}" dt="2024-06-07T16:50:52.104" v="142" actId="313"/>
          <ac:spMkLst>
            <pc:docMk/>
            <pc:sldMk cId="1402366633" sldId="1154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0.049" v="67" actId="313"/>
          <ac:spMkLst>
            <pc:docMk/>
            <pc:sldMk cId="1402366633" sldId="1154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0.175" v="634" actId="47"/>
        <pc:sldMkLst>
          <pc:docMk/>
          <pc:sldMk cId="2884683376" sldId="1155"/>
        </pc:sldMkLst>
        <pc:spChg chg="mod">
          <ac:chgData name="Alfred Asterjadhi" userId="39de57b9-85c0-4fd1-aaac-8ca2b6560ad0" providerId="ADAL" clId="{AF35694F-9D83-49E1-B24D-CC9A039AB265}" dt="2024-06-07T16:50:52.519" v="143" actId="313"/>
          <ac:spMkLst>
            <pc:docMk/>
            <pc:sldMk cId="2884683376" sldId="115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0.459" v="68" actId="313"/>
          <ac:spMkLst>
            <pc:docMk/>
            <pc:sldMk cId="2884683376" sldId="1155"/>
            <ac:spMk id="6" creationId="{1B8B55C2-1398-BEF2-548C-ED39E17FB6D1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0:45.744" v="745" actId="404"/>
        <pc:sldMkLst>
          <pc:docMk/>
          <pc:sldMk cId="3553142668" sldId="1156"/>
        </pc:sldMkLst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2" creationId="{D4E0C735-A2BA-95B9-9AEB-C43D4F81E29F}"/>
          </ac:spMkLst>
        </pc:spChg>
        <pc:spChg chg="mod ord">
          <ac:chgData name="Alfred Asterjadhi" userId="39de57b9-85c0-4fd1-aaac-8ca2b6560ad0" providerId="ADAL" clId="{AF35694F-9D83-49E1-B24D-CC9A039AB265}" dt="2024-06-07T17:20:45.744" v="745" actId="404"/>
          <ac:spMkLst>
            <pc:docMk/>
            <pc:sldMk cId="3553142668" sldId="1156"/>
            <ac:spMk id="3" creationId="{EC143FC1-3506-5CAD-4A69-15E9FA1592A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4" creationId="{8F539BE4-2084-BF94-8EB0-41C163851F1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5" creationId="{D45C03AB-AC35-05A9-855D-B5F2DB32BD47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6" creationId="{1D3FD34C-CC58-E071-9C7E-949C1661A8C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7" creationId="{DA10E8DD-D9EE-C475-53CD-853BA27519A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8" creationId="{0D9BE325-52AB-7312-5BF3-3F277010C516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9" creationId="{7EAF348F-B82C-4CA0-DAC7-C5741F2409A2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0" creationId="{9F5EA973-C517-D25F-95DC-2070F254F663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1" creationId="{0A3C3430-A05D-8FE3-FF04-3083F86B61B6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2.358" v="774" actId="20577"/>
        <pc:sldMkLst>
          <pc:docMk/>
          <pc:sldMk cId="1840254059" sldId="1157"/>
        </pc:sldMkLst>
        <pc:spChg chg="mod">
          <ac:chgData name="Alfred Asterjadhi" userId="39de57b9-85c0-4fd1-aaac-8ca2b6560ad0" providerId="ADAL" clId="{AF35694F-9D83-49E1-B24D-CC9A039AB265}" dt="2024-06-07T17:03:25.495" v="408" actId="20577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2.358" v="774" actId="20577"/>
          <ac:spMkLst>
            <pc:docMk/>
            <pc:sldMk cId="1840254059" sldId="1157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5.763" v="776" actId="20577"/>
        <pc:sldMkLst>
          <pc:docMk/>
          <pc:sldMk cId="1688116962" sldId="1158"/>
        </pc:sldMkLst>
        <pc:spChg chg="mod">
          <ac:chgData name="Alfred Asterjadhi" userId="39de57b9-85c0-4fd1-aaac-8ca2b6560ad0" providerId="ADAL" clId="{AF35694F-9D83-49E1-B24D-CC9A039AB265}" dt="2024-06-07T17:03:51.168" v="443" actId="20577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5.763" v="776" actId="20577"/>
          <ac:spMkLst>
            <pc:docMk/>
            <pc:sldMk cId="1688116962" sldId="1158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0.168" v="656" actId="20577"/>
        <pc:sldMkLst>
          <pc:docMk/>
          <pc:sldMk cId="4277591609" sldId="1159"/>
        </pc:sldMkLst>
        <pc:spChg chg="mod">
          <ac:chgData name="Alfred Asterjadhi" userId="39de57b9-85c0-4fd1-aaac-8ca2b6560ad0" providerId="ADAL" clId="{AF35694F-9D83-49E1-B24D-CC9A039AB265}" dt="2024-06-07T17:17:20.168" v="656" actId="20577"/>
          <ac:spMkLst>
            <pc:docMk/>
            <pc:sldMk cId="4277591609" sldId="1159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5.251" v="659" actId="20577"/>
        <pc:sldMkLst>
          <pc:docMk/>
          <pc:sldMk cId="1309992779" sldId="1160"/>
        </pc:sldMkLst>
        <pc:spChg chg="mod">
          <ac:chgData name="Alfred Asterjadhi" userId="39de57b9-85c0-4fd1-aaac-8ca2b6560ad0" providerId="ADAL" clId="{AF35694F-9D83-49E1-B24D-CC9A039AB265}" dt="2024-06-07T17:17:25.251" v="659" actId="20577"/>
          <ac:spMkLst>
            <pc:docMk/>
            <pc:sldMk cId="1309992779" sldId="1160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38.979" v="672" actId="20577"/>
        <pc:sldMkLst>
          <pc:docMk/>
          <pc:sldMk cId="3642245513" sldId="1161"/>
        </pc:sldMkLst>
        <pc:spChg chg="mod">
          <ac:chgData name="Alfred Asterjadhi" userId="39de57b9-85c0-4fd1-aaac-8ca2b6560ad0" providerId="ADAL" clId="{AF35694F-9D83-49E1-B24D-CC9A039AB265}" dt="2024-06-07T17:17:38.979" v="672" actId="20577"/>
          <ac:spMkLst>
            <pc:docMk/>
            <pc:sldMk cId="3642245513" sldId="116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48.958" v="676" actId="20577"/>
        <pc:sldMkLst>
          <pc:docMk/>
          <pc:sldMk cId="3885446920" sldId="1162"/>
        </pc:sldMkLst>
        <pc:spChg chg="mod">
          <ac:chgData name="Alfred Asterjadhi" userId="39de57b9-85c0-4fd1-aaac-8ca2b6560ad0" providerId="ADAL" clId="{AF35694F-9D83-49E1-B24D-CC9A039AB265}" dt="2024-06-07T17:17:48.958" v="676" actId="20577"/>
          <ac:spMkLst>
            <pc:docMk/>
            <pc:sldMk cId="3885446920" sldId="1162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54.604" v="679" actId="20577"/>
        <pc:sldMkLst>
          <pc:docMk/>
          <pc:sldMk cId="3127512488" sldId="1163"/>
        </pc:sldMkLst>
        <pc:spChg chg="mod">
          <ac:chgData name="Alfred Asterjadhi" userId="39de57b9-85c0-4fd1-aaac-8ca2b6560ad0" providerId="ADAL" clId="{AF35694F-9D83-49E1-B24D-CC9A039AB265}" dt="2024-06-07T17:17:54.604" v="679" actId="20577"/>
          <ac:spMkLst>
            <pc:docMk/>
            <pc:sldMk cId="3127512488" sldId="116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03.299" v="685" actId="20577"/>
        <pc:sldMkLst>
          <pc:docMk/>
          <pc:sldMk cId="1988611422" sldId="1164"/>
        </pc:sldMkLst>
        <pc:spChg chg="mod">
          <ac:chgData name="Alfred Asterjadhi" userId="39de57b9-85c0-4fd1-aaac-8ca2b6560ad0" providerId="ADAL" clId="{AF35694F-9D83-49E1-B24D-CC9A039AB265}" dt="2024-06-07T17:18:03.299" v="685" actId="20577"/>
          <ac:spMkLst>
            <pc:docMk/>
            <pc:sldMk cId="1988611422" sldId="116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40.609" v="723" actId="20577"/>
        <pc:sldMkLst>
          <pc:docMk/>
          <pc:sldMk cId="717901067" sldId="1165"/>
        </pc:sldMkLst>
        <pc:spChg chg="mod">
          <ac:chgData name="Alfred Asterjadhi" userId="39de57b9-85c0-4fd1-aaac-8ca2b6560ad0" providerId="ADAL" clId="{AF35694F-9D83-49E1-B24D-CC9A039AB265}" dt="2024-06-07T17:18:18.569" v="694" actId="20577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40.609" v="723" actId="20577"/>
          <ac:spMkLst>
            <pc:docMk/>
            <pc:sldMk cId="717901067" sldId="116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35.133" v="716" actId="20577"/>
        <pc:sldMkLst>
          <pc:docMk/>
          <pc:sldMk cId="1047267853" sldId="1166"/>
        </pc:sldMkLst>
        <pc:spChg chg="mod">
          <ac:chgData name="Alfred Asterjadhi" userId="39de57b9-85c0-4fd1-aaac-8ca2b6560ad0" providerId="ADAL" clId="{AF35694F-9D83-49E1-B24D-CC9A039AB265}" dt="2024-06-07T17:18:30.726" v="709" actId="20577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35.133" v="716" actId="20577"/>
          <ac:spMkLst>
            <pc:docMk/>
            <pc:sldMk cId="1047267853" sldId="1166"/>
            <ac:spMk id="3" creationId="{DFB0BA47-D7B6-4F95-932E-A7AA615BC440}"/>
          </ac:spMkLst>
        </pc:spChg>
      </pc:sldChg>
      <pc:sldMasterChg chg="modSp mod modSldLayout">
        <pc:chgData name="Alfred Asterjadhi" userId="39de57b9-85c0-4fd1-aaac-8ca2b6560ad0" providerId="ADAL" clId="{AF35694F-9D83-49E1-B24D-CC9A039AB265}" dt="2024-06-07T16:50:23.375" v="86" actId="313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AF35694F-9D83-49E1-B24D-CC9A039AB265}" dt="2024-05-31T22:00:12.003" v="7" actId="6549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16.963" v="80" actId="313"/>
          <ac:spMkLst>
            <pc:docMk/>
            <pc:sldMasterMk cId="0" sldId="2147483648"/>
            <ac:spMk id="1028" creationId="{00000000-0000-0000-0000-000000000000}"/>
          </ac:spMkLst>
        </pc:spChg>
        <pc:sldLayoutChg chg="modSp mod">
          <pc:chgData name="Alfred Asterjadhi" userId="39de57b9-85c0-4fd1-aaac-8ca2b6560ad0" providerId="ADAL" clId="{AF35694F-9D83-49E1-B24D-CC9A039AB265}" dt="2024-06-07T16:50:18.072" v="81" actId="313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AF35694F-9D83-49E1-B24D-CC9A039AB265}" dt="2024-06-07T16:50:18.072" v="81" actId="31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19.104" v="82" actId="313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AF35694F-9D83-49E1-B24D-CC9A039AB265}" dt="2024-06-07T16:50:19.104" v="82" actId="313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0.279" v="83" actId="313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AF35694F-9D83-49E1-B24D-CC9A039AB265}" dt="2024-06-07T16:50:20.279" v="83" actId="313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1.235" v="84" actId="313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AF35694F-9D83-49E1-B24D-CC9A039AB265}" dt="2024-06-07T16:50:21.235" v="84" actId="313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2.232" v="85" actId="313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AF35694F-9D83-49E1-B24D-CC9A039AB265}" dt="2024-06-07T16:50:22.232" v="85" actId="313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3.375" v="86" actId="313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AF35694F-9D83-49E1-B24D-CC9A039AB265}" dt="2024-06-07T16:50:23.375" v="86" actId="313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875D7F4B-4CFD-4D5A-A60B-02496C8C34BE}"/>
    <pc:docChg chg="undo custSel addSld delSld modSld modMainMaster">
      <pc:chgData name="Alfred Asterjadhi" userId="39de57b9-85c0-4fd1-aaac-8ca2b6560ad0" providerId="ADAL" clId="{875D7F4B-4CFD-4D5A-A60B-02496C8C34BE}" dt="2024-02-05T16:58:34.938" v="788"/>
      <pc:docMkLst>
        <pc:docMk/>
      </pc:docMkLst>
      <pc:sldChg chg="modSp mod">
        <pc:chgData name="Alfred Asterjadhi" userId="39de57b9-85c0-4fd1-aaac-8ca2b6560ad0" providerId="ADAL" clId="{875D7F4B-4CFD-4D5A-A60B-02496C8C34BE}" dt="2024-02-02T18:23:08.574" v="32" actId="20577"/>
        <pc:sldMkLst>
          <pc:docMk/>
          <pc:sldMk cId="0" sldId="256"/>
        </pc:sldMkLst>
        <pc:spChg chg="mod">
          <ac:chgData name="Alfred Asterjadhi" userId="39de57b9-85c0-4fd1-aaac-8ca2b6560ad0" providerId="ADAL" clId="{875D7F4B-4CFD-4D5A-A60B-02496C8C34BE}" dt="2024-02-02T18:23:08.574" v="32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2:50.374" v="4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01.160" v="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5:24.154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875D7F4B-4CFD-4D5A-A60B-02496C8C34BE}" dt="2024-02-02T18:23:29.707" v="42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875D7F4B-4CFD-4D5A-A60B-02496C8C34BE}" dt="2024-02-02T18:25:24.154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3:32.255" v="44"/>
        <pc:sldMkLst>
          <pc:docMk/>
          <pc:sldMk cId="3254182675" sldId="258"/>
        </pc:sldMkLst>
        <pc:spChg chg="mod">
          <ac:chgData name="Alfred Asterjadhi" userId="39de57b9-85c0-4fd1-aaac-8ca2b6560ad0" providerId="ADAL" clId="{875D7F4B-4CFD-4D5A-A60B-02496C8C34BE}" dt="2024-02-02T18:23:32.255" v="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875D7F4B-4CFD-4D5A-A60B-02496C8C34BE}" dt="2024-02-02T18:23:34.753" v="46"/>
        <pc:sldMkLst>
          <pc:docMk/>
          <pc:sldMk cId="3136880362" sldId="260"/>
        </pc:sldMkLst>
        <pc:spChg chg="mod">
          <ac:chgData name="Alfred Asterjadhi" userId="39de57b9-85c0-4fd1-aaac-8ca2b6560ad0" providerId="ADAL" clId="{875D7F4B-4CFD-4D5A-A60B-02496C8C34BE}" dt="2024-02-02T18:23:34.753" v="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875D7F4B-4CFD-4D5A-A60B-02496C8C34BE}" dt="2024-02-02T18:23:37.188" v="48"/>
        <pc:sldMkLst>
          <pc:docMk/>
          <pc:sldMk cId="1676196551" sldId="261"/>
        </pc:sldMkLst>
        <pc:spChg chg="mod">
          <ac:chgData name="Alfred Asterjadhi" userId="39de57b9-85c0-4fd1-aaac-8ca2b6560ad0" providerId="ADAL" clId="{875D7F4B-4CFD-4D5A-A60B-02496C8C34BE}" dt="2024-02-02T18:23:37.188" v="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8.341" v="49"/>
        <pc:sldMkLst>
          <pc:docMk/>
          <pc:sldMk cId="2927177891" sldId="263"/>
        </pc:sldMkLst>
        <pc:spChg chg="mod">
          <ac:chgData name="Alfred Asterjadhi" userId="39de57b9-85c0-4fd1-aaac-8ca2b6560ad0" providerId="ADAL" clId="{875D7F4B-4CFD-4D5A-A60B-02496C8C34BE}" dt="2024-02-02T18:23:38.341" v="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875D7F4B-4CFD-4D5A-A60B-02496C8C34BE}" dt="2024-02-02T18:23:39.453" v="50"/>
        <pc:sldMkLst>
          <pc:docMk/>
          <pc:sldMk cId="4277600907" sldId="264"/>
        </pc:sldMkLst>
        <pc:spChg chg="mod">
          <ac:chgData name="Alfred Asterjadhi" userId="39de57b9-85c0-4fd1-aaac-8ca2b6560ad0" providerId="ADAL" clId="{875D7F4B-4CFD-4D5A-A60B-02496C8C34BE}" dt="2024-02-02T18:23:39.453" v="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875D7F4B-4CFD-4D5A-A60B-02496C8C34BE}" dt="2024-02-02T18:23:40.582" v="51"/>
        <pc:sldMkLst>
          <pc:docMk/>
          <pc:sldMk cId="2436815634" sldId="265"/>
        </pc:sldMkLst>
        <pc:spChg chg="mod">
          <ac:chgData name="Alfred Asterjadhi" userId="39de57b9-85c0-4fd1-aaac-8ca2b6560ad0" providerId="ADAL" clId="{875D7F4B-4CFD-4D5A-A60B-02496C8C34BE}" dt="2024-02-02T18:23:40.582" v="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875D7F4B-4CFD-4D5A-A60B-02496C8C34BE}" dt="2024-02-02T18:23:41.658" v="52"/>
        <pc:sldMkLst>
          <pc:docMk/>
          <pc:sldMk cId="2400177835" sldId="266"/>
        </pc:sldMkLst>
        <pc:spChg chg="mod">
          <ac:chgData name="Alfred Asterjadhi" userId="39de57b9-85c0-4fd1-aaac-8ca2b6560ad0" providerId="ADAL" clId="{875D7F4B-4CFD-4D5A-A60B-02496C8C34BE}" dt="2024-02-02T18:23:41.658" v="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875D7F4B-4CFD-4D5A-A60B-02496C8C34BE}" dt="2024-02-02T18:31:41.253" v="195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875D7F4B-4CFD-4D5A-A60B-02496C8C34BE}" dt="2024-02-02T18:31:41.253" v="195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47.398" v="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875D7F4B-4CFD-4D5A-A60B-02496C8C34BE}" dt="2024-02-05T16:53:05.998" v="767" actId="113"/>
        <pc:sldMkLst>
          <pc:docMk/>
          <pc:sldMk cId="3976818858" sldId="269"/>
        </pc:sldMkLst>
        <pc:spChg chg="mod">
          <ac:chgData name="Alfred Asterjadhi" userId="39de57b9-85c0-4fd1-aaac-8ca2b6560ad0" providerId="ADAL" clId="{875D7F4B-4CFD-4D5A-A60B-02496C8C34BE}" dt="2024-02-02T18:23:49.680" v="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875D7F4B-4CFD-4D5A-A60B-02496C8C34BE}" dt="2024-02-05T16:53:05.998" v="767" actId="113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23:42.765" v="53"/>
        <pc:sldMkLst>
          <pc:docMk/>
          <pc:sldMk cId="3387863760" sldId="270"/>
        </pc:sldMkLst>
        <pc:spChg chg="mod">
          <ac:chgData name="Alfred Asterjadhi" userId="39de57b9-85c0-4fd1-aaac-8ca2b6560ad0" providerId="ADAL" clId="{875D7F4B-4CFD-4D5A-A60B-02496C8C34BE}" dt="2024-02-02T18:23:42.765" v="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875D7F4B-4CFD-4D5A-A60B-02496C8C34BE}" dt="2024-02-05T16:54:01.591" v="787"/>
        <pc:sldMkLst>
          <pc:docMk/>
          <pc:sldMk cId="2243228416" sldId="299"/>
        </pc:sldMkLst>
        <pc:spChg chg="mod">
          <ac:chgData name="Alfred Asterjadhi" userId="39de57b9-85c0-4fd1-aaac-8ca2b6560ad0" providerId="ADAL" clId="{875D7F4B-4CFD-4D5A-A60B-02496C8C34BE}" dt="2024-02-05T16:54:01.591" v="78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875D7F4B-4CFD-4D5A-A60B-02496C8C34BE}" dt="2024-02-02T18:23:48.534" v="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875D7F4B-4CFD-4D5A-A60B-02496C8C34BE}" dt="2024-02-02T18:38:26.505" v="24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3.913" v="606" actId="47"/>
        <pc:sldMkLst>
          <pc:docMk/>
          <pc:sldMk cId="782085236" sldId="322"/>
        </pc:sldMkLst>
        <pc:spChg chg="mod">
          <ac:chgData name="Alfred Asterjadhi" userId="39de57b9-85c0-4fd1-aaac-8ca2b6560ad0" providerId="ADAL" clId="{875D7F4B-4CFD-4D5A-A60B-02496C8C34BE}" dt="2024-02-02T18:24:19.065" v="84"/>
          <ac:spMkLst>
            <pc:docMk/>
            <pc:sldMk cId="782085236" sldId="322"/>
            <ac:spMk id="6" creationId="{71FA71E5-6162-469C-B001-42737D5D1DD6}"/>
          </ac:spMkLst>
        </pc:spChg>
      </pc:sldChg>
      <pc:sldChg chg="modSp mod">
        <pc:chgData name="Alfred Asterjadhi" userId="39de57b9-85c0-4fd1-aaac-8ca2b6560ad0" providerId="ADAL" clId="{875D7F4B-4CFD-4D5A-A60B-02496C8C34BE}" dt="2024-02-02T19:02:36.430" v="759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875D7F4B-4CFD-4D5A-A60B-02496C8C34BE}" dt="2024-02-02T19:02:36.430" v="759" actId="20577"/>
          <ac:spMkLst>
            <pc:docMk/>
            <pc:sldMk cId="1677969607" sldId="323"/>
            <ac:spMk id="3" creationId="{AA3B5D18-A128-4C8A-9763-E97484452182}"/>
          </ac:spMkLst>
        </pc:spChg>
        <pc:spChg chg="mod">
          <ac:chgData name="Alfred Asterjadhi" userId="39de57b9-85c0-4fd1-aaac-8ca2b6560ad0" providerId="ADAL" clId="{875D7F4B-4CFD-4D5A-A60B-02496C8C34BE}" dt="2024-02-02T18:24:43.052" v="105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875D7F4B-4CFD-4D5A-A60B-02496C8C34BE}" dt="2024-02-02T18:30:56.564" v="17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875D7F4B-4CFD-4D5A-A60B-02496C8C34BE}" dt="2024-02-02T18:30:56.564" v="17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875D7F4B-4CFD-4D5A-A60B-02496C8C34BE}" dt="2024-02-02T18:23:36.004" v="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875D7F4B-4CFD-4D5A-A60B-02496C8C34BE}" dt="2024-02-02T18:23:43.902" v="54"/>
        <pc:sldMkLst>
          <pc:docMk/>
          <pc:sldMk cId="15571502" sldId="330"/>
        </pc:sldMkLst>
        <pc:spChg chg="mod">
          <ac:chgData name="Alfred Asterjadhi" userId="39de57b9-85c0-4fd1-aaac-8ca2b6560ad0" providerId="ADAL" clId="{875D7F4B-4CFD-4D5A-A60B-02496C8C34BE}" dt="2024-02-02T18:23:43.902" v="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875D7F4B-4CFD-4D5A-A60B-02496C8C34BE}" dt="2024-02-02T18:23:44.971" v="55"/>
        <pc:sldMkLst>
          <pc:docMk/>
          <pc:sldMk cId="3200711991" sldId="331"/>
        </pc:sldMkLst>
        <pc:spChg chg="mod">
          <ac:chgData name="Alfred Asterjadhi" userId="39de57b9-85c0-4fd1-aaac-8ca2b6560ad0" providerId="ADAL" clId="{875D7F4B-4CFD-4D5A-A60B-02496C8C34BE}" dt="2024-02-02T18:23:44.971" v="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875D7F4B-4CFD-4D5A-A60B-02496C8C34BE}" dt="2024-02-02T18:23:46.231" v="56"/>
        <pc:sldMkLst>
          <pc:docMk/>
          <pc:sldMk cId="2409609221" sldId="332"/>
        </pc:sldMkLst>
        <pc:spChg chg="mod">
          <ac:chgData name="Alfred Asterjadhi" userId="39de57b9-85c0-4fd1-aaac-8ca2b6560ad0" providerId="ADAL" clId="{875D7F4B-4CFD-4D5A-A60B-02496C8C34BE}" dt="2024-02-02T18:23:46.231" v="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875D7F4B-4CFD-4D5A-A60B-02496C8C34BE}" dt="2024-02-05T16:58:34.938" v="788"/>
        <pc:sldMkLst>
          <pc:docMk/>
          <pc:sldMk cId="3843208451" sldId="333"/>
        </pc:sldMkLst>
        <pc:spChg chg="mod">
          <ac:chgData name="Alfred Asterjadhi" userId="39de57b9-85c0-4fd1-aaac-8ca2b6560ad0" providerId="ADAL" clId="{875D7F4B-4CFD-4D5A-A60B-02496C8C34BE}" dt="2024-02-05T16:58:34.938" v="788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875D7F4B-4CFD-4D5A-A60B-02496C8C34BE}" dt="2024-02-02T18:23:30.879" v="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3.566" v="45"/>
        <pc:sldMkLst>
          <pc:docMk/>
          <pc:sldMk cId="3977221359" sldId="340"/>
        </pc:sldMkLst>
        <pc:spChg chg="mod">
          <ac:chgData name="Alfred Asterjadhi" userId="39de57b9-85c0-4fd1-aaac-8ca2b6560ad0" providerId="ADAL" clId="{875D7F4B-4CFD-4D5A-A60B-02496C8C34BE}" dt="2024-02-02T18:23:33.566" v="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875D7F4B-4CFD-4D5A-A60B-02496C8C34BE}" dt="2024-02-02T18:54:22.486" v="699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875D7F4B-4CFD-4D5A-A60B-02496C8C34BE}" dt="2024-02-02T18:54:17.750" v="696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4:22.486" v="699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36.326" v="99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28.180" v="718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875D7F4B-4CFD-4D5A-A60B-02496C8C34BE}" dt="2024-02-02T18:55:28.180" v="718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875D7F4B-4CFD-4D5A-A60B-02496C8C34BE}" dt="2024-02-02T18:24:40.774" v="103"/>
          <ac:spMkLst>
            <pc:docMk/>
            <pc:sldMk cId="3576977642" sldId="362"/>
            <ac:spMk id="6" creationId="{3DD21102-AAEB-13F6-15EC-3CBBC04B563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5.448" v="607" actId="47"/>
        <pc:sldMkLst>
          <pc:docMk/>
          <pc:sldMk cId="3831805578" sldId="365"/>
        </pc:sldMkLst>
        <pc:spChg chg="mod">
          <ac:chgData name="Alfred Asterjadhi" userId="39de57b9-85c0-4fd1-aaac-8ca2b6560ad0" providerId="ADAL" clId="{875D7F4B-4CFD-4D5A-A60B-02496C8C34BE}" dt="2024-02-02T18:24:20.214" v="85"/>
          <ac:spMkLst>
            <pc:docMk/>
            <pc:sldMk cId="3831805578" sldId="365"/>
            <ac:spMk id="6" creationId="{35F451C8-01D9-4EA1-9DC5-5D44A4E585A0}"/>
          </ac:spMkLst>
        </pc:spChg>
      </pc:sldChg>
      <pc:sldChg chg="modSp mod">
        <pc:chgData name="Alfred Asterjadhi" userId="39de57b9-85c0-4fd1-aaac-8ca2b6560ad0" providerId="ADAL" clId="{875D7F4B-4CFD-4D5A-A60B-02496C8C34BE}" dt="2024-02-02T18:43:00.726" v="329" actId="255"/>
        <pc:sldMkLst>
          <pc:docMk/>
          <pc:sldMk cId="2696761607" sldId="393"/>
        </pc:sldMkLst>
        <pc:spChg chg="mod">
          <ac:chgData name="Alfred Asterjadhi" userId="39de57b9-85c0-4fd1-aaac-8ca2b6560ad0" providerId="ADAL" clId="{875D7F4B-4CFD-4D5A-A60B-02496C8C34BE}" dt="2024-02-02T18:23:50.846" v="60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875D7F4B-4CFD-4D5A-A60B-02496C8C34BE}" dt="2024-02-02T18:43:00.726" v="329" actId="25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55:20.103" v="717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875D7F4B-4CFD-4D5A-A60B-02496C8C34BE}" dt="2024-02-02T18:24:39.709" v="102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875D7F4B-4CFD-4D5A-A60B-02496C8C34BE}" dt="2024-02-02T18:55:20.103" v="717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875D7F4B-4CFD-4D5A-A60B-02496C8C34BE}" dt="2024-02-02T18:48:36.057" v="518" actId="6549"/>
        <pc:sldMkLst>
          <pc:docMk/>
          <pc:sldMk cId="3233208257" sldId="1006"/>
        </pc:sldMkLst>
        <pc:spChg chg="mod">
          <ac:chgData name="Alfred Asterjadhi" userId="39de57b9-85c0-4fd1-aaac-8ca2b6560ad0" providerId="ADAL" clId="{875D7F4B-4CFD-4D5A-A60B-02496C8C34BE}" dt="2024-02-02T18:48:36.057" v="518" actId="6549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48:29.264" v="51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12.430" v="78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2.154" v="605" actId="47"/>
        <pc:sldMkLst>
          <pc:docMk/>
          <pc:sldMk cId="3869410219" sldId="1021"/>
        </pc:sldMkLst>
        <pc:spChg chg="mod">
          <ac:chgData name="Alfred Asterjadhi" userId="39de57b9-85c0-4fd1-aaac-8ca2b6560ad0" providerId="ADAL" clId="{875D7F4B-4CFD-4D5A-A60B-02496C8C34BE}" dt="2024-02-02T18:24:17.964" v="83"/>
          <ac:spMkLst>
            <pc:docMk/>
            <pc:sldMk cId="3869410219" sldId="102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48:56.211" v="537" actId="207"/>
        <pc:sldMkLst>
          <pc:docMk/>
          <pc:sldMk cId="4200130042" sldId="1023"/>
        </pc:sldMkLst>
        <pc:spChg chg="mod">
          <ac:chgData name="Alfred Asterjadhi" userId="39de57b9-85c0-4fd1-aaac-8ca2b6560ad0" providerId="ADAL" clId="{875D7F4B-4CFD-4D5A-A60B-02496C8C34BE}" dt="2024-02-02T18:48:46.112" v="533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875D7F4B-4CFD-4D5A-A60B-02496C8C34BE}" dt="2024-02-02T18:48:56.211" v="537" actId="20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875D7F4B-4CFD-4D5A-A60B-02496C8C34BE}" dt="2024-02-02T18:24:13.505" v="7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875D7F4B-4CFD-4D5A-A60B-02496C8C34BE}" dt="2024-02-02T18:49:55.507" v="595"/>
        <pc:sldMkLst>
          <pc:docMk/>
          <pc:sldMk cId="991138630" sldId="1024"/>
        </pc:sldMkLst>
        <pc:spChg chg="mod">
          <ac:chgData name="Alfred Asterjadhi" userId="39de57b9-85c0-4fd1-aaac-8ca2b6560ad0" providerId="ADAL" clId="{875D7F4B-4CFD-4D5A-A60B-02496C8C34BE}" dt="2024-02-02T18:49:55.507" v="595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875D7F4B-4CFD-4D5A-A60B-02496C8C34BE}" dt="2024-02-02T18:24:14.608" v="80"/>
          <ac:spMkLst>
            <pc:docMk/>
            <pc:sldMk cId="991138630" sldId="1024"/>
            <ac:spMk id="6" creationId="{5B92EE59-C061-D8AD-02BE-EB12A707ABF5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0:53.306" v="596" actId="47"/>
        <pc:sldMkLst>
          <pc:docMk/>
          <pc:sldMk cId="1404386273" sldId="1025"/>
        </pc:sldMkLst>
        <pc:spChg chg="mod">
          <ac:chgData name="Alfred Asterjadhi" userId="39de57b9-85c0-4fd1-aaac-8ca2b6560ad0" providerId="ADAL" clId="{875D7F4B-4CFD-4D5A-A60B-02496C8C34BE}" dt="2024-02-02T18:24:15.691" v="81"/>
          <ac:spMkLst>
            <pc:docMk/>
            <pc:sldMk cId="1404386273" sldId="1025"/>
            <ac:spMk id="6" creationId="{F687DD8A-3727-344A-FF12-9DB780057CB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1:12.446" v="604" actId="5793"/>
        <pc:sldMkLst>
          <pc:docMk/>
          <pc:sldMk cId="3287547131" sldId="1028"/>
        </pc:sldMkLst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3" creationId="{039D1276-C71C-7165-C9EA-96B7263C8256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7" creationId="{A9033B26-2BB5-3E29-F4FF-BDC1B81D5AF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8" creationId="{32FBC04D-211B-5BA2-B9A3-B5E7190B626C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9" creationId="{5A423497-9F6A-7D05-D935-6A2725963341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10" creationId="{93B92914-EFD8-C180-8175-98FA7D39BF43}"/>
          </ac:spMkLst>
        </pc:spChg>
        <pc:spChg chg="mod ord">
          <ac:chgData name="Alfred Asterjadhi" userId="39de57b9-85c0-4fd1-aaac-8ca2b6560ad0" providerId="ADAL" clId="{875D7F4B-4CFD-4D5A-A60B-02496C8C34BE}" dt="2024-02-02T18:51:12.446" v="604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875D7F4B-4CFD-4D5A-A60B-02496C8C34BE}" dt="2024-02-02T18:53:56.446" v="680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875D7F4B-4CFD-4D5A-A60B-02496C8C34BE}" dt="2024-02-02T18:53:56.446" v="680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24:33.999" v="97"/>
          <ac:spMkLst>
            <pc:docMk/>
            <pc:sldMk cId="3095361314" sldId="102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7.301" v="633" actId="47"/>
        <pc:sldMkLst>
          <pc:docMk/>
          <pc:sldMk cId="3959530559" sldId="1030"/>
        </pc:sldMkLst>
        <pc:spChg chg="mod">
          <ac:chgData name="Alfred Asterjadhi" userId="39de57b9-85c0-4fd1-aaac-8ca2b6560ad0" providerId="ADAL" clId="{875D7F4B-4CFD-4D5A-A60B-02496C8C34BE}" dt="2024-02-02T18:24:26" v="90"/>
          <ac:spMkLst>
            <pc:docMk/>
            <pc:sldMk cId="3959530559" sldId="103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32.363" v="719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875D7F4B-4CFD-4D5A-A60B-02496C8C34BE}" dt="2024-02-02T18:55:32.363" v="719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875D7F4B-4CFD-4D5A-A60B-02496C8C34BE}" dt="2024-02-02T18:24:41.923" v="104"/>
          <ac:spMkLst>
            <pc:docMk/>
            <pc:sldMk cId="1865298196" sldId="1034"/>
            <ac:spMk id="6" creationId="{BFAF1548-C7B4-5F83-BD76-F4E3BAAA36B8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39.507" v="608" actId="47"/>
        <pc:sldMkLst>
          <pc:docMk/>
          <pc:sldMk cId="603264867" sldId="1036"/>
        </pc:sldMkLst>
        <pc:spChg chg="mod">
          <ac:chgData name="Alfred Asterjadhi" userId="39de57b9-85c0-4fd1-aaac-8ca2b6560ad0" providerId="ADAL" clId="{875D7F4B-4CFD-4D5A-A60B-02496C8C34BE}" dt="2024-02-02T18:24:21.395" v="86"/>
          <ac:spMkLst>
            <pc:docMk/>
            <pc:sldMk cId="603264867" sldId="1036"/>
            <ac:spMk id="6" creationId="{EC77C5EB-E20F-F01E-703C-08282E47E7D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14.643" v="695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875D7F4B-4CFD-4D5A-A60B-02496C8C34BE}" dt="2024-02-02T18:54:14.643" v="695" actId="20577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3" creationId="{7DE2B00D-60CD-FABD-84C3-E52FA97DACE4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7" creationId="{D3B43155-1348-00C6-2EBD-150D6323F4A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8" creationId="{915CDA58-C4BF-1D79-E42A-EC9B6A5BA18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9" creationId="{73D6E80C-1A46-5069-9FD7-1ACBFD05D10C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10" creationId="{B61F88C0-6B75-6D5A-208B-742B1E04648D}"/>
          </ac:spMkLst>
        </pc:spChg>
        <pc:spChg chg="mod ord">
          <ac:chgData name="Alfred Asterjadhi" userId="39de57b9-85c0-4fd1-aaac-8ca2b6560ad0" providerId="ADAL" clId="{875D7F4B-4CFD-4D5A-A60B-02496C8C34BE}" dt="2024-02-02T18:54:10.328" v="686" actId="12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37.380" v="708" actId="12"/>
        <pc:sldMkLst>
          <pc:docMk/>
          <pc:sldMk cId="3814028870" sldId="1039"/>
        </pc:sldMkLst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875D7F4B-4CFD-4D5A-A60B-02496C8C34BE}" dt="2024-02-02T18:54:37.380" v="708" actId="12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7" creationId="{9EED500E-36C7-EFF2-8E78-52A65FE2BDD4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8" creationId="{EC1A4E68-E55E-ABAF-A793-02761A2F708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9" creationId="{956F4358-9444-1299-CCAA-D5A76431A599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0" creationId="{4BAF7BD0-178D-5BEA-BF44-9BE404FD81F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1" creationId="{290F4429-5AD8-F936-6D9D-52075FA8D26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6.731" v="330" actId="47"/>
        <pc:sldMkLst>
          <pc:docMk/>
          <pc:sldMk cId="3828928684" sldId="1058"/>
        </pc:sldMkLst>
        <pc:spChg chg="mod">
          <ac:chgData name="Alfred Asterjadhi" userId="39de57b9-85c0-4fd1-aaac-8ca2b6560ad0" providerId="ADAL" clId="{875D7F4B-4CFD-4D5A-A60B-02496C8C34BE}" dt="2024-02-02T18:23:52.059" v="61"/>
          <ac:spMkLst>
            <pc:docMk/>
            <pc:sldMk cId="3828928684" sldId="105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7.798" v="331" actId="47"/>
        <pc:sldMkLst>
          <pc:docMk/>
          <pc:sldMk cId="1089014833" sldId="1059"/>
        </pc:sldMkLst>
        <pc:spChg chg="mod">
          <ac:chgData name="Alfred Asterjadhi" userId="39de57b9-85c0-4fd1-aaac-8ca2b6560ad0" providerId="ADAL" clId="{875D7F4B-4CFD-4D5A-A60B-02496C8C34BE}" dt="2024-02-02T18:23:53.280" v="62"/>
          <ac:spMkLst>
            <pc:docMk/>
            <pc:sldMk cId="1089014833" sldId="105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8.804" v="332" actId="47"/>
        <pc:sldMkLst>
          <pc:docMk/>
          <pc:sldMk cId="3832852367" sldId="1060"/>
        </pc:sldMkLst>
        <pc:spChg chg="mod">
          <ac:chgData name="Alfred Asterjadhi" userId="39de57b9-85c0-4fd1-aaac-8ca2b6560ad0" providerId="ADAL" clId="{875D7F4B-4CFD-4D5A-A60B-02496C8C34BE}" dt="2024-02-02T18:23:54.520" v="63"/>
          <ac:spMkLst>
            <pc:docMk/>
            <pc:sldMk cId="3832852367" sldId="106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4.182" v="334" actId="47"/>
        <pc:sldMkLst>
          <pc:docMk/>
          <pc:sldMk cId="2528763118" sldId="1061"/>
        </pc:sldMkLst>
        <pc:spChg chg="mod">
          <ac:chgData name="Alfred Asterjadhi" userId="39de57b9-85c0-4fd1-aaac-8ca2b6560ad0" providerId="ADAL" clId="{875D7F4B-4CFD-4D5A-A60B-02496C8C34BE}" dt="2024-02-02T18:23:56.966" v="65"/>
          <ac:spMkLst>
            <pc:docMk/>
            <pc:sldMk cId="2528763118" sldId="106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5.887" v="632" actId="47"/>
        <pc:sldMkLst>
          <pc:docMk/>
          <pc:sldMk cId="420957283" sldId="1062"/>
        </pc:sldMkLst>
        <pc:spChg chg="mod">
          <ac:chgData name="Alfred Asterjadhi" userId="39de57b9-85c0-4fd1-aaac-8ca2b6560ad0" providerId="ADAL" clId="{875D7F4B-4CFD-4D5A-A60B-02496C8C34BE}" dt="2024-02-02T18:24:24.873" v="89"/>
          <ac:spMkLst>
            <pc:docMk/>
            <pc:sldMk cId="420957283" sldId="106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0.319" v="726" actId="20577"/>
        <pc:sldMkLst>
          <pc:docMk/>
          <pc:sldMk cId="4237730190" sldId="1063"/>
        </pc:sldMkLst>
        <pc:spChg chg="mod">
          <ac:chgData name="Alfred Asterjadhi" userId="39de57b9-85c0-4fd1-aaac-8ca2b6560ad0" providerId="ADAL" clId="{875D7F4B-4CFD-4D5A-A60B-02496C8C34BE}" dt="2024-02-02T18:52:59.992" v="634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0.319" v="726" actId="2057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7.132" v="91"/>
          <ac:spMkLst>
            <pc:docMk/>
            <pc:sldMk cId="4237730190" sldId="1063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9.580" v="751" actId="20577"/>
        <pc:sldMkLst>
          <pc:docMk/>
          <pc:sldMk cId="755068326" sldId="1064"/>
        </pc:sldMkLst>
        <pc:spChg chg="mod">
          <ac:chgData name="Alfred Asterjadhi" userId="39de57b9-85c0-4fd1-aaac-8ca2b6560ad0" providerId="ADAL" clId="{875D7F4B-4CFD-4D5A-A60B-02496C8C34BE}" dt="2024-02-02T18:53:13.250" v="645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9.580" v="751" actId="2057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8.187" v="92"/>
          <ac:spMkLst>
            <pc:docMk/>
            <pc:sldMk cId="755068326" sldId="10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8.107" v="676" actId="47"/>
        <pc:sldMkLst>
          <pc:docMk/>
          <pc:sldMk cId="3310225282" sldId="1065"/>
        </pc:sldMkLst>
        <pc:spChg chg="mod">
          <ac:chgData name="Alfred Asterjadhi" userId="39de57b9-85c0-4fd1-aaac-8ca2b6560ad0" providerId="ADAL" clId="{875D7F4B-4CFD-4D5A-A60B-02496C8C34BE}" dt="2024-02-02T18:24:29.428" v="93"/>
          <ac:spMkLst>
            <pc:docMk/>
            <pc:sldMk cId="3310225282" sldId="10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9.728" v="677" actId="47"/>
        <pc:sldMkLst>
          <pc:docMk/>
          <pc:sldMk cId="3289567463" sldId="1066"/>
        </pc:sldMkLst>
        <pc:spChg chg="mod">
          <ac:chgData name="Alfred Asterjadhi" userId="39de57b9-85c0-4fd1-aaac-8ca2b6560ad0" providerId="ADAL" clId="{875D7F4B-4CFD-4D5A-A60B-02496C8C34BE}" dt="2024-02-02T18:24:30.583" v="94"/>
          <ac:spMkLst>
            <pc:docMk/>
            <pc:sldMk cId="3289567463" sldId="106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1.034" v="678" actId="47"/>
        <pc:sldMkLst>
          <pc:docMk/>
          <pc:sldMk cId="856501673" sldId="1067"/>
        </pc:sldMkLst>
        <pc:spChg chg="mod">
          <ac:chgData name="Alfred Asterjadhi" userId="39de57b9-85c0-4fd1-aaac-8ca2b6560ad0" providerId="ADAL" clId="{875D7F4B-4CFD-4D5A-A60B-02496C8C34BE}" dt="2024-02-02T18:24:31.707" v="95"/>
          <ac:spMkLst>
            <pc:docMk/>
            <pc:sldMk cId="856501673" sldId="106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2.487" v="679" actId="47"/>
        <pc:sldMkLst>
          <pc:docMk/>
          <pc:sldMk cId="3051592254" sldId="1068"/>
        </pc:sldMkLst>
        <pc:spChg chg="mod">
          <ac:chgData name="Alfred Asterjadhi" userId="39de57b9-85c0-4fd1-aaac-8ca2b6560ad0" providerId="ADAL" clId="{875D7F4B-4CFD-4D5A-A60B-02496C8C34BE}" dt="2024-02-02T18:24:32.852" v="96"/>
          <ac:spMkLst>
            <pc:docMk/>
            <pc:sldMk cId="3051592254" sldId="1068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07.712" v="713" actId="20577"/>
        <pc:sldMkLst>
          <pc:docMk/>
          <pc:sldMk cId="1268796722" sldId="1069"/>
        </pc:sldMkLst>
        <pc:spChg chg="mod">
          <ac:chgData name="Alfred Asterjadhi" userId="39de57b9-85c0-4fd1-aaac-8ca2b6560ad0" providerId="ADAL" clId="{875D7F4B-4CFD-4D5A-A60B-02496C8C34BE}" dt="2024-02-02T18:55:07.712" v="713" actId="2057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875D7F4B-4CFD-4D5A-A60B-02496C8C34BE}" dt="2024-02-02T18:24:38.572" v="101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6.122" v="335" actId="47"/>
        <pc:sldMkLst>
          <pc:docMk/>
          <pc:sldMk cId="1911178581" sldId="1070"/>
        </pc:sldMkLst>
        <pc:spChg chg="mod">
          <ac:chgData name="Alfred Asterjadhi" userId="39de57b9-85c0-4fd1-aaac-8ca2b6560ad0" providerId="ADAL" clId="{875D7F4B-4CFD-4D5A-A60B-02496C8C34BE}" dt="2024-02-02T18:23:58.179" v="66"/>
          <ac:spMkLst>
            <pc:docMk/>
            <pc:sldMk cId="1911178581" sldId="107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8.029" v="336" actId="47"/>
        <pc:sldMkLst>
          <pc:docMk/>
          <pc:sldMk cId="4040184548" sldId="1071"/>
        </pc:sldMkLst>
        <pc:spChg chg="mod">
          <ac:chgData name="Alfred Asterjadhi" userId="39de57b9-85c0-4fd1-aaac-8ca2b6560ad0" providerId="ADAL" clId="{875D7F4B-4CFD-4D5A-A60B-02496C8C34BE}" dt="2024-02-02T18:23:59.328" v="67"/>
          <ac:spMkLst>
            <pc:docMk/>
            <pc:sldMk cId="4040184548" sldId="107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0.528" v="346" actId="47"/>
        <pc:sldMkLst>
          <pc:docMk/>
          <pc:sldMk cId="4205713527" sldId="1072"/>
        </pc:sldMkLst>
        <pc:spChg chg="mod">
          <ac:chgData name="Alfred Asterjadhi" userId="39de57b9-85c0-4fd1-aaac-8ca2b6560ad0" providerId="ADAL" clId="{875D7F4B-4CFD-4D5A-A60B-02496C8C34BE}" dt="2024-02-02T18:24:01.771" v="69"/>
          <ac:spMkLst>
            <pc:docMk/>
            <pc:sldMk cId="4205713527" sldId="107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6.836" v="405" actId="47"/>
        <pc:sldMkLst>
          <pc:docMk/>
          <pc:sldMk cId="2732103386" sldId="1073"/>
        </pc:sldMkLst>
        <pc:spChg chg="mod">
          <ac:chgData name="Alfred Asterjadhi" userId="39de57b9-85c0-4fd1-aaac-8ca2b6560ad0" providerId="ADAL" clId="{875D7F4B-4CFD-4D5A-A60B-02496C8C34BE}" dt="2024-02-02T18:24:09.751" v="76"/>
          <ac:spMkLst>
            <pc:docMk/>
            <pc:sldMk cId="2732103386" sldId="107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1.435" v="333" actId="47"/>
        <pc:sldMkLst>
          <pc:docMk/>
          <pc:sldMk cId="170347333" sldId="1075"/>
        </pc:sldMkLst>
        <pc:spChg chg="mod">
          <ac:chgData name="Alfred Asterjadhi" userId="39de57b9-85c0-4fd1-aaac-8ca2b6560ad0" providerId="ADAL" clId="{875D7F4B-4CFD-4D5A-A60B-02496C8C34BE}" dt="2024-02-02T18:23:55.682" v="64"/>
          <ac:spMkLst>
            <pc:docMk/>
            <pc:sldMk cId="170347333" sldId="107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3.364" v="347" actId="47"/>
        <pc:sldMkLst>
          <pc:docMk/>
          <pc:sldMk cId="2014521104" sldId="1076"/>
        </pc:sldMkLst>
        <pc:spChg chg="mod">
          <ac:chgData name="Alfred Asterjadhi" userId="39de57b9-85c0-4fd1-aaac-8ca2b6560ad0" providerId="ADAL" clId="{875D7F4B-4CFD-4D5A-A60B-02496C8C34BE}" dt="2024-02-02T18:24:02.973" v="70"/>
          <ac:spMkLst>
            <pc:docMk/>
            <pc:sldMk cId="2014521104" sldId="107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1.219" v="403" actId="47"/>
        <pc:sldMkLst>
          <pc:docMk/>
          <pc:sldMk cId="3746500770" sldId="1077"/>
        </pc:sldMkLst>
        <pc:spChg chg="mod">
          <ac:chgData name="Alfred Asterjadhi" userId="39de57b9-85c0-4fd1-aaac-8ca2b6560ad0" providerId="ADAL" clId="{875D7F4B-4CFD-4D5A-A60B-02496C8C34BE}" dt="2024-02-02T18:24:05.401" v="72"/>
          <ac:spMkLst>
            <pc:docMk/>
            <pc:sldMk cId="3746500770" sldId="107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5.486" v="348" actId="47"/>
        <pc:sldMkLst>
          <pc:docMk/>
          <pc:sldMk cId="1823115943" sldId="1078"/>
        </pc:sldMkLst>
        <pc:spChg chg="mod">
          <ac:chgData name="Alfred Asterjadhi" userId="39de57b9-85c0-4fd1-aaac-8ca2b6560ad0" providerId="ADAL" clId="{875D7F4B-4CFD-4D5A-A60B-02496C8C34BE}" dt="2024-02-02T18:24:04.204" v="71"/>
          <ac:spMkLst>
            <pc:docMk/>
            <pc:sldMk cId="1823115943" sldId="107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8.048" v="406" actId="47"/>
        <pc:sldMkLst>
          <pc:docMk/>
          <pc:sldMk cId="846108429" sldId="1079"/>
        </pc:sldMkLst>
        <pc:spChg chg="mod">
          <ac:chgData name="Alfred Asterjadhi" userId="39de57b9-85c0-4fd1-aaac-8ca2b6560ad0" providerId="ADAL" clId="{875D7F4B-4CFD-4D5A-A60B-02496C8C34BE}" dt="2024-02-02T18:24:11.055" v="77"/>
          <ac:spMkLst>
            <pc:docMk/>
            <pc:sldMk cId="846108429" sldId="107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9.642" v="337" actId="47"/>
        <pc:sldMkLst>
          <pc:docMk/>
          <pc:sldMk cId="2513109871" sldId="1080"/>
        </pc:sldMkLst>
        <pc:spChg chg="mod">
          <ac:chgData name="Alfred Asterjadhi" userId="39de57b9-85c0-4fd1-aaac-8ca2b6560ad0" providerId="ADAL" clId="{875D7F4B-4CFD-4D5A-A60B-02496C8C34BE}" dt="2024-02-02T18:24:00.582" v="68"/>
          <ac:spMkLst>
            <pc:docMk/>
            <pc:sldMk cId="2513109871" sldId="1080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875D7F4B-4CFD-4D5A-A60B-02496C8C34BE}" dt="2024-02-02T18:52:04.535" v="621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875D7F4B-4CFD-4D5A-A60B-02496C8C34BE}" dt="2024-02-02T18:51:58.082" v="618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04.535" v="621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2.493" v="87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2:42.600" v="631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875D7F4B-4CFD-4D5A-A60B-02496C8C34BE}" dt="2024-02-02T18:52:29.558" v="624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42.600" v="631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3.681" v="88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2.457" v="404" actId="47"/>
        <pc:sldMkLst>
          <pc:docMk/>
          <pc:sldMk cId="1096742673" sldId="1083"/>
        </pc:sldMkLst>
        <pc:spChg chg="mod">
          <ac:chgData name="Alfred Asterjadhi" userId="39de57b9-85c0-4fd1-aaac-8ca2b6560ad0" providerId="ADAL" clId="{875D7F4B-4CFD-4D5A-A60B-02496C8C34BE}" dt="2024-02-02T18:24:08.462" v="75"/>
          <ac:spMkLst>
            <pc:docMk/>
            <pc:sldMk cId="1096742673" sldId="1083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44.314" v="465" actId="20577"/>
        <pc:sldMkLst>
          <pc:docMk/>
          <pc:sldMk cId="695106843" sldId="1084"/>
        </pc:sldMkLst>
        <pc:spChg chg="mod">
          <ac:chgData name="Alfred Asterjadhi" userId="39de57b9-85c0-4fd1-aaac-8ca2b6560ad0" providerId="ADAL" clId="{875D7F4B-4CFD-4D5A-A60B-02496C8C34BE}" dt="2024-02-02T18:46:44.314" v="465" actId="20577"/>
          <ac:spMkLst>
            <pc:docMk/>
            <pc:sldMk cId="695106843" sldId="108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875D7F4B-4CFD-4D5A-A60B-02496C8C34BE}" dt="2024-02-02T18:44:03.757" v="345" actId="403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42.362" v="486" actId="20577"/>
        <pc:sldMkLst>
          <pc:docMk/>
          <pc:sldMk cId="2138583481" sldId="1085"/>
        </pc:sldMkLst>
        <pc:spChg chg="mod">
          <ac:chgData name="Alfred Asterjadhi" userId="39de57b9-85c0-4fd1-aaac-8ca2b6560ad0" providerId="ADAL" clId="{875D7F4B-4CFD-4D5A-A60B-02496C8C34BE}" dt="2024-02-02T18:47:42.362" v="486" actId="20577"/>
          <ac:spMkLst>
            <pc:docMk/>
            <pc:sldMk cId="2138583481" sldId="1085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4:45.901" v="402" actId="2057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5:49.478" v="457" actId="6549"/>
        <pc:sldMkLst>
          <pc:docMk/>
          <pc:sldMk cId="427559049" sldId="1086"/>
        </pc:sldMkLst>
        <pc:spChg chg="mod">
          <ac:chgData name="Alfred Asterjadhi" userId="39de57b9-85c0-4fd1-aaac-8ca2b6560ad0" providerId="ADAL" clId="{875D7F4B-4CFD-4D5A-A60B-02496C8C34BE}" dt="2024-02-02T18:45:49.478" v="457" actId="6549"/>
          <ac:spMkLst>
            <pc:docMk/>
            <pc:sldMk cId="427559049" sldId="1086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3.122" v="458" actId="20577"/>
        <pc:sldMkLst>
          <pc:docMk/>
          <pc:sldMk cId="2696388017" sldId="1087"/>
        </pc:sldMkLst>
        <pc:spChg chg="mod">
          <ac:chgData name="Alfred Asterjadhi" userId="39de57b9-85c0-4fd1-aaac-8ca2b6560ad0" providerId="ADAL" clId="{875D7F4B-4CFD-4D5A-A60B-02496C8C34BE}" dt="2024-02-02T18:45:53.122" v="458" actId="20577"/>
          <ac:spMkLst>
            <pc:docMk/>
            <pc:sldMk cId="2696388017" sldId="1087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6.421" v="459" actId="20577"/>
        <pc:sldMkLst>
          <pc:docMk/>
          <pc:sldMk cId="2082127564" sldId="1088"/>
        </pc:sldMkLst>
        <pc:spChg chg="mod">
          <ac:chgData name="Alfred Asterjadhi" userId="39de57b9-85c0-4fd1-aaac-8ca2b6560ad0" providerId="ADAL" clId="{875D7F4B-4CFD-4D5A-A60B-02496C8C34BE}" dt="2024-02-02T18:45:56.421" v="459" actId="20577"/>
          <ac:spMkLst>
            <pc:docMk/>
            <pc:sldMk cId="2082127564" sldId="108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00.714" v="460" actId="20577"/>
        <pc:sldMkLst>
          <pc:docMk/>
          <pc:sldMk cId="2042963422" sldId="1089"/>
        </pc:sldMkLst>
        <pc:spChg chg="mod">
          <ac:chgData name="Alfred Asterjadhi" userId="39de57b9-85c0-4fd1-aaac-8ca2b6560ad0" providerId="ADAL" clId="{875D7F4B-4CFD-4D5A-A60B-02496C8C34BE}" dt="2024-02-02T18:46:00.714" v="460" actId="20577"/>
          <ac:spMkLst>
            <pc:docMk/>
            <pc:sldMk cId="2042963422" sldId="1089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48.969" v="466" actId="47"/>
        <pc:sldMkLst>
          <pc:docMk/>
          <pc:sldMk cId="1225559021" sldId="1090"/>
        </pc:sldMkLst>
        <pc:spChg chg="mod">
          <ac:chgData name="Alfred Asterjadhi" userId="39de57b9-85c0-4fd1-aaac-8ca2b6560ad0" providerId="ADAL" clId="{875D7F4B-4CFD-4D5A-A60B-02496C8C34BE}" dt="2024-02-02T18:46:15.939" v="462" actId="20577"/>
          <ac:spMkLst>
            <pc:docMk/>
            <pc:sldMk cId="1225559021" sldId="109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45.859" v="488" actId="20577"/>
        <pc:sldMkLst>
          <pc:docMk/>
          <pc:sldMk cId="1787302382" sldId="1090"/>
        </pc:sldMkLst>
        <pc:spChg chg="mod">
          <ac:chgData name="Alfred Asterjadhi" userId="39de57b9-85c0-4fd1-aaac-8ca2b6560ad0" providerId="ADAL" clId="{875D7F4B-4CFD-4D5A-A60B-02496C8C34BE}" dt="2024-02-02T18:47:45.859" v="488" actId="20577"/>
          <ac:spMkLst>
            <pc:docMk/>
            <pc:sldMk cId="1787302382" sldId="1090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7:14.272" v="481" actId="20577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37.083" v="484" actId="20577"/>
        <pc:sldMkLst>
          <pc:docMk/>
          <pc:sldMk cId="387064649" sldId="1091"/>
        </pc:sldMkLst>
        <pc:spChg chg="mod">
          <ac:chgData name="Alfred Asterjadhi" userId="39de57b9-85c0-4fd1-aaac-8ca2b6560ad0" providerId="ADAL" clId="{875D7F4B-4CFD-4D5A-A60B-02496C8C34BE}" dt="2024-02-02T18:47:37.083" v="484" actId="20577"/>
          <ac:spMkLst>
            <pc:docMk/>
            <pc:sldMk cId="387064649" sldId="1091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50.195" v="467" actId="47"/>
        <pc:sldMkLst>
          <pc:docMk/>
          <pc:sldMk cId="1664511788" sldId="1091"/>
        </pc:sldMkLst>
        <pc:spChg chg="mod">
          <ac:chgData name="Alfred Asterjadhi" userId="39de57b9-85c0-4fd1-aaac-8ca2b6560ad0" providerId="ADAL" clId="{875D7F4B-4CFD-4D5A-A60B-02496C8C34BE}" dt="2024-02-02T18:46:21.830" v="464" actId="20577"/>
          <ac:spMkLst>
            <pc:docMk/>
            <pc:sldMk cId="1664511788" sldId="1091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39.497" v="485" actId="20577"/>
        <pc:sldMkLst>
          <pc:docMk/>
          <pc:sldMk cId="496318644" sldId="1092"/>
        </pc:sldMkLst>
        <pc:spChg chg="mod">
          <ac:chgData name="Alfred Asterjadhi" userId="39de57b9-85c0-4fd1-aaac-8ca2b6560ad0" providerId="ADAL" clId="{875D7F4B-4CFD-4D5A-A60B-02496C8C34BE}" dt="2024-02-02T18:47:39.497" v="485" actId="20577"/>
          <ac:spMkLst>
            <pc:docMk/>
            <pc:sldMk cId="496318644" sldId="1092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26.144" v="774" actId="20577"/>
        <pc:sldMkLst>
          <pc:docMk/>
          <pc:sldMk cId="3174241725" sldId="1093"/>
        </pc:sldMkLst>
        <pc:spChg chg="mod">
          <ac:chgData name="Alfred Asterjadhi" userId="39de57b9-85c0-4fd1-aaac-8ca2b6560ad0" providerId="ADAL" clId="{875D7F4B-4CFD-4D5A-A60B-02496C8C34BE}" dt="2024-02-05T16:53:26.144" v="774" actId="20577"/>
          <ac:spMkLst>
            <pc:docMk/>
            <pc:sldMk cId="3174241725" sldId="109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30.664" v="775"/>
        <pc:sldMkLst>
          <pc:docMk/>
          <pc:sldMk cId="888791386" sldId="1094"/>
        </pc:sldMkLst>
        <pc:spChg chg="mod">
          <ac:chgData name="Alfred Asterjadhi" userId="39de57b9-85c0-4fd1-aaac-8ca2b6560ad0" providerId="ADAL" clId="{875D7F4B-4CFD-4D5A-A60B-02496C8C34BE}" dt="2024-02-05T16:53:30.664" v="775"/>
          <ac:spMkLst>
            <pc:docMk/>
            <pc:sldMk cId="888791386" sldId="1094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875D7F4B-4CFD-4D5A-A60B-02496C8C34BE}" dt="2024-02-02T18:23:22.317" v="4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875D7F4B-4CFD-4D5A-A60B-02496C8C34BE}" dt="2024-02-02T18:23:22.317" v="4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18B2327-9F33-46AD-AA35-EEDF1DECFFAE}"/>
    <pc:docChg chg="undo redo custSel addSld delSld modSld sldOrd modMainMaster">
      <pc:chgData name="Alfred Asterjadhi" userId="39de57b9-85c0-4fd1-aaac-8ca2b6560ad0" providerId="ADAL" clId="{918B2327-9F33-46AD-AA35-EEDF1DECFFAE}" dt="2024-01-12T19:38:00.679" v="2440" actId="47"/>
      <pc:docMkLst>
        <pc:docMk/>
      </pc:docMkLst>
      <pc:sldChg chg="modSp mod">
        <pc:chgData name="Alfred Asterjadhi" userId="39de57b9-85c0-4fd1-aaac-8ca2b6560ad0" providerId="ADAL" clId="{918B2327-9F33-46AD-AA35-EEDF1DECFFAE}" dt="2024-01-04T00:27:38.414" v="1428" actId="20577"/>
        <pc:sldMkLst>
          <pc:docMk/>
          <pc:sldMk cId="0" sldId="256"/>
        </pc:sldMkLst>
        <pc:spChg chg="mod">
          <ac:chgData name="Alfred Asterjadhi" userId="39de57b9-85c0-4fd1-aaac-8ca2b6560ad0" providerId="ADAL" clId="{918B2327-9F33-46AD-AA35-EEDF1DECFFAE}" dt="2024-01-04T00:27:32.868" v="1424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8:56.828" v="50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7:38.414" v="142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49.148" v="1429"/>
        <pc:sldMkLst>
          <pc:docMk/>
          <pc:sldMk cId="0" sldId="257"/>
        </pc:sldMkLst>
        <pc:spChg chg="mod">
          <ac:chgData name="Alfred Asterjadhi" userId="39de57b9-85c0-4fd1-aaac-8ca2b6560ad0" providerId="ADAL" clId="{918B2327-9F33-46AD-AA35-EEDF1DECFFAE}" dt="2024-01-04T00:27:49.148" v="142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918B2327-9F33-46AD-AA35-EEDF1DECFFAE}" dt="2023-12-08T01:53:06.700" v="1252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2.754" v="1431"/>
        <pc:sldMkLst>
          <pc:docMk/>
          <pc:sldMk cId="3254182675" sldId="258"/>
        </pc:sldMkLst>
        <pc:spChg chg="mod">
          <ac:chgData name="Alfred Asterjadhi" userId="39de57b9-85c0-4fd1-aaac-8ca2b6560ad0" providerId="ADAL" clId="{918B2327-9F33-46AD-AA35-EEDF1DECFFAE}" dt="2024-01-04T00:27:52.754" v="143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918B2327-9F33-46AD-AA35-EEDF1DECFFAE}" dt="2024-01-04T00:27:55.734" v="1433"/>
        <pc:sldMkLst>
          <pc:docMk/>
          <pc:sldMk cId="3136880362" sldId="260"/>
        </pc:sldMkLst>
        <pc:spChg chg="mod">
          <ac:chgData name="Alfred Asterjadhi" userId="39de57b9-85c0-4fd1-aaac-8ca2b6560ad0" providerId="ADAL" clId="{918B2327-9F33-46AD-AA35-EEDF1DECFFAE}" dt="2024-01-04T00:27:55.734" v="143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0.500" v="1437"/>
        <pc:sldMkLst>
          <pc:docMk/>
          <pc:sldMk cId="1676196551" sldId="261"/>
        </pc:sldMkLst>
        <pc:spChg chg="mod">
          <ac:chgData name="Alfred Asterjadhi" userId="39de57b9-85c0-4fd1-aaac-8ca2b6560ad0" providerId="ADAL" clId="{918B2327-9F33-46AD-AA35-EEDF1DECFFAE}" dt="2024-01-04T00:28:00.500" v="143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1.702" v="1438"/>
        <pc:sldMkLst>
          <pc:docMk/>
          <pc:sldMk cId="2927177891" sldId="263"/>
        </pc:sldMkLst>
        <pc:spChg chg="mod">
          <ac:chgData name="Alfred Asterjadhi" userId="39de57b9-85c0-4fd1-aaac-8ca2b6560ad0" providerId="ADAL" clId="{918B2327-9F33-46AD-AA35-EEDF1DECFFAE}" dt="2024-01-04T00:28:01.702" v="143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918B2327-9F33-46AD-AA35-EEDF1DECFFAE}" dt="2024-01-04T00:28:02.936" v="1439"/>
        <pc:sldMkLst>
          <pc:docMk/>
          <pc:sldMk cId="4277600907" sldId="264"/>
        </pc:sldMkLst>
        <pc:spChg chg="mod">
          <ac:chgData name="Alfred Asterjadhi" userId="39de57b9-85c0-4fd1-aaac-8ca2b6560ad0" providerId="ADAL" clId="{918B2327-9F33-46AD-AA35-EEDF1DECFFAE}" dt="2024-01-04T00:28:02.936" v="143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918B2327-9F33-46AD-AA35-EEDF1DECFFAE}" dt="2024-01-04T00:28:04.172" v="1440"/>
        <pc:sldMkLst>
          <pc:docMk/>
          <pc:sldMk cId="2436815634" sldId="265"/>
        </pc:sldMkLst>
        <pc:spChg chg="mod">
          <ac:chgData name="Alfred Asterjadhi" userId="39de57b9-85c0-4fd1-aaac-8ca2b6560ad0" providerId="ADAL" clId="{918B2327-9F33-46AD-AA35-EEDF1DECFFAE}" dt="2024-01-04T00:28:04.172" v="144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5.551" v="1441"/>
        <pc:sldMkLst>
          <pc:docMk/>
          <pc:sldMk cId="2400177835" sldId="266"/>
        </pc:sldMkLst>
        <pc:spChg chg="mod">
          <ac:chgData name="Alfred Asterjadhi" userId="39de57b9-85c0-4fd1-aaac-8ca2b6560ad0" providerId="ADAL" clId="{918B2327-9F33-46AD-AA35-EEDF1DECFFAE}" dt="2024-01-04T00:28:05.551" v="144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918B2327-9F33-46AD-AA35-EEDF1DECFFAE}" dt="2024-01-04T00:28:11.791" v="1446"/>
        <pc:sldMkLst>
          <pc:docMk/>
          <pc:sldMk cId="132832093" sldId="267"/>
        </pc:sldMkLst>
        <pc:spChg chg="mod">
          <ac:chgData name="Alfred Asterjadhi" userId="39de57b9-85c0-4fd1-aaac-8ca2b6560ad0" providerId="ADAL" clId="{918B2327-9F33-46AD-AA35-EEDF1DECFFAE}" dt="2023-12-08T01:54:31.996" v="1268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8:11.791" v="144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918B2327-9F33-46AD-AA35-EEDF1DECFFAE}" dt="2024-01-04T00:28:16.742" v="1448"/>
        <pc:sldMkLst>
          <pc:docMk/>
          <pc:sldMk cId="3976818858" sldId="269"/>
        </pc:sldMkLst>
        <pc:spChg chg="mod">
          <ac:chgData name="Alfred Asterjadhi" userId="39de57b9-85c0-4fd1-aaac-8ca2b6560ad0" providerId="ADAL" clId="{918B2327-9F33-46AD-AA35-EEDF1DECFFAE}" dt="2024-01-04T00:28:16.742" v="144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918B2327-9F33-46AD-AA35-EEDF1DECFFAE}" dt="2023-12-07T23:56:40.301" v="39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918B2327-9F33-46AD-AA35-EEDF1DECFFAE}" dt="2024-01-04T00:28:06.794" v="1442"/>
        <pc:sldMkLst>
          <pc:docMk/>
          <pc:sldMk cId="3387863760" sldId="270"/>
        </pc:sldMkLst>
        <pc:spChg chg="mod">
          <ac:chgData name="Alfred Asterjadhi" userId="39de57b9-85c0-4fd1-aaac-8ca2b6560ad0" providerId="ADAL" clId="{918B2327-9F33-46AD-AA35-EEDF1DECFFAE}" dt="2024-01-04T00:28:06.794" v="1442"/>
          <ac:spMkLst>
            <pc:docMk/>
            <pc:sldMk cId="3387863760" sldId="270"/>
            <ac:spMk id="8" creationId="{B1C9D975-9B89-429E-A2AD-175C2CE0D83A}"/>
          </ac:spMkLst>
        </pc:spChg>
      </pc:sldChg>
      <pc:sldChg chg="del">
        <pc:chgData name="Alfred Asterjadhi" userId="39de57b9-85c0-4fd1-aaac-8ca2b6560ad0" providerId="ADAL" clId="{918B2327-9F33-46AD-AA35-EEDF1DECFFAE}" dt="2023-12-08T00:08:37.071" v="575" actId="47"/>
        <pc:sldMkLst>
          <pc:docMk/>
          <pc:sldMk cId="3374954241" sldId="294"/>
        </pc:sldMkLst>
      </pc:sldChg>
      <pc:sldChg chg="modSp mod">
        <pc:chgData name="Alfred Asterjadhi" userId="39de57b9-85c0-4fd1-aaac-8ca2b6560ad0" providerId="ADAL" clId="{918B2327-9F33-46AD-AA35-EEDF1DECFFAE}" dt="2024-01-04T00:28:15.292" v="1447"/>
        <pc:sldMkLst>
          <pc:docMk/>
          <pc:sldMk cId="2243228416" sldId="299"/>
        </pc:sldMkLst>
        <pc:spChg chg="mod">
          <ac:chgData name="Alfred Asterjadhi" userId="39de57b9-85c0-4fd1-aaac-8ca2b6560ad0" providerId="ADAL" clId="{918B2327-9F33-46AD-AA35-EEDF1DECFFAE}" dt="2023-12-07T23:50:55.278" v="33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18B2327-9F33-46AD-AA35-EEDF1DECFFAE}" dt="2024-01-04T00:28:15.292" v="144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918B2327-9F33-46AD-AA35-EEDF1DECFFAE}" dt="2023-12-07T23:55:03.018" v="371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918B2327-9F33-46AD-AA35-EEDF1DECFFAE}" dt="2023-12-08T00:27:21.044" v="779" actId="47"/>
        <pc:sldMkLst>
          <pc:docMk/>
          <pc:sldMk cId="2797489138" sldId="301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0458766" sldId="302"/>
        </pc:sldMkLst>
      </pc:sldChg>
      <pc:sldChg chg="add del">
        <pc:chgData name="Alfred Asterjadhi" userId="39de57b9-85c0-4fd1-aaac-8ca2b6560ad0" providerId="ADAL" clId="{918B2327-9F33-46AD-AA35-EEDF1DECFFAE}" dt="2023-12-08T00:32:35.599" v="902" actId="47"/>
        <pc:sldMkLst>
          <pc:docMk/>
          <pc:sldMk cId="3347304079" sldId="302"/>
        </pc:sldMkLst>
      </pc:sldChg>
      <pc:sldChg chg="del">
        <pc:chgData name="Alfred Asterjadhi" userId="39de57b9-85c0-4fd1-aaac-8ca2b6560ad0" providerId="ADAL" clId="{918B2327-9F33-46AD-AA35-EEDF1DECFFAE}" dt="2023-12-08T00:28:19.668" v="782" actId="47"/>
        <pc:sldMkLst>
          <pc:docMk/>
          <pc:sldMk cId="3424331671" sldId="309"/>
        </pc:sldMkLst>
      </pc:sldChg>
      <pc:sldChg chg="del">
        <pc:chgData name="Alfred Asterjadhi" userId="39de57b9-85c0-4fd1-aaac-8ca2b6560ad0" providerId="ADAL" clId="{918B2327-9F33-46AD-AA35-EEDF1DECFFAE}" dt="2023-12-08T00:28:21.662" v="783" actId="47"/>
        <pc:sldMkLst>
          <pc:docMk/>
          <pc:sldMk cId="1909955060" sldId="315"/>
        </pc:sldMkLst>
      </pc:sldChg>
      <pc:sldChg chg="del">
        <pc:chgData name="Alfred Asterjadhi" userId="39de57b9-85c0-4fd1-aaac-8ca2b6560ad0" providerId="ADAL" clId="{918B2327-9F33-46AD-AA35-EEDF1DECFFAE}" dt="2023-12-08T00:28:22.550" v="784" actId="47"/>
        <pc:sldMkLst>
          <pc:docMk/>
          <pc:sldMk cId="2629402207" sldId="316"/>
        </pc:sldMkLst>
      </pc:sldChg>
      <pc:sldChg chg="del">
        <pc:chgData name="Alfred Asterjadhi" userId="39de57b9-85c0-4fd1-aaac-8ca2b6560ad0" providerId="ADAL" clId="{918B2327-9F33-46AD-AA35-EEDF1DECFFAE}" dt="2023-12-08T00:26:53.812" v="777" actId="47"/>
        <pc:sldMkLst>
          <pc:docMk/>
          <pc:sldMk cId="3154911852" sldId="317"/>
        </pc:sldMkLst>
      </pc:sldChg>
      <pc:sldChg chg="del">
        <pc:chgData name="Alfred Asterjadhi" userId="39de57b9-85c0-4fd1-aaac-8ca2b6560ad0" providerId="ADAL" clId="{918B2327-9F33-46AD-AA35-EEDF1DECFFAE}" dt="2023-12-08T00:26:55.826" v="778" actId="47"/>
        <pc:sldMkLst>
          <pc:docMk/>
          <pc:sldMk cId="3139491951" sldId="318"/>
        </pc:sldMkLst>
      </pc:sldChg>
      <pc:sldChg chg="modSp add mod">
        <pc:chgData name="Alfred Asterjadhi" userId="39de57b9-85c0-4fd1-aaac-8ca2b6560ad0" providerId="ADAL" clId="{918B2327-9F33-46AD-AA35-EEDF1DECFFAE}" dt="2024-01-04T00:28:38.805" v="1465"/>
        <pc:sldMkLst>
          <pc:docMk/>
          <pc:sldMk cId="2980831737" sldId="319"/>
        </pc:sldMkLst>
        <pc:spChg chg="mod">
          <ac:chgData name="Alfred Asterjadhi" userId="39de57b9-85c0-4fd1-aaac-8ca2b6560ad0" providerId="ADAL" clId="{918B2327-9F33-46AD-AA35-EEDF1DECFFAE}" dt="2023-12-08T00:32:08.294" v="899" actId="20577"/>
          <ac:spMkLst>
            <pc:docMk/>
            <pc:sldMk cId="2980831737" sldId="319"/>
            <ac:spMk id="2" creationId="{EE525AF4-37DB-4E29-AD72-7631882AA2E6}"/>
          </ac:spMkLst>
        </pc:spChg>
        <pc:spChg chg="mod">
          <ac:chgData name="Alfred Asterjadhi" userId="39de57b9-85c0-4fd1-aaac-8ca2b6560ad0" providerId="ADAL" clId="{918B2327-9F33-46AD-AA35-EEDF1DECFFAE}" dt="2023-12-08T00:40:39.500" v="943" actId="20577"/>
          <ac:spMkLst>
            <pc:docMk/>
            <pc:sldMk cId="2980831737" sldId="319"/>
            <ac:spMk id="3" creationId="{6AF5FB04-E4D8-4FCF-BED4-5561E8929E9D}"/>
          </ac:spMkLst>
        </pc:spChg>
        <pc:spChg chg="mod">
          <ac:chgData name="Alfred Asterjadhi" userId="39de57b9-85c0-4fd1-aaac-8ca2b6560ad0" providerId="ADAL" clId="{918B2327-9F33-46AD-AA35-EEDF1DECFFAE}" dt="2024-01-04T00:28:38.805" v="1465"/>
          <ac:spMkLst>
            <pc:docMk/>
            <pc:sldMk cId="2980831737" sldId="319"/>
            <ac:spMk id="6" creationId="{71FA71E5-6162-469C-B001-42737D5D1DD6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902314211" sldId="319"/>
        </pc:sldMkLst>
      </pc:sldChg>
      <pc:sldChg chg="del">
        <pc:chgData name="Alfred Asterjadhi" userId="39de57b9-85c0-4fd1-aaac-8ca2b6560ad0" providerId="ADAL" clId="{918B2327-9F33-46AD-AA35-EEDF1DECFFAE}" dt="2023-12-08T00:27:22.377" v="780" actId="47"/>
        <pc:sldMkLst>
          <pc:docMk/>
          <pc:sldMk cId="124678335" sldId="320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37.433" v="1464"/>
        <pc:sldMkLst>
          <pc:docMk/>
          <pc:sldMk cId="782085236" sldId="322"/>
        </pc:sldMkLst>
        <pc:spChg chg="mod ord">
          <ac:chgData name="Alfred Asterjadhi" userId="39de57b9-85c0-4fd1-aaac-8ca2b6560ad0" providerId="ADAL" clId="{918B2327-9F33-46AD-AA35-EEDF1DECFFAE}" dt="2023-12-08T00:31:47.182" v="865" actId="20577"/>
          <ac:spMkLst>
            <pc:docMk/>
            <pc:sldMk cId="78208523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18B2327-9F33-46AD-AA35-EEDF1DECFFAE}" dt="2023-12-08T00:31:34.914" v="846" actId="14"/>
          <ac:spMkLst>
            <pc:docMk/>
            <pc:sldMk cId="78208523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18B2327-9F33-46AD-AA35-EEDF1DECFFAE}" dt="2024-01-04T00:28:37.433" v="1464"/>
          <ac:spMkLst>
            <pc:docMk/>
            <pc:sldMk cId="78208523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7" creationId="{51B86843-64A3-E984-6A5F-70874BAC1B91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8" creationId="{FE21743A-AE8F-3EC9-D54A-299A744EC78D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9" creationId="{BAF2BB68-113D-8BE2-3CF2-B321419E890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0" creationId="{AF047BBD-E45A-79CC-232F-6C17CC2D0CF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1" creationId="{78B6E6B3-6969-E8F1-5203-BC28DC7C6390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1468641026" sldId="322"/>
        </pc:sldMkLst>
      </pc:sldChg>
      <pc:sldChg chg="modSp mod">
        <pc:chgData name="Alfred Asterjadhi" userId="39de57b9-85c0-4fd1-aaac-8ca2b6560ad0" providerId="ADAL" clId="{918B2327-9F33-46AD-AA35-EEDF1DECFFAE}" dt="2024-01-04T00:29:06.964" v="1486"/>
        <pc:sldMkLst>
          <pc:docMk/>
          <pc:sldMk cId="1677969607" sldId="323"/>
        </pc:sldMkLst>
        <pc:spChg chg="mod">
          <ac:chgData name="Alfred Asterjadhi" userId="39de57b9-85c0-4fd1-aaac-8ca2b6560ad0" providerId="ADAL" clId="{918B2327-9F33-46AD-AA35-EEDF1DECFFAE}" dt="2024-01-04T00:29:06.964" v="1486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9.086" v="1436"/>
        <pc:sldMkLst>
          <pc:docMk/>
          <pc:sldMk cId="1908471061" sldId="328"/>
        </pc:sldMkLst>
        <pc:spChg chg="mod">
          <ac:chgData name="Alfred Asterjadhi" userId="39de57b9-85c0-4fd1-aaac-8ca2b6560ad0" providerId="ADAL" clId="{918B2327-9F33-46AD-AA35-EEDF1DECFFAE}" dt="2023-12-08T01:41:31.425" v="1142" actId="6549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918B2327-9F33-46AD-AA35-EEDF1DECFFAE}" dt="2024-01-04T00:27:59.086" v="143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8.019" v="1443"/>
        <pc:sldMkLst>
          <pc:docMk/>
          <pc:sldMk cId="15571502" sldId="330"/>
        </pc:sldMkLst>
        <pc:spChg chg="mod">
          <ac:chgData name="Alfred Asterjadhi" userId="39de57b9-85c0-4fd1-aaac-8ca2b6560ad0" providerId="ADAL" clId="{918B2327-9F33-46AD-AA35-EEDF1DECFFAE}" dt="2024-01-04T00:28:08.019" v="144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918B2327-9F33-46AD-AA35-EEDF1DECFFAE}" dt="2024-01-04T00:28:09.300" v="1444"/>
        <pc:sldMkLst>
          <pc:docMk/>
          <pc:sldMk cId="3200711991" sldId="331"/>
        </pc:sldMkLst>
        <pc:spChg chg="mod">
          <ac:chgData name="Alfred Asterjadhi" userId="39de57b9-85c0-4fd1-aaac-8ca2b6560ad0" providerId="ADAL" clId="{918B2327-9F33-46AD-AA35-EEDF1DECFFAE}" dt="2024-01-04T00:28:09.300" v="144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918B2327-9F33-46AD-AA35-EEDF1DECFFAE}" dt="2024-01-04T00:28:10.498" v="1445"/>
        <pc:sldMkLst>
          <pc:docMk/>
          <pc:sldMk cId="2409609221" sldId="332"/>
        </pc:sldMkLst>
        <pc:spChg chg="mod">
          <ac:chgData name="Alfred Asterjadhi" userId="39de57b9-85c0-4fd1-aaac-8ca2b6560ad0" providerId="ADAL" clId="{918B2327-9F33-46AD-AA35-EEDF1DECFFAE}" dt="2024-01-04T00:28:10.498" v="144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918B2327-9F33-46AD-AA35-EEDF1DECFFAE}" dt="2024-01-04T00:27:51.238" v="1430"/>
        <pc:sldMkLst>
          <pc:docMk/>
          <pc:sldMk cId="3843208451" sldId="333"/>
        </pc:sldMkLst>
        <pc:spChg chg="mod">
          <ac:chgData name="Alfred Asterjadhi" userId="39de57b9-85c0-4fd1-aaac-8ca2b6560ad0" providerId="ADAL" clId="{918B2327-9F33-46AD-AA35-EEDF1DECFFAE}" dt="2023-12-11T17:41:38.538" v="1269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918B2327-9F33-46AD-AA35-EEDF1DECFFAE}" dt="2024-01-04T00:27:51.238" v="143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918B2327-9F33-46AD-AA35-EEDF1DECFFAE}" dt="2024-01-04T00:27:54.246" v="1432"/>
        <pc:sldMkLst>
          <pc:docMk/>
          <pc:sldMk cId="3977221359" sldId="340"/>
        </pc:sldMkLst>
        <pc:spChg chg="mod">
          <ac:chgData name="Alfred Asterjadhi" userId="39de57b9-85c0-4fd1-aaac-8ca2b6560ad0" providerId="ADAL" clId="{918B2327-9F33-46AD-AA35-EEDF1DECFFAE}" dt="2024-01-04T00:27:54.246" v="143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918B2327-9F33-46AD-AA35-EEDF1DECFFAE}" dt="2024-01-04T00:28:58.941" v="1480"/>
        <pc:sldMkLst>
          <pc:docMk/>
          <pc:sldMk cId="3930036297" sldId="356"/>
        </pc:sldMkLst>
        <pc:spChg chg="mod">
          <ac:chgData name="Alfred Asterjadhi" userId="39de57b9-85c0-4fd1-aaac-8ca2b6560ad0" providerId="ADAL" clId="{918B2327-9F33-46AD-AA35-EEDF1DECFFAE}" dt="2023-12-08T00:28:38.873" v="788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8:52.999" v="804" actId="6549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8.941" v="1480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9:04.341" v="1484"/>
        <pc:sldMkLst>
          <pc:docMk/>
          <pc:sldMk cId="3576977642" sldId="362"/>
        </pc:sldMkLst>
        <pc:spChg chg="mod">
          <ac:chgData name="Alfred Asterjadhi" userId="39de57b9-85c0-4fd1-aaac-8ca2b6560ad0" providerId="ADAL" clId="{918B2327-9F33-46AD-AA35-EEDF1DECFFAE}" dt="2023-12-08T00:47:08.383" v="1122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918B2327-9F33-46AD-AA35-EEDF1DECFFAE}" dt="2024-01-04T00:29:04.341" v="148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918B2327-9F33-46AD-AA35-EEDF1DECFFAE}" dt="2023-12-08T00:29:40.229" v="81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828299115" sldId="364"/>
        </pc:sldMkLst>
      </pc:sldChg>
      <pc:sldChg chg="add del">
        <pc:chgData name="Alfred Asterjadhi" userId="39de57b9-85c0-4fd1-aaac-8ca2b6560ad0" providerId="ADAL" clId="{918B2327-9F33-46AD-AA35-EEDF1DECFFAE}" dt="2023-12-08T00:33:34.147" v="915" actId="47"/>
        <pc:sldMkLst>
          <pc:docMk/>
          <pc:sldMk cId="4225334629" sldId="364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2587766060" sldId="365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40.126" v="1466"/>
        <pc:sldMkLst>
          <pc:docMk/>
          <pc:sldMk cId="3831805578" sldId="365"/>
        </pc:sldMkLst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2" creationId="{2D01035B-7F3B-4566-8DC8-16409D4449B5}"/>
          </ac:spMkLst>
        </pc:spChg>
        <pc:spChg chg="mod ord">
          <ac:chgData name="Alfred Asterjadhi" userId="39de57b9-85c0-4fd1-aaac-8ca2b6560ad0" providerId="ADAL" clId="{918B2327-9F33-46AD-AA35-EEDF1DECFFAE}" dt="2023-12-08T00:41:59.884" v="1052" actId="404"/>
          <ac:spMkLst>
            <pc:docMk/>
            <pc:sldMk cId="3831805578" sldId="365"/>
            <ac:spMk id="3" creationId="{DBB0B390-25E0-4DCA-8553-05206AB88AA8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4" creationId="{AE25AF12-7E23-4C06-B788-EF3F8CEFB761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5" creationId="{062480CD-EF38-418E-AE64-63D71D96A830}"/>
          </ac:spMkLst>
        </pc:spChg>
        <pc:spChg chg="mod ord">
          <ac:chgData name="Alfred Asterjadhi" userId="39de57b9-85c0-4fd1-aaac-8ca2b6560ad0" providerId="ADAL" clId="{918B2327-9F33-46AD-AA35-EEDF1DECFFAE}" dt="2024-01-04T00:28:40.126" v="1466"/>
          <ac:spMkLst>
            <pc:docMk/>
            <pc:sldMk cId="3831805578" sldId="365"/>
            <ac:spMk id="6" creationId="{35F451C8-01D9-4EA1-9DC5-5D44A4E585A0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7" creationId="{738BB12C-9670-B9F0-2807-8752C8219DD7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8" creationId="{A17F7E47-7E6D-5299-D6CA-4ADC311AA55F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9" creationId="{D7B7A611-6FDA-3420-9607-3D91A1CEC534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0" creationId="{A7186B79-D55A-D835-603F-3D58B5F94AEC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1" creationId="{7D683F9D-4395-FC7E-0992-EE874433E49E}"/>
          </ac:spMkLst>
        </pc:spChg>
      </pc:sldChg>
      <pc:sldChg chg="add del">
        <pc:chgData name="Alfred Asterjadhi" userId="39de57b9-85c0-4fd1-aaac-8ca2b6560ad0" providerId="ADAL" clId="{918B2327-9F33-46AD-AA35-EEDF1DECFFAE}" dt="2023-12-08T00:33:36.470" v="916" actId="47"/>
        <pc:sldMkLst>
          <pc:docMk/>
          <pc:sldMk cId="2891540965" sldId="36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5484906" sldId="367"/>
        </pc:sldMkLst>
      </pc:sldChg>
      <pc:sldChg chg="delSp modSp mod">
        <pc:chgData name="Alfred Asterjadhi" userId="39de57b9-85c0-4fd1-aaac-8ca2b6560ad0" providerId="ADAL" clId="{918B2327-9F33-46AD-AA35-EEDF1DECFFAE}" dt="2024-01-09T19:29:45.885" v="1935"/>
        <pc:sldMkLst>
          <pc:docMk/>
          <pc:sldMk cId="2696761607" sldId="393"/>
        </pc:sldMkLst>
        <pc:spChg chg="mod">
          <ac:chgData name="Alfred Asterjadhi" userId="39de57b9-85c0-4fd1-aaac-8ca2b6560ad0" providerId="ADAL" clId="{918B2327-9F33-46AD-AA35-EEDF1DECFFAE}" dt="2023-12-07T23:57:44.589" v="401" actId="6549"/>
          <ac:spMkLst>
            <pc:docMk/>
            <pc:sldMk cId="2696761607" sldId="39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8.046" v="1449"/>
          <ac:spMkLst>
            <pc:docMk/>
            <pc:sldMk cId="2696761607" sldId="393"/>
            <ac:spMk id="3" creationId="{D20906E0-F900-4991-83B1-675F5B67FA2D}"/>
          </ac:spMkLst>
        </pc:spChg>
        <pc:spChg chg="del">
          <ac:chgData name="Alfred Asterjadhi" userId="39de57b9-85c0-4fd1-aaac-8ca2b6560ad0" providerId="ADAL" clId="{918B2327-9F33-46AD-AA35-EEDF1DECFFAE}" dt="2023-12-07T23:58:27.816" v="411" actId="478"/>
          <ac:spMkLst>
            <pc:docMk/>
            <pc:sldMk cId="2696761607" sldId="393"/>
            <ac:spMk id="8" creationId="{A29853BA-17EA-18F8-5B29-B09D9FC050C9}"/>
          </ac:spMkLst>
        </pc:spChg>
        <pc:graphicFrameChg chg="mod modGraphic">
          <ac:chgData name="Alfred Asterjadhi" userId="39de57b9-85c0-4fd1-aaac-8ca2b6560ad0" providerId="ADAL" clId="{918B2327-9F33-46AD-AA35-EEDF1DECFFAE}" dt="2024-01-09T19:29:45.885" v="193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7:42.962" v="2439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918B2327-9F33-46AD-AA35-EEDF1DECFFAE}" dt="2024-01-12T19:37:42.962" v="2439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918B2327-9F33-46AD-AA35-EEDF1DECFFAE}" dt="2024-01-04T00:28:29.108" v="1458"/>
        <pc:sldMkLst>
          <pc:docMk/>
          <pc:sldMk cId="3233208257" sldId="1006"/>
        </pc:sldMkLst>
        <pc:spChg chg="mod">
          <ac:chgData name="Alfred Asterjadhi" userId="39de57b9-85c0-4fd1-aaac-8ca2b6560ad0" providerId="ADAL" clId="{918B2327-9F33-46AD-AA35-EEDF1DECFFAE}" dt="2023-12-08T00:22:58.281" v="71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04:44.278" v="50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29.108" v="1458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9T19:37:27.523" v="206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918B2327-9F33-46AD-AA35-EEDF1DECFFAE}" dt="2023-12-08T00:11:57.360" v="709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9T19:37:27.523" v="2066" actId="20577"/>
          <ac:spMkLst>
            <pc:docMk/>
            <pc:sldMk cId="3869410219" sldId="1021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36.098" v="1463"/>
          <ac:spMkLst>
            <pc:docMk/>
            <pc:sldMk cId="3869410219" sldId="102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1.057" v="392" actId="2696"/>
        <pc:sldMkLst>
          <pc:docMk/>
          <pc:sldMk cId="2511602690" sldId="1022"/>
        </pc:sldMkLst>
        <pc:spChg chg="mod">
          <ac:chgData name="Alfred Asterjadhi" userId="39de57b9-85c0-4fd1-aaac-8ca2b6560ad0" providerId="ADAL" clId="{918B2327-9F33-46AD-AA35-EEDF1DECFFAE}" dt="2023-12-07T23:29:46.359" v="77"/>
          <ac:spMkLst>
            <pc:docMk/>
            <pc:sldMk cId="2511602690" sldId="1022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918B2327-9F33-46AD-AA35-EEDF1DECFFAE}" dt="2024-01-09T19:35:51.869" v="2040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918B2327-9F33-46AD-AA35-EEDF1DECFFAE}" dt="2023-12-08T00:05:54.697" v="514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918B2327-9F33-46AD-AA35-EEDF1DECFFAE}" dt="2024-01-09T19:35:51.869" v="2040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918B2327-9F33-46AD-AA35-EEDF1DECFFAE}" dt="2024-01-04T00:28:30.327" v="145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918B2327-9F33-46AD-AA35-EEDF1DECFFAE}" dt="2024-01-11T19:30:31.072" v="2249" actId="6549"/>
        <pc:sldMkLst>
          <pc:docMk/>
          <pc:sldMk cId="991138630" sldId="1024"/>
        </pc:sldMkLst>
        <pc:spChg chg="mod">
          <ac:chgData name="Alfred Asterjadhi" userId="39de57b9-85c0-4fd1-aaac-8ca2b6560ad0" providerId="ADAL" clId="{918B2327-9F33-46AD-AA35-EEDF1DECFFAE}" dt="2023-12-08T00:07:20.334" v="531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918B2327-9F33-46AD-AA35-EEDF1DECFFAE}" dt="2024-01-11T19:30:31.072" v="2249" actId="6549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918B2327-9F33-46AD-AA35-EEDF1DECFFAE}" dt="2024-01-04T00:28:31.601" v="1460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9T00:16:42.140" v="1698" actId="20577"/>
        <pc:sldMkLst>
          <pc:docMk/>
          <pc:sldMk cId="1404386273" sldId="1025"/>
        </pc:sldMkLst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2" creationId="{FA6ADC85-E89F-5B65-0CA2-A439946F2818}"/>
          </ac:spMkLst>
        </pc:spChg>
        <pc:spChg chg="mod ord">
          <ac:chgData name="Alfred Asterjadhi" userId="39de57b9-85c0-4fd1-aaac-8ca2b6560ad0" providerId="ADAL" clId="{918B2327-9F33-46AD-AA35-EEDF1DECFFAE}" dt="2024-01-09T00:16:42.140" v="1698" actId="20577"/>
          <ac:spMkLst>
            <pc:docMk/>
            <pc:sldMk cId="1404386273" sldId="1025"/>
            <ac:spMk id="3" creationId="{09FACBBB-F323-999C-C847-ACC3CF5DD8C6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4" creationId="{D8063087-CD16-A696-4806-62D2F03B1C60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5" creationId="{7B9A38CC-CEC3-ED0D-8969-A004F5709D42}"/>
          </ac:spMkLst>
        </pc:spChg>
        <pc:spChg chg="mod ord">
          <ac:chgData name="Alfred Asterjadhi" userId="39de57b9-85c0-4fd1-aaac-8ca2b6560ad0" providerId="ADAL" clId="{918B2327-9F33-46AD-AA35-EEDF1DECFFAE}" dt="2024-01-04T00:28:33.121" v="1461"/>
          <ac:spMkLst>
            <pc:docMk/>
            <pc:sldMk cId="1404386273" sldId="1025"/>
            <ac:spMk id="6" creationId="{F687DD8A-3727-344A-FF12-9DB780057CB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7" creationId="{16B1D023-B1E6-FA3D-4A1F-7DBC7682AC20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8" creationId="{55892878-AB5C-18D6-0FF3-1BC5C4C36934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9" creationId="{03A33BB5-10DE-2DD2-C049-5F62C5B997D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0" creationId="{34784B1B-1475-09C9-2084-2DF7C86CD116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1" creationId="{E859D014-B4EA-0DF5-3B3E-97BAC8D9FB08}"/>
          </ac:spMkLst>
        </pc:spChg>
      </pc:sldChg>
      <pc:sldChg chg="del">
        <pc:chgData name="Alfred Asterjadhi" userId="39de57b9-85c0-4fd1-aaac-8ca2b6560ad0" providerId="ADAL" clId="{918B2327-9F33-46AD-AA35-EEDF1DECFFAE}" dt="2023-12-08T00:10:18.405" v="689" actId="2696"/>
        <pc:sldMkLst>
          <pc:docMk/>
          <pc:sldMk cId="222788427" sldId="1026"/>
        </pc:sldMkLst>
      </pc:sldChg>
      <pc:sldChg chg="del">
        <pc:chgData name="Alfred Asterjadhi" userId="39de57b9-85c0-4fd1-aaac-8ca2b6560ad0" providerId="ADAL" clId="{918B2327-9F33-46AD-AA35-EEDF1DECFFAE}" dt="2023-12-08T00:10:25.657" v="690" actId="2696"/>
        <pc:sldMkLst>
          <pc:docMk/>
          <pc:sldMk cId="267649941" sldId="1027"/>
        </pc:sldMkLst>
      </pc:sldChg>
      <pc:sldChg chg="addSp delSp modSp mod chgLayout">
        <pc:chgData name="Alfred Asterjadhi" userId="39de57b9-85c0-4fd1-aaac-8ca2b6560ad0" providerId="ADAL" clId="{918B2327-9F33-46AD-AA35-EEDF1DECFFAE}" dt="2024-01-04T00:28:34.494" v="1462"/>
        <pc:sldMkLst>
          <pc:docMk/>
          <pc:sldMk cId="3287547131" sldId="1028"/>
        </pc:sldMkLst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34.494" v="1462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7" creationId="{B027083A-2BEA-6251-F70D-737A64FC01D1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8" creationId="{12A24BD2-083B-F473-9C02-C88C53E45785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9" creationId="{C79BD4DB-D5F8-C91E-2DBA-CD3CEA21DF1C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10" creationId="{76AF0C1C-55C8-38A3-F77A-C8AAEF0400DF}"/>
          </ac:spMkLst>
        </pc:spChg>
        <pc:spChg chg="add mod ord">
          <ac:chgData name="Alfred Asterjadhi" userId="39de57b9-85c0-4fd1-aaac-8ca2b6560ad0" providerId="ADAL" clId="{918B2327-9F33-46AD-AA35-EEDF1DECFFAE}" dt="2023-12-08T00:10:38.233" v="693" actId="12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918B2327-9F33-46AD-AA35-EEDF1DECFFAE}" dt="2024-01-04T00:28:56.272" v="1478"/>
        <pc:sldMkLst>
          <pc:docMk/>
          <pc:sldMk cId="3095361314" sldId="1029"/>
        </pc:sldMkLst>
        <pc:spChg chg="mod">
          <ac:chgData name="Alfred Asterjadhi" userId="39de57b9-85c0-4fd1-aaac-8ca2b6560ad0" providerId="ADAL" clId="{918B2327-9F33-46AD-AA35-EEDF1DECFFAE}" dt="2023-12-08T00:26:20.946" v="773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6:38.690" v="775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6.272" v="1478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8:46.708" v="1471"/>
        <pc:sldMkLst>
          <pc:docMk/>
          <pc:sldMk cId="3959530559" sldId="1030"/>
        </pc:sldMkLst>
        <pc:spChg chg="mod">
          <ac:chgData name="Alfred Asterjadhi" userId="39de57b9-85c0-4fd1-aaac-8ca2b6560ad0" providerId="ADAL" clId="{918B2327-9F33-46AD-AA35-EEDF1DECFFAE}" dt="2023-12-08T00:24:34.882" v="741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3:25.988" v="725" actId="20577"/>
          <ac:spMkLst>
            <pc:docMk/>
            <pc:sldMk cId="3959530559" sldId="1030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46.708" v="1471"/>
          <ac:spMkLst>
            <pc:docMk/>
            <pc:sldMk cId="3959530559" sldId="1030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918B2327-9F33-46AD-AA35-EEDF1DECFFAE}" dt="2023-12-08T00:25:58.294" v="771" actId="47"/>
        <pc:sldMkLst>
          <pc:docMk/>
          <pc:sldMk cId="3254695095" sldId="1031"/>
        </pc:sldMkLst>
      </pc:sldChg>
      <pc:sldChg chg="modSp del mod">
        <pc:chgData name="Alfred Asterjadhi" userId="39de57b9-85c0-4fd1-aaac-8ca2b6560ad0" providerId="ADAL" clId="{918B2327-9F33-46AD-AA35-EEDF1DECFFAE}" dt="2024-01-12T19:38:00.679" v="2440" actId="47"/>
        <pc:sldMkLst>
          <pc:docMk/>
          <pc:sldMk cId="3264548205" sldId="1033"/>
        </pc:sldMkLst>
        <pc:spChg chg="mod">
          <ac:chgData name="Alfred Asterjadhi" userId="39de57b9-85c0-4fd1-aaac-8ca2b6560ad0" providerId="ADAL" clId="{918B2327-9F33-46AD-AA35-EEDF1DECFFAE}" dt="2023-12-08T00:29:34.092" v="815" actId="2057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918B2327-9F33-46AD-AA35-EEDF1DECFFAE}" dt="2024-01-04T00:29:03.075" v="1483"/>
          <ac:spMkLst>
            <pc:docMk/>
            <pc:sldMk cId="3264548205" sldId="1033"/>
            <ac:spMk id="6" creationId="{DF5AF29D-AB4E-9F81-4744-1A4F81FFC3F8}"/>
          </ac:spMkLst>
        </pc:spChg>
      </pc:sldChg>
      <pc:sldChg chg="modSp mod">
        <pc:chgData name="Alfred Asterjadhi" userId="39de57b9-85c0-4fd1-aaac-8ca2b6560ad0" providerId="ADAL" clId="{918B2327-9F33-46AD-AA35-EEDF1DECFFAE}" dt="2024-01-04T00:29:05.682" v="1485"/>
        <pc:sldMkLst>
          <pc:docMk/>
          <pc:sldMk cId="1865298196" sldId="1034"/>
        </pc:sldMkLst>
        <pc:spChg chg="mod">
          <ac:chgData name="Alfred Asterjadhi" userId="39de57b9-85c0-4fd1-aaac-8ca2b6560ad0" providerId="ADAL" clId="{918B2327-9F33-46AD-AA35-EEDF1DECFFAE}" dt="2023-12-08T00:29:45.817" v="817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918B2327-9F33-46AD-AA35-EEDF1DECFFAE}" dt="2024-01-04T00:29:05.682" v="1485"/>
          <ac:spMkLst>
            <pc:docMk/>
            <pc:sldMk cId="1865298196" sldId="1034"/>
            <ac:spMk id="6" creationId="{BFAF1548-C7B4-5F83-BD76-F4E3BAAA36B8}"/>
          </ac:spMkLst>
        </pc:spChg>
      </pc:sldChg>
      <pc:sldChg chg="del">
        <pc:chgData name="Alfred Asterjadhi" userId="39de57b9-85c0-4fd1-aaac-8ca2b6560ad0" providerId="ADAL" clId="{918B2327-9F33-46AD-AA35-EEDF1DECFFAE}" dt="2023-12-08T00:26:45.852" v="776" actId="47"/>
        <pc:sldMkLst>
          <pc:docMk/>
          <pc:sldMk cId="3456116423" sldId="1035"/>
        </pc:sldMkLst>
      </pc:sldChg>
      <pc:sldChg chg="addSp delSp modSp mod chgLayout">
        <pc:chgData name="Alfred Asterjadhi" userId="39de57b9-85c0-4fd1-aaac-8ca2b6560ad0" providerId="ADAL" clId="{918B2327-9F33-46AD-AA35-EEDF1DECFFAE}" dt="2024-01-04T00:28:41.529" v="1467"/>
        <pc:sldMkLst>
          <pc:docMk/>
          <pc:sldMk cId="603264867" sldId="1036"/>
        </pc:sldMkLst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41.529" v="1467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7" creationId="{D1D3390B-5A0A-7B68-311C-35846ADDB2A0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8" creationId="{B56D0634-8D72-210D-AE5C-CDA3187F67F4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9" creationId="{924BA3CD-2B96-2835-E961-165A75F1E3F7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10" creationId="{24A22DEB-BFB8-661C-DB94-FEDB8239B8A0}"/>
          </ac:spMkLst>
        </pc:spChg>
        <pc:spChg chg="add mod ord">
          <ac:chgData name="Alfred Asterjadhi" userId="39de57b9-85c0-4fd1-aaac-8ca2b6560ad0" providerId="ADAL" clId="{918B2327-9F33-46AD-AA35-EEDF1DECFFAE}" dt="2023-12-08T00:12:38.124" v="712" actId="12"/>
          <ac:spMkLst>
            <pc:docMk/>
            <pc:sldMk cId="603264867" sldId="1036"/>
            <ac:spMk id="11" creationId="{802B8475-AE74-75A8-8302-13C07F9648AE}"/>
          </ac:spMkLst>
        </pc:spChg>
      </pc:sldChg>
      <pc:sldChg chg="del">
        <pc:chgData name="Alfred Asterjadhi" userId="39de57b9-85c0-4fd1-aaac-8ca2b6560ad0" providerId="ADAL" clId="{918B2327-9F33-46AD-AA35-EEDF1DECFFAE}" dt="2023-12-08T00:26:03.467" v="772" actId="47"/>
        <pc:sldMkLst>
          <pc:docMk/>
          <pc:sldMk cId="4147590439" sldId="1037"/>
        </pc:sldMkLst>
      </pc:sldChg>
      <pc:sldChg chg="addSp delSp modSp mod chgLayout">
        <pc:chgData name="Alfred Asterjadhi" userId="39de57b9-85c0-4fd1-aaac-8ca2b6560ad0" providerId="ADAL" clId="{918B2327-9F33-46AD-AA35-EEDF1DECFFAE}" dt="2024-01-04T00:28:57.638" v="1479"/>
        <pc:sldMkLst>
          <pc:docMk/>
          <pc:sldMk cId="1819786892" sldId="1038"/>
        </pc:sldMkLst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57.638" v="1479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7" creationId="{BF8847DD-B507-8EE0-3682-56DC1BD1696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8" creationId="{B61042B4-3CF9-BAB6-745E-441C1DC29E5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9" creationId="{BF501DD0-FA5C-3B3C-FF2C-58485C39FAD8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0" creationId="{BF682461-EE5A-5B62-7F5F-04394DEB3838}"/>
          </ac:spMkLst>
        </pc:spChg>
        <pc:spChg chg="add 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4T00:29:00.367" v="1481"/>
        <pc:sldMkLst>
          <pc:docMk/>
          <pc:sldMk cId="3814028870" sldId="1039"/>
        </pc:sldMkLst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9:00.367" v="1481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7" creationId="{D7AD6041-3916-C4A6-85AE-22ACFAE7F0D4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8" creationId="{EDBC946C-58CC-6DE2-9468-7CA9ACB0F3C2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9" creationId="{5D719891-C135-C7D3-8731-EF2AFEF5686C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0" creationId="{2C7C4937-A89C-8468-A07D-EE72B06FD240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1" creationId="{ED8D3242-362D-912F-FA3E-26DA1BC280A9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3.279" v="393" actId="2696"/>
        <pc:sldMkLst>
          <pc:docMk/>
          <pc:sldMk cId="853388523" sldId="1040"/>
        </pc:sldMkLst>
        <pc:spChg chg="mod">
          <ac:chgData name="Alfred Asterjadhi" userId="39de57b9-85c0-4fd1-aaac-8ca2b6560ad0" providerId="ADAL" clId="{918B2327-9F33-46AD-AA35-EEDF1DECFFAE}" dt="2023-12-07T23:29:48.174" v="78"/>
          <ac:spMkLst>
            <pc:docMk/>
            <pc:sldMk cId="853388523" sldId="1040"/>
            <ac:spMk id="3" creationId="{D20906E0-F900-4991-83B1-675F5B67FA2D}"/>
          </ac:spMkLst>
        </pc:spChg>
      </pc:sldChg>
      <pc:sldChg chg="del">
        <pc:chgData name="Alfred Asterjadhi" userId="39de57b9-85c0-4fd1-aaac-8ca2b6560ad0" providerId="ADAL" clId="{918B2327-9F33-46AD-AA35-EEDF1DECFFAE}" dt="2023-12-07T23:57:26.268" v="394" actId="2696"/>
        <pc:sldMkLst>
          <pc:docMk/>
          <pc:sldMk cId="2846313192" sldId="1041"/>
        </pc:sldMkLst>
      </pc:sldChg>
      <pc:sldChg chg="del">
        <pc:chgData name="Alfred Asterjadhi" userId="39de57b9-85c0-4fd1-aaac-8ca2b6560ad0" providerId="ADAL" clId="{918B2327-9F33-46AD-AA35-EEDF1DECFFAE}" dt="2023-12-07T23:57:28.710" v="395" actId="2696"/>
        <pc:sldMkLst>
          <pc:docMk/>
          <pc:sldMk cId="2488498920" sldId="1042"/>
        </pc:sldMkLst>
      </pc:sldChg>
      <pc:sldChg chg="del">
        <pc:chgData name="Alfred Asterjadhi" userId="39de57b9-85c0-4fd1-aaac-8ca2b6560ad0" providerId="ADAL" clId="{918B2327-9F33-46AD-AA35-EEDF1DECFFAE}" dt="2023-12-07T23:57:30.703" v="396" actId="2696"/>
        <pc:sldMkLst>
          <pc:docMk/>
          <pc:sldMk cId="2275702997" sldId="1043"/>
        </pc:sldMkLst>
      </pc:sldChg>
      <pc:sldChg chg="del">
        <pc:chgData name="Alfred Asterjadhi" userId="39de57b9-85c0-4fd1-aaac-8ca2b6560ad0" providerId="ADAL" clId="{918B2327-9F33-46AD-AA35-EEDF1DECFFAE}" dt="2023-12-07T23:57:33.506" v="397" actId="2696"/>
        <pc:sldMkLst>
          <pc:docMk/>
          <pc:sldMk cId="3030068099" sldId="1044"/>
        </pc:sldMkLst>
      </pc:sldChg>
      <pc:sldChg chg="del">
        <pc:chgData name="Alfred Asterjadhi" userId="39de57b9-85c0-4fd1-aaac-8ca2b6560ad0" providerId="ADAL" clId="{918B2327-9F33-46AD-AA35-EEDF1DECFFAE}" dt="2023-12-07T23:57:36.301" v="398" actId="2696"/>
        <pc:sldMkLst>
          <pc:docMk/>
          <pc:sldMk cId="1439753108" sldId="1045"/>
        </pc:sldMkLst>
      </pc:sldChg>
      <pc:sldChg chg="del">
        <pc:chgData name="Alfred Asterjadhi" userId="39de57b9-85c0-4fd1-aaac-8ca2b6560ad0" providerId="ADAL" clId="{918B2327-9F33-46AD-AA35-EEDF1DECFFAE}" dt="2023-12-07T23:57:38.223" v="399" actId="2696"/>
        <pc:sldMkLst>
          <pc:docMk/>
          <pc:sldMk cId="4255386338" sldId="1046"/>
        </pc:sldMkLst>
      </pc:sldChg>
      <pc:sldChg chg="del">
        <pc:chgData name="Alfred Asterjadhi" userId="39de57b9-85c0-4fd1-aaac-8ca2b6560ad0" providerId="ADAL" clId="{918B2327-9F33-46AD-AA35-EEDF1DECFFAE}" dt="2023-12-07T23:57:40.553" v="400" actId="2696"/>
        <pc:sldMkLst>
          <pc:docMk/>
          <pc:sldMk cId="1258431245" sldId="104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30771405" sldId="1051"/>
        </pc:sldMkLst>
      </pc:sldChg>
      <pc:sldChg chg="add del">
        <pc:chgData name="Alfred Asterjadhi" userId="39de57b9-85c0-4fd1-aaac-8ca2b6560ad0" providerId="ADAL" clId="{918B2327-9F33-46AD-AA35-EEDF1DECFFAE}" dt="2023-12-08T00:32:38.021" v="903" actId="47"/>
        <pc:sldMkLst>
          <pc:docMk/>
          <pc:sldMk cId="2854774258" sldId="1051"/>
        </pc:sldMkLst>
      </pc:sldChg>
      <pc:sldChg chg="modSp add del mod">
        <pc:chgData name="Alfred Asterjadhi" userId="39de57b9-85c0-4fd1-aaac-8ca2b6560ad0" providerId="ADAL" clId="{918B2327-9F33-46AD-AA35-EEDF1DECFFAE}" dt="2023-12-08T00:33:13.060" v="909" actId="47"/>
        <pc:sldMkLst>
          <pc:docMk/>
          <pc:sldMk cId="1481931929" sldId="1053"/>
        </pc:sldMkLst>
        <pc:spChg chg="mod">
          <ac:chgData name="Alfred Asterjadhi" userId="39de57b9-85c0-4fd1-aaac-8ca2b6560ad0" providerId="ADAL" clId="{918B2327-9F33-46AD-AA35-EEDF1DECFFAE}" dt="2023-12-08T00:32:52.905" v="907" actId="20577"/>
          <ac:spMkLst>
            <pc:docMk/>
            <pc:sldMk cId="1481931929" sldId="1053"/>
            <ac:spMk id="2" creationId="{D8211976-0E93-4B96-A3B8-D81447BF9548}"/>
          </ac:spMkLst>
        </pc:spChg>
        <pc:spChg chg="mod">
          <ac:chgData name="Alfred Asterjadhi" userId="39de57b9-85c0-4fd1-aaac-8ca2b6560ad0" providerId="ADAL" clId="{918B2327-9F33-46AD-AA35-EEDF1DECFFAE}" dt="2023-12-08T00:32:56.547" v="908" actId="20577"/>
          <ac:spMkLst>
            <pc:docMk/>
            <pc:sldMk cId="1481931929" sldId="1053"/>
            <ac:spMk id="39" creationId="{BE561A9E-344D-44FE-8BB1-F9B2F731BCAA}"/>
          </ac:spMkLst>
        </pc:spChg>
      </pc:sldChg>
      <pc:sldChg chg="add del">
        <pc:chgData name="Alfred Asterjadhi" userId="39de57b9-85c0-4fd1-aaac-8ca2b6560ad0" providerId="ADAL" clId="{918B2327-9F33-46AD-AA35-EEDF1DECFFAE}" dt="2023-12-08T00:32:45.047" v="905" actId="2696"/>
        <pc:sldMkLst>
          <pc:docMk/>
          <pc:sldMk cId="2677394723" sldId="1053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238388333" sldId="1053"/>
        </pc:sldMkLst>
      </pc:sldChg>
      <pc:sldChg chg="del">
        <pc:chgData name="Alfred Asterjadhi" userId="39de57b9-85c0-4fd1-aaac-8ca2b6560ad0" providerId="ADAL" clId="{918B2327-9F33-46AD-AA35-EEDF1DECFFAE}" dt="2023-12-08T00:28:23.621" v="785" actId="47"/>
        <pc:sldMkLst>
          <pc:docMk/>
          <pc:sldMk cId="2586608742" sldId="1055"/>
        </pc:sldMkLst>
      </pc:sldChg>
      <pc:sldChg chg="add del">
        <pc:chgData name="Alfred Asterjadhi" userId="39de57b9-85c0-4fd1-aaac-8ca2b6560ad0" providerId="ADAL" clId="{918B2327-9F33-46AD-AA35-EEDF1DECFFAE}" dt="2023-12-08T00:32:40.379" v="904" actId="47"/>
        <pc:sldMkLst>
          <pc:docMk/>
          <pc:sldMk cId="97113197" sldId="1056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9060853" sldId="1056"/>
        </pc:sldMkLst>
      </pc:sldChg>
      <pc:sldChg chg="add del">
        <pc:chgData name="Alfred Asterjadhi" userId="39de57b9-85c0-4fd1-aaac-8ca2b6560ad0" providerId="ADAL" clId="{918B2327-9F33-46AD-AA35-EEDF1DECFFAE}" dt="2023-12-08T00:33:41.249" v="917" actId="47"/>
        <pc:sldMkLst>
          <pc:docMk/>
          <pc:sldMk cId="289748979" sldId="105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783774361" sldId="1057"/>
        </pc:sldMkLst>
      </pc:sldChg>
      <pc:sldChg chg="modSp add mod">
        <pc:chgData name="Alfred Asterjadhi" userId="39de57b9-85c0-4fd1-aaac-8ca2b6560ad0" providerId="ADAL" clId="{918B2327-9F33-46AD-AA35-EEDF1DECFFAE}" dt="2024-01-09T19:30:24.520" v="1950"/>
        <pc:sldMkLst>
          <pc:docMk/>
          <pc:sldMk cId="3828928684" sldId="1058"/>
        </pc:sldMkLst>
        <pc:spChg chg="mod">
          <ac:chgData name="Alfred Asterjadhi" userId="39de57b9-85c0-4fd1-aaac-8ca2b6560ad0" providerId="ADAL" clId="{918B2327-9F33-46AD-AA35-EEDF1DECFFAE}" dt="2023-12-08T00:01:20.564" v="421" actId="20577"/>
          <ac:spMkLst>
            <pc:docMk/>
            <pc:sldMk cId="3828928684" sldId="1058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9.249" v="1450"/>
          <ac:spMkLst>
            <pc:docMk/>
            <pc:sldMk cId="3828928684" sldId="105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24.520" v="1950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0:52.098" v="1963"/>
        <pc:sldMkLst>
          <pc:docMk/>
          <pc:sldMk cId="1089014833" sldId="1059"/>
        </pc:sldMkLst>
        <pc:spChg chg="mod">
          <ac:chgData name="Alfred Asterjadhi" userId="39de57b9-85c0-4fd1-aaac-8ca2b6560ad0" providerId="ADAL" clId="{918B2327-9F33-46AD-AA35-EEDF1DECFFAE}" dt="2023-12-08T00:01:23.663" v="422" actId="20577"/>
          <ac:spMkLst>
            <pc:docMk/>
            <pc:sldMk cId="1089014833" sldId="1059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0.498" v="1451"/>
          <ac:spMkLst>
            <pc:docMk/>
            <pc:sldMk cId="1089014833" sldId="105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52.098" v="1963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0:38.413" v="2359" actId="20577"/>
        <pc:sldMkLst>
          <pc:docMk/>
          <pc:sldMk cId="3832852367" sldId="1060"/>
        </pc:sldMkLst>
        <pc:spChg chg="mod">
          <ac:chgData name="Alfred Asterjadhi" userId="39de57b9-85c0-4fd1-aaac-8ca2b6560ad0" providerId="ADAL" clId="{918B2327-9F33-46AD-AA35-EEDF1DECFFAE}" dt="2023-12-08T00:01:27.334" v="423" actId="20577"/>
          <ac:spMkLst>
            <pc:docMk/>
            <pc:sldMk cId="3832852367" sldId="106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1.718" v="1452"/>
          <ac:spMkLst>
            <pc:docMk/>
            <pc:sldMk cId="3832852367" sldId="106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30:38.413" v="2359" actId="2057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2:10.500" v="1993"/>
        <pc:sldMkLst>
          <pc:docMk/>
          <pc:sldMk cId="2528763118" sldId="1061"/>
        </pc:sldMkLst>
        <pc:spChg chg="mod">
          <ac:chgData name="Alfred Asterjadhi" userId="39de57b9-85c0-4fd1-aaac-8ca2b6560ad0" providerId="ADAL" clId="{918B2327-9F33-46AD-AA35-EEDF1DECFFAE}" dt="2023-12-08T00:01:35.577" v="425" actId="20577"/>
          <ac:spMkLst>
            <pc:docMk/>
            <pc:sldMk cId="2528763118" sldId="106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3.005" v="1453"/>
          <ac:spMkLst>
            <pc:docMk/>
            <pc:sldMk cId="2528763118" sldId="106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2:10.500" v="1993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modSp add mod ord">
        <pc:chgData name="Alfred Asterjadhi" userId="39de57b9-85c0-4fd1-aaac-8ca2b6560ad0" providerId="ADAL" clId="{918B2327-9F33-46AD-AA35-EEDF1DECFFAE}" dt="2024-01-04T00:28:44.988" v="1470"/>
        <pc:sldMkLst>
          <pc:docMk/>
          <pc:sldMk cId="420957283" sldId="1062"/>
        </pc:sldMkLst>
        <pc:spChg chg="mod">
          <ac:chgData name="Alfred Asterjadhi" userId="39de57b9-85c0-4fd1-aaac-8ca2b6560ad0" providerId="ADAL" clId="{918B2327-9F33-46AD-AA35-EEDF1DECFFAE}" dt="2023-12-08T00:24:23.192" v="740" actId="20577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4.988" v="1470"/>
          <ac:spMkLst>
            <pc:docMk/>
            <pc:sldMk cId="420957283" sldId="1062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8.034" v="1472"/>
        <pc:sldMkLst>
          <pc:docMk/>
          <pc:sldMk cId="4237730190" sldId="1063"/>
        </pc:sldMkLst>
        <pc:spChg chg="mod">
          <ac:chgData name="Alfred Asterjadhi" userId="39de57b9-85c0-4fd1-aaac-8ca2b6560ad0" providerId="ADAL" clId="{918B2327-9F33-46AD-AA35-EEDF1DECFFAE}" dt="2023-12-08T00:24:46.399" v="742" actId="20577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8.034" v="1472"/>
          <ac:spMkLst>
            <pc:docMk/>
            <pc:sldMk cId="4237730190" sldId="1063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9.301" v="1473"/>
        <pc:sldMkLst>
          <pc:docMk/>
          <pc:sldMk cId="755068326" sldId="1064"/>
        </pc:sldMkLst>
        <pc:spChg chg="mod">
          <ac:chgData name="Alfred Asterjadhi" userId="39de57b9-85c0-4fd1-aaac-8ca2b6560ad0" providerId="ADAL" clId="{918B2327-9F33-46AD-AA35-EEDF1DECFFAE}" dt="2023-12-08T00:24:49.061" v="743" actId="20577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9.301" v="1473"/>
          <ac:spMkLst>
            <pc:docMk/>
            <pc:sldMk cId="755068326" sldId="106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0.642" v="1474"/>
        <pc:sldMkLst>
          <pc:docMk/>
          <pc:sldMk cId="3310225282" sldId="1065"/>
        </pc:sldMkLst>
        <pc:spChg chg="mod">
          <ac:chgData name="Alfred Asterjadhi" userId="39de57b9-85c0-4fd1-aaac-8ca2b6560ad0" providerId="ADAL" clId="{918B2327-9F33-46AD-AA35-EEDF1DECFFAE}" dt="2023-12-08T00:25:08.515" v="746" actId="6549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0.642" v="1474"/>
          <ac:spMkLst>
            <pc:docMk/>
            <pc:sldMk cId="3310225282" sldId="1065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1.946" v="1475"/>
        <pc:sldMkLst>
          <pc:docMk/>
          <pc:sldMk cId="3289567463" sldId="1066"/>
        </pc:sldMkLst>
        <pc:spChg chg="mod">
          <ac:chgData name="Alfred Asterjadhi" userId="39de57b9-85c0-4fd1-aaac-8ca2b6560ad0" providerId="ADAL" clId="{918B2327-9F33-46AD-AA35-EEDF1DECFFAE}" dt="2023-12-08T00:25:13.271" v="748" actId="6549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1.946" v="1475"/>
          <ac:spMkLst>
            <pc:docMk/>
            <pc:sldMk cId="3289567463" sldId="1066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3.324" v="1476"/>
        <pc:sldMkLst>
          <pc:docMk/>
          <pc:sldMk cId="856501673" sldId="1067"/>
        </pc:sldMkLst>
        <pc:spChg chg="mod">
          <ac:chgData name="Alfred Asterjadhi" userId="39de57b9-85c0-4fd1-aaac-8ca2b6560ad0" providerId="ADAL" clId="{918B2327-9F33-46AD-AA35-EEDF1DECFFAE}" dt="2023-12-08T00:25:33.730" v="755" actId="20577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47.559" v="763" actId="20577"/>
          <ac:spMkLst>
            <pc:docMk/>
            <pc:sldMk cId="856501673" sldId="1067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3.324" v="1476"/>
          <ac:spMkLst>
            <pc:docMk/>
            <pc:sldMk cId="856501673" sldId="106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4.692" v="1477"/>
        <pc:sldMkLst>
          <pc:docMk/>
          <pc:sldMk cId="3051592254" sldId="1068"/>
        </pc:sldMkLst>
        <pc:spChg chg="mod">
          <ac:chgData name="Alfred Asterjadhi" userId="39de57b9-85c0-4fd1-aaac-8ca2b6560ad0" providerId="ADAL" clId="{918B2327-9F33-46AD-AA35-EEDF1DECFFAE}" dt="2023-12-08T00:25:41.784" v="75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51.720" v="770" actId="20577"/>
          <ac:spMkLst>
            <pc:docMk/>
            <pc:sldMk cId="3051592254" sldId="1068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4.692" v="1477"/>
          <ac:spMkLst>
            <pc:docMk/>
            <pc:sldMk cId="3051592254" sldId="1068"/>
            <ac:spMk id="6" creationId="{974B2026-97FB-40D2-8F22-7E6D319B4EA2}"/>
          </ac:spMkLst>
        </pc:spChg>
      </pc:sldChg>
      <pc:sldChg chg="modSp new mod">
        <pc:chgData name="Alfred Asterjadhi" userId="39de57b9-85c0-4fd1-aaac-8ca2b6560ad0" providerId="ADAL" clId="{918B2327-9F33-46AD-AA35-EEDF1DECFFAE}" dt="2024-01-04T00:29:01.632" v="1482"/>
        <pc:sldMkLst>
          <pc:docMk/>
          <pc:sldMk cId="1268796722" sldId="1069"/>
        </pc:sldMkLst>
        <pc:spChg chg="mod">
          <ac:chgData name="Alfred Asterjadhi" userId="39de57b9-85c0-4fd1-aaac-8ca2b6560ad0" providerId="ADAL" clId="{918B2327-9F33-46AD-AA35-EEDF1DECFFAE}" dt="2023-12-08T00:29:29.270" v="814" actId="20577"/>
          <ac:spMkLst>
            <pc:docMk/>
            <pc:sldMk cId="1268796722" sldId="1069"/>
            <ac:spMk id="2" creationId="{CBB6BE89-725C-7287-F96F-BE5358133A36}"/>
          </ac:spMkLst>
        </pc:spChg>
        <pc:spChg chg="mod">
          <ac:chgData name="Alfred Asterjadhi" userId="39de57b9-85c0-4fd1-aaac-8ca2b6560ad0" providerId="ADAL" clId="{918B2327-9F33-46AD-AA35-EEDF1DECFFAE}" dt="2024-01-04T00:29:01.632" v="1482"/>
          <ac:spMkLst>
            <pc:docMk/>
            <pc:sldMk cId="1268796722" sldId="1069"/>
            <ac:spMk id="6" creationId="{A843F1B1-22CD-3B09-326F-EF9071A68CDB}"/>
          </ac:spMkLst>
        </pc:spChg>
      </pc:sldChg>
      <pc:sldChg chg="modSp add mod">
        <pc:chgData name="Alfred Asterjadhi" userId="39de57b9-85c0-4fd1-aaac-8ca2b6560ad0" providerId="ADAL" clId="{918B2327-9F33-46AD-AA35-EEDF1DECFFAE}" dt="2024-01-12T19:29:06.987" v="2353"/>
        <pc:sldMkLst>
          <pc:docMk/>
          <pc:sldMk cId="1911178581" sldId="1070"/>
        </pc:sldMkLst>
        <pc:spChg chg="mod">
          <ac:chgData name="Alfred Asterjadhi" userId="39de57b9-85c0-4fd1-aaac-8ca2b6560ad0" providerId="ADAL" clId="{918B2327-9F33-46AD-AA35-EEDF1DECFFAE}" dt="2023-12-20T19:10:57.021" v="1383" actId="20577"/>
          <ac:spMkLst>
            <pc:docMk/>
            <pc:sldMk cId="1911178581" sldId="107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4.093" v="1454"/>
          <ac:spMkLst>
            <pc:docMk/>
            <pc:sldMk cId="1911178581" sldId="107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06.987" v="2353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9:48.350" v="2356" actId="2164"/>
        <pc:sldMkLst>
          <pc:docMk/>
          <pc:sldMk cId="4040184548" sldId="1071"/>
        </pc:sldMkLst>
        <pc:spChg chg="mod">
          <ac:chgData name="Alfred Asterjadhi" userId="39de57b9-85c0-4fd1-aaac-8ca2b6560ad0" providerId="ADAL" clId="{918B2327-9F33-46AD-AA35-EEDF1DECFFAE}" dt="2023-12-20T19:10:59.936" v="1384" actId="20577"/>
          <ac:spMkLst>
            <pc:docMk/>
            <pc:sldMk cId="4040184548" sldId="107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5.259" v="1455"/>
          <ac:spMkLst>
            <pc:docMk/>
            <pc:sldMk cId="4040184548" sldId="107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48.350" v="2356" actId="2164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7:44.166" v="2350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918B2327-9F33-46AD-AA35-EEDF1DECFFAE}" dt="2023-12-20T19:11:02.320" v="1385" actId="20577"/>
          <ac:spMkLst>
            <pc:docMk/>
            <pc:sldMk cId="4205713527" sldId="1072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6.618" v="1456"/>
          <ac:spMkLst>
            <pc:docMk/>
            <pc:sldMk cId="4205713527" sldId="107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7:44.166" v="2350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1T19:35:04.835" v="2286" actId="20577"/>
        <pc:sldMkLst>
          <pc:docMk/>
          <pc:sldMk cId="2732103386" sldId="1073"/>
        </pc:sldMkLst>
        <pc:spChg chg="mod">
          <ac:chgData name="Alfred Asterjadhi" userId="39de57b9-85c0-4fd1-aaac-8ca2b6560ad0" providerId="ADAL" clId="{918B2327-9F33-46AD-AA35-EEDF1DECFFAE}" dt="2023-12-20T19:11:13.311" v="1399" actId="20577"/>
          <ac:spMkLst>
            <pc:docMk/>
            <pc:sldMk cId="2732103386" sldId="107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7.774" v="1457"/>
          <ac:spMkLst>
            <pc:docMk/>
            <pc:sldMk cId="2732103386" sldId="107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1T19:35:04.835" v="2286" actId="2057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MasterChg chg="modSp mod modSldLayout">
        <pc:chgData name="Alfred Asterjadhi" userId="39de57b9-85c0-4fd1-aaac-8ca2b6560ad0" providerId="ADAL" clId="{918B2327-9F33-46AD-AA35-EEDF1DECFFAE}" dt="2023-12-11T17:41:48.734" v="1271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18B2327-9F33-46AD-AA35-EEDF1DECFFAE}" dt="2023-12-11T17:41:48.734" v="1271" actId="6549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7:54.869" v="31"/>
          <ac:spMkLst>
            <pc:docMk/>
            <pc:sldMasterMk cId="0" sldId="2147483656"/>
            <ac:spMk id="1027" creationId="{00000000-0000-0000-0000-000000000000}"/>
          </ac:spMkLst>
        </pc:spChg>
        <pc:sldLayoutChg chg="modSp mod">
          <pc:chgData name="Alfred Asterjadhi" userId="39de57b9-85c0-4fd1-aaac-8ca2b6560ad0" providerId="ADAL" clId="{918B2327-9F33-46AD-AA35-EEDF1DECFFAE}" dt="2023-12-07T23:27:57.103" v="32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918B2327-9F33-46AD-AA35-EEDF1DECFFAE}" dt="2023-12-07T23:27:57.103" v="32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36.457" v="26" actId="20577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918B2327-9F33-46AD-AA35-EEDF1DECFFAE}" dt="2023-12-07T23:27:36.457" v="26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2.668" v="27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918B2327-9F33-46AD-AA35-EEDF1DECFFAE}" dt="2023-12-07T23:27:42.668" v="27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4.399" v="28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918B2327-9F33-46AD-AA35-EEDF1DECFFAE}" dt="2023-12-07T23:27:44.399" v="2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6.885" v="29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918B2327-9F33-46AD-AA35-EEDF1DECFFAE}" dt="2023-12-07T23:27:46.885" v="29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8.833" v="30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918B2327-9F33-46AD-AA35-EEDF1DECFFAE}" dt="2023-12-07T23:27:48.833" v="3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CD142DAD-197B-4B97-895B-4FD46522C6BA}"/>
    <pc:docChg chg="undo redo custSel addSld delSld modSld sldOrd modMainMaster">
      <pc:chgData name="Alfred Asterjadhi" userId="39de57b9-85c0-4fd1-aaac-8ca2b6560ad0" providerId="ADAL" clId="{CD142DAD-197B-4B97-895B-4FD46522C6BA}" dt="2024-07-23T17:41:51.677" v="7154" actId="14734"/>
      <pc:docMkLst>
        <pc:docMk/>
      </pc:docMkLst>
      <pc:sldChg chg="modSp mod">
        <pc:chgData name="Alfred Asterjadhi" userId="39de57b9-85c0-4fd1-aaac-8ca2b6560ad0" providerId="ADAL" clId="{CD142DAD-197B-4B97-895B-4FD46522C6BA}" dt="2024-07-17T18:27:17.345" v="5947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142DAD-197B-4B97-895B-4FD46522C6BA}" dt="2024-07-17T18:27:17.345" v="594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56:01.125" v="5768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D142DAD-197B-4B97-895B-4FD46522C6BA}" dt="2024-07-15T02:13:15.694" v="261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142DAD-197B-4B97-895B-4FD46522C6BA}" dt="2024-07-17T17:56:01.125" v="576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142DAD-197B-4B97-895B-4FD46522C6BA}" dt="2024-07-19T12:08:40.760" v="71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142DAD-197B-4B97-895B-4FD46522C6BA}" dt="2024-07-19T12:08:40.760" v="71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9:36:12.131" v="6712" actId="20578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142DAD-197B-4B97-895B-4FD46522C6BA}" dt="2024-07-18T19:45:01.008" v="7087"/>
        <pc:sldMkLst>
          <pc:docMk/>
          <pc:sldMk cId="3576977642" sldId="362"/>
        </pc:sldMkLst>
        <pc:spChg chg="mod">
          <ac:chgData name="Alfred Asterjadhi" userId="39de57b9-85c0-4fd1-aaac-8ca2b6560ad0" providerId="ADAL" clId="{CD142DAD-197B-4B97-895B-4FD46522C6BA}" dt="2024-07-18T19:45:01.008" v="7087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CD142DAD-197B-4B97-895B-4FD46522C6BA}" dt="2024-07-18T23:28:04.407" v="7110" actId="6549"/>
        <pc:sldMkLst>
          <pc:docMk/>
          <pc:sldMk cId="3140364693" sldId="997"/>
        </pc:sldMkLst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3" creationId="{DC0AC733-9904-DF6B-8EFD-B93A9D2BCEF1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6" creationId="{29CFE1A9-332B-2B06-C330-B9EB4742F3D1}"/>
          </ac:spMkLst>
        </pc:spChg>
        <pc:spChg chg="mod ord">
          <ac:chgData name="Alfred Asterjadhi" userId="39de57b9-85c0-4fd1-aaac-8ca2b6560ad0" providerId="ADAL" clId="{CD142DAD-197B-4B97-895B-4FD46522C6BA}" dt="2024-07-18T23:28:04.407" v="7110" actId="6549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8" creationId="{A3590C53-8437-2D86-5607-49E54436C60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9" creationId="{6B0A9426-1CA4-CA5F-6DB6-C14D31F5B5FD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0" creationId="{490396C4-6FD1-7BB3-BFAB-CF13362F35E3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1" creationId="{5A44292B-B2A1-BCA1-E3BE-7979590CBDFF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2" creationId="{A88A8F6A-A1A6-6184-59B4-FF6BFEAE4433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3" creationId="{98C98A9B-5188-9794-69F1-E6945979C309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4" creationId="{007137CA-799B-6EB7-EA56-700B6B04055E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5" creationId="{483DD782-7D1E-A457-50D7-1A185FB486C7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6" creationId="{93308A5A-A146-722C-AFED-DB0AB52FAC28}"/>
          </ac:spMkLst>
        </pc:spChg>
      </pc:sldChg>
      <pc:sldChg chg="modSp mod">
        <pc:chgData name="Alfred Asterjadhi" userId="39de57b9-85c0-4fd1-aaac-8ca2b6560ad0" providerId="ADAL" clId="{CD142DAD-197B-4B97-895B-4FD46522C6BA}" dt="2024-07-15T17:40:01.935" v="4366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142DAD-197B-4B97-895B-4FD46522C6BA}" dt="2024-07-15T17:40:01.935" v="4366" actId="13926"/>
          <ac:spMkLst>
            <pc:docMk/>
            <pc:sldMk cId="3233208257" sldId="100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142DAD-197B-4B97-895B-4FD46522C6BA}" dt="2024-07-15T03:39:42.744" v="3311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142DAD-197B-4B97-895B-4FD46522C6BA}" dt="2024-07-15T03:39:42.744" v="3311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142DAD-197B-4B97-895B-4FD46522C6BA}" dt="2024-07-15T17:45:31.447" v="444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142DAD-197B-4B97-895B-4FD46522C6BA}" dt="2024-07-15T17:45:31.447" v="444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CD142DAD-197B-4B97-895B-4FD46522C6BA}" dt="2024-07-15T19:11:14.202" v="4719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142DAD-197B-4B97-895B-4FD46522C6BA}" dt="2024-07-13T14:00:37.618" v="1691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5T19:11:14.202" v="471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CD142DAD-197B-4B97-895B-4FD46522C6BA}" dt="2024-07-18T21:51:28.444" v="7107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142DAD-197B-4B97-895B-4FD46522C6BA}" dt="2024-07-18T21:51:28.444" v="7107" actId="20577"/>
          <ac:spMkLst>
            <pc:docMk/>
            <pc:sldMk cId="1865298196" sldId="1034"/>
            <ac:spMk id="11" creationId="{768268AB-4E8E-8E1A-D3A5-EF8F844ECB78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21.896" v="6704" actId="207"/>
        <pc:sldMkLst>
          <pc:docMk/>
          <pc:sldMk cId="2191704044" sldId="1039"/>
        </pc:sldMkLst>
        <pc:spChg chg="mod">
          <ac:chgData name="Alfred Asterjadhi" userId="39de57b9-85c0-4fd1-aaac-8ca2b6560ad0" providerId="ADAL" clId="{CD142DAD-197B-4B97-895B-4FD46522C6BA}" dt="2024-07-18T12:17:36.263" v="6407" actId="20577"/>
          <ac:spMkLst>
            <pc:docMk/>
            <pc:sldMk cId="2191704044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19:35:21.896" v="6704" actId="207"/>
          <ac:spMkLst>
            <pc:docMk/>
            <pc:sldMk cId="2191704044" sldId="1039"/>
            <ac:spMk id="3" creationId="{2C08B101-42DC-1716-269A-5A07B06D62DE}"/>
          </ac:spMkLst>
        </pc:spChg>
      </pc:sldChg>
      <pc:sldChg chg="modSp del mod">
        <pc:chgData name="Alfred Asterjadhi" userId="39de57b9-85c0-4fd1-aaac-8ca2b6560ad0" providerId="ADAL" clId="{CD142DAD-197B-4B97-895B-4FD46522C6BA}" dt="2024-07-15T03:20:41.430" v="3131" actId="2696"/>
        <pc:sldMkLst>
          <pc:docMk/>
          <pc:sldMk cId="3814028870" sldId="1039"/>
        </pc:sldMkLst>
        <pc:spChg chg="mod">
          <ac:chgData name="Alfred Asterjadhi" userId="39de57b9-85c0-4fd1-aaac-8ca2b6560ad0" providerId="ADAL" clId="{CD142DAD-197B-4B97-895B-4FD46522C6BA}" dt="2024-07-13T14:03:27.972" v="1730" actId="20577"/>
          <ac:spMkLst>
            <pc:docMk/>
            <pc:sldMk cId="3814028870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3T14:03:34.937" v="1733" actId="20577"/>
          <ac:spMkLst>
            <pc:docMk/>
            <pc:sldMk cId="3814028870" sldId="1039"/>
            <ac:spMk id="3" creationId="{2C08B101-42DC-1716-269A-5A07B06D62DE}"/>
          </ac:spMkLst>
        </pc:spChg>
      </pc:sldChg>
      <pc:sldChg chg="modSp mod ord">
        <pc:chgData name="Alfred Asterjadhi" userId="39de57b9-85c0-4fd1-aaac-8ca2b6560ad0" providerId="ADAL" clId="{CD142DAD-197B-4B97-895B-4FD46522C6BA}" dt="2024-07-19T12:08:49.405" v="711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CD142DAD-197B-4B97-895B-4FD46522C6BA}" dt="2024-07-19T12:08:49.405" v="7114" actId="207"/>
          <ac:spMkLst>
            <pc:docMk/>
            <pc:sldMk cId="1268796722" sldId="1069"/>
            <ac:spMk id="3" creationId="{D1358E1A-E185-4489-03F1-1A1A550D7AE4}"/>
          </ac:spMkLst>
        </pc:spChg>
      </pc:sldChg>
      <pc:sldChg chg="addSp modSp mod">
        <pc:chgData name="Alfred Asterjadhi" userId="39de57b9-85c0-4fd1-aaac-8ca2b6560ad0" providerId="ADAL" clId="{CD142DAD-197B-4B97-895B-4FD46522C6BA}" dt="2024-07-16T17:32:05.037" v="5275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142DAD-197B-4B97-895B-4FD46522C6BA}" dt="2024-07-16T17:32:01.209" v="5274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17:32:05.037" v="5275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9:03.697" v="1411"/>
          <ac:graphicFrameMkLst>
            <pc:docMk/>
            <pc:sldMk cId="86469410" sldId="1081"/>
            <ac:graphicFrameMk id="7" creationId="{2B03E260-F5AC-4744-F610-0E251253B03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6T03:46:12.727" v="4840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CD142DAD-197B-4B97-895B-4FD46522C6BA}" dt="2024-07-16T03:46:12.727" v="484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03:46:07.597" v="4839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del">
        <pc:chgData name="Alfred Asterjadhi" userId="39de57b9-85c0-4fd1-aaac-8ca2b6560ad0" providerId="ADAL" clId="{CD142DAD-197B-4B97-895B-4FD46522C6BA}" dt="2024-07-15T03:27:56.307" v="3208" actId="47"/>
        <pc:sldMkLst>
          <pc:docMk/>
          <pc:sldMk cId="2944575670" sldId="1129"/>
        </pc:sldMkLst>
        <pc:graphicFrameChg chg="mod">
          <ac:chgData name="Alfred Asterjadhi" userId="39de57b9-85c0-4fd1-aaac-8ca2b6560ad0" providerId="ADAL" clId="{CD142DAD-197B-4B97-895B-4FD46522C6BA}" dt="2024-07-14T13:38:45.418" v="2559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5T14:36:57.047" v="4019" actId="113"/>
        <pc:sldMkLst>
          <pc:docMk/>
          <pc:sldMk cId="2943567508" sldId="1137"/>
        </pc:sldMkLst>
        <pc:spChg chg="mod">
          <ac:chgData name="Alfred Asterjadhi" userId="39de57b9-85c0-4fd1-aaac-8ca2b6560ad0" providerId="ADAL" clId="{CD142DAD-197B-4B97-895B-4FD46522C6BA}" dt="2024-07-15T14:36:48.862" v="3994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CD142DAD-197B-4B97-895B-4FD46522C6BA}" dt="2024-07-15T14:36:57.047" v="4019" actId="113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D142DAD-197B-4B97-895B-4FD46522C6BA}" dt="2024-07-16T03:44:19.363" v="4825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6T03:44:19.363" v="4825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7" creationId="{13767095-BA94-6F49-0E0E-276C648F9F19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8" creationId="{8027DC10-B0B8-2EEA-A972-F39AAD25222A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9" creationId="{5C843AB7-C599-2F66-8C20-61B2EC9990B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0" creationId="{F05F3268-FC41-4BD3-594C-6F45B590DB5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1" creationId="{F2DDB0A0-8C5B-9F8A-4676-B7215E473340}"/>
          </ac:spMkLst>
        </pc:spChg>
      </pc:sldChg>
      <pc:sldChg chg="modSp mod ord">
        <pc:chgData name="Alfred Asterjadhi" userId="39de57b9-85c0-4fd1-aaac-8ca2b6560ad0" providerId="ADAL" clId="{CD142DAD-197B-4B97-895B-4FD46522C6BA}" dt="2024-07-18T21:02:46.526" v="7091" actId="400"/>
        <pc:sldMkLst>
          <pc:docMk/>
          <pc:sldMk cId="3553142668" sldId="1156"/>
        </pc:sldMkLst>
        <pc:spChg chg="mod">
          <ac:chgData name="Alfred Asterjadhi" userId="39de57b9-85c0-4fd1-aaac-8ca2b6560ad0" providerId="ADAL" clId="{CD142DAD-197B-4B97-895B-4FD46522C6BA}" dt="2024-07-18T21:02:46.526" v="7091" actId="400"/>
          <ac:spMkLst>
            <pc:docMk/>
            <pc:sldMk cId="3553142668" sldId="1156"/>
            <ac:spMk id="3" creationId="{EC143FC1-3506-5CAD-4A69-15E9FA1592A6}"/>
          </ac:spMkLst>
        </pc:spChg>
      </pc:sldChg>
      <pc:sldChg chg="addSp modSp mod">
        <pc:chgData name="Alfred Asterjadhi" userId="39de57b9-85c0-4fd1-aaac-8ca2b6560ad0" providerId="ADAL" clId="{CD142DAD-197B-4B97-895B-4FD46522C6BA}" dt="2024-07-15T14:22:05.642" v="3919" actId="13926"/>
        <pc:sldMkLst>
          <pc:docMk/>
          <pc:sldMk cId="1840254059" sldId="1157"/>
        </pc:sldMkLst>
        <pc:spChg chg="mod">
          <ac:chgData name="Alfred Asterjadhi" userId="39de57b9-85c0-4fd1-aaac-8ca2b6560ad0" providerId="ADAL" clId="{CD142DAD-197B-4B97-895B-4FD46522C6BA}" dt="2024-07-15T14:22:05.642" v="391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0:31.913" v="3907" actId="207"/>
          <ac:spMkLst>
            <pc:docMk/>
            <pc:sldMk cId="1840254059" sldId="115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5:37.352" v="1379"/>
          <ac:graphicFrameMkLst>
            <pc:docMk/>
            <pc:sldMk cId="1840254059" sldId="1157"/>
            <ac:graphicFrameMk id="7" creationId="{BD2A0889-97FF-BA25-FEBA-3C166869B7D6}"/>
          </ac:graphicFrameMkLst>
        </pc:graphicFrameChg>
      </pc:sldChg>
      <pc:sldChg chg="addSp modSp mod">
        <pc:chgData name="Alfred Asterjadhi" userId="39de57b9-85c0-4fd1-aaac-8ca2b6560ad0" providerId="ADAL" clId="{CD142DAD-197B-4B97-895B-4FD46522C6BA}" dt="2024-07-15T14:28:09.702" v="3926" actId="207"/>
        <pc:sldMkLst>
          <pc:docMk/>
          <pc:sldMk cId="1688116962" sldId="1158"/>
        </pc:sldMkLst>
        <pc:spChg chg="mod">
          <ac:chgData name="Alfred Asterjadhi" userId="39de57b9-85c0-4fd1-aaac-8ca2b6560ad0" providerId="ADAL" clId="{CD142DAD-197B-4B97-895B-4FD46522C6BA}" dt="2024-07-15T14:27:38.021" v="3920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8:09.702" v="3926" actId="207"/>
          <ac:spMkLst>
            <pc:docMk/>
            <pc:sldMk cId="1688116962" sldId="1158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07:30.257" v="1738"/>
          <ac:graphicFrameMkLst>
            <pc:docMk/>
            <pc:sldMk cId="1688116962" sldId="1158"/>
            <ac:graphicFrameMk id="7" creationId="{51E96C1B-55A7-85CF-094C-CB6231BA2FF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04:27:44.254" v="5315" actId="207"/>
        <pc:sldMkLst>
          <pc:docMk/>
          <pc:sldMk cId="4277591609" sldId="1159"/>
        </pc:sldMkLst>
        <pc:spChg chg="mod">
          <ac:chgData name="Alfred Asterjadhi" userId="39de57b9-85c0-4fd1-aaac-8ca2b6560ad0" providerId="ADAL" clId="{CD142DAD-197B-4B97-895B-4FD46522C6BA}" dt="2024-07-17T04:24:34.423" v="5301" actId="13926"/>
          <ac:spMkLst>
            <pc:docMk/>
            <pc:sldMk cId="4277591609" sldId="115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44.254" v="5315" actId="207"/>
          <ac:spMkLst>
            <pc:docMk/>
            <pc:sldMk cId="4277591609" sldId="1159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142DAD-197B-4B97-895B-4FD46522C6BA}" dt="2024-07-17T04:27:09.138" v="5310" actId="13926"/>
        <pc:sldMkLst>
          <pc:docMk/>
          <pc:sldMk cId="1309992779" sldId="1160"/>
        </pc:sldMkLst>
        <pc:spChg chg="mod">
          <ac:chgData name="Alfred Asterjadhi" userId="39de57b9-85c0-4fd1-aaac-8ca2b6560ad0" providerId="ADAL" clId="{CD142DAD-197B-4B97-895B-4FD46522C6BA}" dt="2024-07-17T04:27:09.138" v="5310" actId="13926"/>
          <ac:spMkLst>
            <pc:docMk/>
            <pc:sldMk cId="1309992779" sldId="116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04.938" v="5309" actId="207"/>
          <ac:spMkLst>
            <pc:docMk/>
            <pc:sldMk cId="1309992779" sldId="1160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11:25.916" v="1880"/>
          <ac:graphicFrameMkLst>
            <pc:docMk/>
            <pc:sldMk cId="1309992779" sldId="1160"/>
            <ac:graphicFrameMk id="7" creationId="{2443E5B8-39DC-690E-CCCF-840140F5B65F}"/>
          </ac:graphicFrameMkLst>
        </pc:graphicFrameChg>
      </pc:sldChg>
      <pc:sldChg chg="addSp modSp mod ord">
        <pc:chgData name="Alfred Asterjadhi" userId="39de57b9-85c0-4fd1-aaac-8ca2b6560ad0" providerId="ADAL" clId="{CD142DAD-197B-4B97-895B-4FD46522C6BA}" dt="2024-07-17T17:07:17.688" v="5620" actId="13926"/>
        <pc:sldMkLst>
          <pc:docMk/>
          <pc:sldMk cId="3642245513" sldId="1161"/>
        </pc:sldMkLst>
        <pc:spChg chg="mod">
          <ac:chgData name="Alfred Asterjadhi" userId="39de57b9-85c0-4fd1-aaac-8ca2b6560ad0" providerId="ADAL" clId="{CD142DAD-197B-4B97-895B-4FD46522C6BA}" dt="2024-07-17T17:07:17.688" v="5620" actId="13926"/>
          <ac:spMkLst>
            <pc:docMk/>
            <pc:sldMk cId="3642245513" sldId="116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7:15.235" v="5619" actId="207"/>
          <ac:spMkLst>
            <pc:docMk/>
            <pc:sldMk cId="3642245513" sldId="116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40:35.745" v="1425"/>
          <ac:graphicFrameMkLst>
            <pc:docMk/>
            <pc:sldMk cId="3642245513" sldId="1161"/>
            <ac:graphicFrameMk id="7" creationId="{2E7A2073-D5E6-DCFC-F9DB-9F1EE2303C2B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4:05:21.490" v="5598" actId="207"/>
        <pc:sldMkLst>
          <pc:docMk/>
          <pc:sldMk cId="3885446920" sldId="1162"/>
        </pc:sldMkLst>
        <pc:spChg chg="mod">
          <ac:chgData name="Alfred Asterjadhi" userId="39de57b9-85c0-4fd1-aaac-8ca2b6560ad0" providerId="ADAL" clId="{CD142DAD-197B-4B97-895B-4FD46522C6BA}" dt="2024-07-17T14:05:05.507" v="5595" actId="13926"/>
          <ac:spMkLst>
            <pc:docMk/>
            <pc:sldMk cId="3885446920" sldId="116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5:21.490" v="5598" actId="207"/>
          <ac:spMkLst>
            <pc:docMk/>
            <pc:sldMk cId="3885446920" sldId="116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14:19:40.841" v="6464" actId="13926"/>
        <pc:sldMkLst>
          <pc:docMk/>
          <pc:sldMk cId="1899489449" sldId="1163"/>
        </pc:sldMkLst>
        <pc:spChg chg="mod">
          <ac:chgData name="Alfred Asterjadhi" userId="39de57b9-85c0-4fd1-aaac-8ca2b6560ad0" providerId="ADAL" clId="{CD142DAD-197B-4B97-895B-4FD46522C6BA}" dt="2024-07-18T14:19:40.841" v="6464" actId="13926"/>
          <ac:spMkLst>
            <pc:docMk/>
            <pc:sldMk cId="1899489449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19:38.096" v="6463" actId="207"/>
          <ac:spMkLst>
            <pc:docMk/>
            <pc:sldMk cId="1899489449" sldId="1163"/>
            <ac:spMk id="3" creationId="{DFB0BA47-D7B6-4F95-932E-A7AA615BC440}"/>
          </ac:spMkLst>
        </pc:spChg>
      </pc:sldChg>
      <pc:sldChg chg="addSp delSp modSp del mod">
        <pc:chgData name="Alfred Asterjadhi" userId="39de57b9-85c0-4fd1-aaac-8ca2b6560ad0" providerId="ADAL" clId="{CD142DAD-197B-4B97-895B-4FD46522C6BA}" dt="2024-07-15T03:17:22.459" v="3099" actId="2696"/>
        <pc:sldMkLst>
          <pc:docMk/>
          <pc:sldMk cId="3127512488" sldId="1163"/>
        </pc:sldMkLst>
        <pc:spChg chg="mod">
          <ac:chgData name="Alfred Asterjadhi" userId="39de57b9-85c0-4fd1-aaac-8ca2b6560ad0" providerId="ADAL" clId="{CD142DAD-197B-4B97-895B-4FD46522C6BA}" dt="2024-07-13T01:51:17.708" v="1661" actId="13926"/>
          <ac:spMkLst>
            <pc:docMk/>
            <pc:sldMk cId="3127512488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6:32.148" v="2914" actId="20577"/>
          <ac:spMkLst>
            <pc:docMk/>
            <pc:sldMk cId="3127512488" sldId="1163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CD142DAD-197B-4B97-895B-4FD46522C6BA}" dt="2024-07-13T01:41:27.105" v="1450" actId="21"/>
          <ac:graphicFrameMkLst>
            <pc:docMk/>
            <pc:sldMk cId="3127512488" sldId="1163"/>
            <ac:graphicFrameMk id="7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28.129" v="1451"/>
          <ac:graphicFrameMkLst>
            <pc:docMk/>
            <pc:sldMk cId="3127512488" sldId="1163"/>
            <ac:graphicFrameMk id="8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1.663" v="1452"/>
          <ac:graphicFrameMkLst>
            <pc:docMk/>
            <pc:sldMk cId="3127512488" sldId="1163"/>
            <ac:graphicFrameMk id="9" creationId="{74D52B4C-617A-9F47-C17B-784CFCDC217F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4.439" v="1453"/>
          <ac:graphicFrameMkLst>
            <pc:docMk/>
            <pc:sldMk cId="3127512488" sldId="1163"/>
            <ac:graphicFrameMk id="10" creationId="{3C6DB58A-6FE6-A45E-31C9-421315C65E96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40.024" v="1454"/>
          <ac:graphicFrameMkLst>
            <pc:docMk/>
            <pc:sldMk cId="3127512488" sldId="1163"/>
            <ac:graphicFrameMk id="11" creationId="{3DC2B998-4A40-FF82-833B-A8D89645CFEF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12:46.202" v="5706" actId="207"/>
        <pc:sldMkLst>
          <pc:docMk/>
          <pc:sldMk cId="1988611422" sldId="1164"/>
        </pc:sldMkLst>
        <pc:spChg chg="mod">
          <ac:chgData name="Alfred Asterjadhi" userId="39de57b9-85c0-4fd1-aaac-8ca2b6560ad0" providerId="ADAL" clId="{CD142DAD-197B-4B97-895B-4FD46522C6BA}" dt="2024-07-17T17:12:03.543" v="5697" actId="13926"/>
          <ac:spMkLst>
            <pc:docMk/>
            <pc:sldMk cId="1988611422" sldId="116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12:46.202" v="5706" actId="207"/>
          <ac:spMkLst>
            <pc:docMk/>
            <pc:sldMk cId="1988611422" sldId="1164"/>
            <ac:spMk id="3" creationId="{DFB0BA47-D7B6-4F95-932E-A7AA615BC440}"/>
          </ac:spMkLst>
        </pc:spChg>
      </pc:sldChg>
      <pc:sldChg chg="addSp modSp mod ord">
        <pc:chgData name="Alfred Asterjadhi" userId="39de57b9-85c0-4fd1-aaac-8ca2b6560ad0" providerId="ADAL" clId="{CD142DAD-197B-4B97-895B-4FD46522C6BA}" dt="2024-07-18T16:47:47.855" v="6554"/>
        <pc:sldMkLst>
          <pc:docMk/>
          <pc:sldMk cId="717901067" sldId="1165"/>
        </pc:sldMkLst>
        <pc:spChg chg="mod">
          <ac:chgData name="Alfred Asterjadhi" userId="39de57b9-85c0-4fd1-aaac-8ca2b6560ad0" providerId="ADAL" clId="{CD142DAD-197B-4B97-895B-4FD46522C6BA}" dt="2024-07-18T16:47:13.730" v="6533" actId="13926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47:47.855" v="6554"/>
          <ac:spMkLst>
            <pc:docMk/>
            <pc:sldMk cId="717901067" sldId="1165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8T16:46:55.919" v="6526"/>
          <ac:spMkLst>
            <pc:docMk/>
            <pc:sldMk cId="717901067" sldId="1165"/>
            <ac:spMk id="7" creationId="{1ABD4347-644C-DD82-3D5B-FFA4C1FCECD2}"/>
          </ac:spMkLst>
        </pc:spChg>
        <pc:graphicFrameChg chg="add mod">
          <ac:chgData name="Alfred Asterjadhi" userId="39de57b9-85c0-4fd1-aaac-8ca2b6560ad0" providerId="ADAL" clId="{CD142DAD-197B-4B97-895B-4FD46522C6BA}" dt="2024-07-18T04:18:18.699" v="6239"/>
          <ac:graphicFrameMkLst>
            <pc:docMk/>
            <pc:sldMk cId="717901067" sldId="1165"/>
            <ac:graphicFrameMk id="7" creationId="{A7403FEA-7384-34C9-FCAE-F2E37DC9DCE8}"/>
          </ac:graphicFrameMkLst>
        </pc:graphicFrameChg>
      </pc:sldChg>
      <pc:sldChg chg="modSp mod ord">
        <pc:chgData name="Alfred Asterjadhi" userId="39de57b9-85c0-4fd1-aaac-8ca2b6560ad0" providerId="ADAL" clId="{CD142DAD-197B-4B97-895B-4FD46522C6BA}" dt="2024-07-18T14:22:05.249" v="6504" actId="207"/>
        <pc:sldMkLst>
          <pc:docMk/>
          <pc:sldMk cId="1047267853" sldId="1166"/>
        </pc:sldMkLst>
        <pc:spChg chg="mod">
          <ac:chgData name="Alfred Asterjadhi" userId="39de57b9-85c0-4fd1-aaac-8ca2b6560ad0" providerId="ADAL" clId="{CD142DAD-197B-4B97-895B-4FD46522C6BA}" dt="2024-07-18T14:22:00.591" v="6503" actId="13926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22:05.249" v="6504" actId="207"/>
          <ac:spMkLst>
            <pc:docMk/>
            <pc:sldMk cId="1047267853" sldId="1166"/>
            <ac:spMk id="3" creationId="{DFB0BA47-D7B6-4F95-932E-A7AA615BC440}"/>
          </ac:spMkLst>
        </pc:spChg>
      </pc:sldChg>
      <pc:sldChg chg="addSp delSp modSp new del mod chgLayout">
        <pc:chgData name="Alfred Asterjadhi" userId="39de57b9-85c0-4fd1-aaac-8ca2b6560ad0" providerId="ADAL" clId="{CD142DAD-197B-4B97-895B-4FD46522C6BA}" dt="2024-07-09T01:04:05.699" v="1343" actId="2696"/>
        <pc:sldMkLst>
          <pc:docMk/>
          <pc:sldMk cId="1485745384" sldId="1167"/>
        </pc:sldMkLst>
        <pc:spChg chg="del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2" creationId="{D5CEA80F-6545-8A8E-6EA9-562173390BFB}"/>
          </ac:spMkLst>
        </pc:spChg>
        <pc:spChg chg="del">
          <ac:chgData name="Alfred Asterjadhi" userId="39de57b9-85c0-4fd1-aaac-8ca2b6560ad0" providerId="ADAL" clId="{CD142DAD-197B-4B97-895B-4FD46522C6BA}" dt="2024-07-09T00:14:47.859" v="1" actId="3680"/>
          <ac:spMkLst>
            <pc:docMk/>
            <pc:sldMk cId="1485745384" sldId="1167"/>
            <ac:spMk id="3" creationId="{9A60D29E-AEC1-10C9-0D2C-AD232CC75692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4" creationId="{9B2CEAF8-E7B4-EBB8-4153-CD94E1690055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5" creationId="{1411F468-C629-224F-5D8A-13ABE4B5689E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6" creationId="{3FCEE6FE-82DE-048F-300F-6548ECC3FB81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8" creationId="{6788B446-F64E-68F1-E6EF-FA7844291729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9" creationId="{D12BEA27-6093-B435-6300-22AD7C527485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0" creationId="{67C2714D-8BB0-257D-F093-542743E8A1B8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1" creationId="{68F63719-79F3-A488-B21D-64E69AEFB18A}"/>
          </ac:spMkLst>
        </pc:spChg>
        <pc:spChg chg="add del 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2" creationId="{1B910919-E9DB-5DE9-E80F-FE3DB093529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4" creationId="{BFE871E9-11A8-FB31-7E57-04F83556A92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5" creationId="{25721DD2-2CB0-CB22-4764-C7A2314C954A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6" creationId="{C70FB545-32F4-E6C8-B489-3145578EA38B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7" creationId="{CD7B7C74-A4BD-4997-95D8-639F5EB73CDC}"/>
          </ac:spMkLst>
        </pc:spChg>
        <pc:spChg chg="add mod ord">
          <ac:chgData name="Alfred Asterjadhi" userId="39de57b9-85c0-4fd1-aaac-8ca2b6560ad0" providerId="ADAL" clId="{CD142DAD-197B-4B97-895B-4FD46522C6BA}" dt="2024-07-09T00:40:46.144" v="1342" actId="20577"/>
          <ac:spMkLst>
            <pc:docMk/>
            <pc:sldMk cId="1485745384" sldId="1167"/>
            <ac:spMk id="18" creationId="{BC24A30C-FFAC-BA50-C930-CBC167567294}"/>
          </ac:spMkLst>
        </pc:spChg>
        <pc:spChg chg="add mod ord">
          <ac:chgData name="Alfred Asterjadhi" userId="39de57b9-85c0-4fd1-aaac-8ca2b6560ad0" providerId="ADAL" clId="{CD142DAD-197B-4B97-895B-4FD46522C6BA}" dt="2024-07-09T00:38:46.231" v="1087" actId="14100"/>
          <ac:spMkLst>
            <pc:docMk/>
            <pc:sldMk cId="1485745384" sldId="1167"/>
            <ac:spMk id="19" creationId="{8FE5CCCD-DABD-D32B-3BD6-9B8A3A4BD3C5}"/>
          </ac:spMkLst>
        </pc:spChg>
        <pc:graphicFrameChg chg="add del mod ord modGraphic">
          <ac:chgData name="Alfred Asterjadhi" userId="39de57b9-85c0-4fd1-aaac-8ca2b6560ad0" providerId="ADAL" clId="{CD142DAD-197B-4B97-895B-4FD46522C6BA}" dt="2024-07-09T00:29:42.655" v="423" actId="21"/>
          <ac:graphicFrameMkLst>
            <pc:docMk/>
            <pc:sldMk cId="1485745384" sldId="1167"/>
            <ac:graphicFrameMk id="7" creationId="{9610416E-16C0-A689-36E8-B68DCF166185}"/>
          </ac:graphicFrameMkLst>
        </pc:graphicFrameChg>
        <pc:graphicFrameChg chg="add del mod modGraphic">
          <ac:chgData name="Alfred Asterjadhi" userId="39de57b9-85c0-4fd1-aaac-8ca2b6560ad0" providerId="ADAL" clId="{CD142DAD-197B-4B97-895B-4FD46522C6BA}" dt="2024-07-09T00:40:29.440" v="1304" actId="20577"/>
          <ac:graphicFrameMkLst>
            <pc:docMk/>
            <pc:sldMk cId="1485745384" sldId="1167"/>
            <ac:graphicFrameMk id="20" creationId="{9610416E-16C0-A689-36E8-B68DCF166185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23T17:41:51.677" v="7154" actId="14734"/>
        <pc:sldMkLst>
          <pc:docMk/>
          <pc:sldMk cId="3486068256" sldId="1167"/>
        </pc:sldMkLst>
        <pc:spChg chg="mod">
          <ac:chgData name="Alfred Asterjadhi" userId="39de57b9-85c0-4fd1-aaac-8ca2b6560ad0" providerId="ADAL" clId="{CD142DAD-197B-4B97-895B-4FD46522C6BA}" dt="2024-07-15T14:36:22.797" v="3969" actId="20577"/>
          <ac:spMkLst>
            <pc:docMk/>
            <pc:sldMk cId="3486068256" sldId="116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23T17:41:51.677" v="7154" actId="14734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6.291" v="3218" actId="47"/>
        <pc:sldMkLst>
          <pc:docMk/>
          <pc:sldMk cId="701575919" sldId="1168"/>
        </pc:sldMkLst>
        <pc:spChg chg="mod">
          <ac:chgData name="Alfred Asterjadhi" userId="39de57b9-85c0-4fd1-aaac-8ca2b6560ad0" providerId="ADAL" clId="{CD142DAD-197B-4B97-895B-4FD46522C6BA}" dt="2024-07-13T14:44:47.483" v="2469" actId="20577"/>
          <ac:spMkLst>
            <pc:docMk/>
            <pc:sldMk cId="701575919" sldId="116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5:11:26.290" v="2555" actId="207"/>
          <ac:graphicFrameMkLst>
            <pc:docMk/>
            <pc:sldMk cId="701575919" sldId="1168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4.889" v="3217" actId="47"/>
        <pc:sldMkLst>
          <pc:docMk/>
          <pc:sldMk cId="3787588524" sldId="1169"/>
        </pc:sldMkLst>
        <pc:spChg chg="mod">
          <ac:chgData name="Alfred Asterjadhi" userId="39de57b9-85c0-4fd1-aaac-8ca2b6560ad0" providerId="ADAL" clId="{CD142DAD-197B-4B97-895B-4FD46522C6BA}" dt="2024-07-13T14:44:45.586" v="2468" actId="20577"/>
          <ac:spMkLst>
            <pc:docMk/>
            <pc:sldMk cId="3787588524" sldId="116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27.585" v="2495" actId="13926"/>
          <ac:graphicFrameMkLst>
            <pc:docMk/>
            <pc:sldMk cId="3787588524" sldId="116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1.018" v="3216" actId="47"/>
        <pc:sldMkLst>
          <pc:docMk/>
          <pc:sldMk cId="4026886720" sldId="1170"/>
        </pc:sldMkLst>
        <pc:spChg chg="mod">
          <ac:chgData name="Alfred Asterjadhi" userId="39de57b9-85c0-4fd1-aaac-8ca2b6560ad0" providerId="ADAL" clId="{CD142DAD-197B-4B97-895B-4FD46522C6BA}" dt="2024-07-13T14:44:43.641" v="2467" actId="20577"/>
          <ac:spMkLst>
            <pc:docMk/>
            <pc:sldMk cId="4026886720" sldId="117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8:31.294" v="2501" actId="113"/>
          <ac:graphicFrameMkLst>
            <pc:docMk/>
            <pc:sldMk cId="4026886720" sldId="1170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9.915" v="3215" actId="47"/>
        <pc:sldMkLst>
          <pc:docMk/>
          <pc:sldMk cId="2784832201" sldId="1171"/>
        </pc:sldMkLst>
        <pc:spChg chg="mod">
          <ac:chgData name="Alfred Asterjadhi" userId="39de57b9-85c0-4fd1-aaac-8ca2b6560ad0" providerId="ADAL" clId="{CD142DAD-197B-4B97-895B-4FD46522C6BA}" dt="2024-07-13T14:44:40.909" v="2466" actId="20577"/>
          <ac:spMkLst>
            <pc:docMk/>
            <pc:sldMk cId="2784832201" sldId="117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5T02:19:02.654" v="2622" actId="20577"/>
          <ac:graphicFrameMkLst>
            <pc:docMk/>
            <pc:sldMk cId="2784832201" sldId="1171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8.338" v="3214" actId="47"/>
        <pc:sldMkLst>
          <pc:docMk/>
          <pc:sldMk cId="3663560896" sldId="1172"/>
        </pc:sldMkLst>
        <pc:spChg chg="mod">
          <ac:chgData name="Alfred Asterjadhi" userId="39de57b9-85c0-4fd1-aaac-8ca2b6560ad0" providerId="ADAL" clId="{CD142DAD-197B-4B97-895B-4FD46522C6BA}" dt="2024-07-13T14:44:37.884" v="2463" actId="20577"/>
          <ac:spMkLst>
            <pc:docMk/>
            <pc:sldMk cId="3663560896" sldId="11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45.123" v="2497" actId="13926"/>
          <ac:graphicFrameMkLst>
            <pc:docMk/>
            <pc:sldMk cId="3663560896" sldId="1172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7.129" v="3213" actId="47"/>
        <pc:sldMkLst>
          <pc:docMk/>
          <pc:sldMk cId="1242635731" sldId="1173"/>
        </pc:sldMkLst>
        <pc:spChg chg="mod">
          <ac:chgData name="Alfred Asterjadhi" userId="39de57b9-85c0-4fd1-aaac-8ca2b6560ad0" providerId="ADAL" clId="{CD142DAD-197B-4B97-895B-4FD46522C6BA}" dt="2024-07-13T14:44:36.304" v="2462" actId="20577"/>
          <ac:spMkLst>
            <pc:docMk/>
            <pc:sldMk cId="1242635731" sldId="1173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2:54.349" v="2452"/>
          <ac:graphicFrameMkLst>
            <pc:docMk/>
            <pc:sldMk cId="1242635731" sldId="1173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5.704" v="3212" actId="47"/>
        <pc:sldMkLst>
          <pc:docMk/>
          <pc:sldMk cId="3505636256" sldId="1174"/>
        </pc:sldMkLst>
        <pc:spChg chg="mod">
          <ac:chgData name="Alfred Asterjadhi" userId="39de57b9-85c0-4fd1-aaac-8ca2b6560ad0" providerId="ADAL" clId="{CD142DAD-197B-4B97-895B-4FD46522C6BA}" dt="2024-07-13T14:44:34.001" v="2461" actId="20577"/>
          <ac:spMkLst>
            <pc:docMk/>
            <pc:sldMk cId="3505636256" sldId="117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50.665" v="2498" actId="13926"/>
          <ac:graphicFrameMkLst>
            <pc:docMk/>
            <pc:sldMk cId="3505636256" sldId="1174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4.090" v="3211" actId="47"/>
        <pc:sldMkLst>
          <pc:docMk/>
          <pc:sldMk cId="1951435226" sldId="1175"/>
        </pc:sldMkLst>
        <pc:spChg chg="mod">
          <ac:chgData name="Alfred Asterjadhi" userId="39de57b9-85c0-4fd1-aaac-8ca2b6560ad0" providerId="ADAL" clId="{CD142DAD-197B-4B97-895B-4FD46522C6BA}" dt="2024-07-13T14:44:32.116" v="2460" actId="20577"/>
          <ac:spMkLst>
            <pc:docMk/>
            <pc:sldMk cId="1951435226" sldId="117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4T14:31:16.117" v="2591" actId="20577"/>
          <ac:graphicFrameMkLst>
            <pc:docMk/>
            <pc:sldMk cId="1951435226" sldId="117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0.450" v="3210" actId="47"/>
        <pc:sldMkLst>
          <pc:docMk/>
          <pc:sldMk cId="2714252338" sldId="1176"/>
        </pc:sldMkLst>
        <pc:spChg chg="mod">
          <ac:chgData name="Alfred Asterjadhi" userId="39de57b9-85c0-4fd1-aaac-8ca2b6560ad0" providerId="ADAL" clId="{CD142DAD-197B-4B97-895B-4FD46522C6BA}" dt="2024-07-13T14:44:30.429" v="2459" actId="20577"/>
          <ac:spMkLst>
            <pc:docMk/>
            <pc:sldMk cId="2714252338" sldId="1176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1:13.484" v="2409"/>
          <ac:graphicFrameMkLst>
            <pc:docMk/>
            <pc:sldMk cId="2714252338" sldId="1176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7:58.386" v="3209" actId="47"/>
        <pc:sldMkLst>
          <pc:docMk/>
          <pc:sldMk cId="804575772" sldId="1177"/>
        </pc:sldMkLst>
        <pc:spChg chg="mod">
          <ac:chgData name="Alfred Asterjadhi" userId="39de57b9-85c0-4fd1-aaac-8ca2b6560ad0" providerId="ADAL" clId="{CD142DAD-197B-4B97-895B-4FD46522C6BA}" dt="2024-07-13T14:44:28.812" v="2458" actId="20577"/>
          <ac:spMkLst>
            <pc:docMk/>
            <pc:sldMk cId="804575772" sldId="1177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0:54.673" v="2408"/>
          <ac:graphicFrameMkLst>
            <pc:docMk/>
            <pc:sldMk cId="804575772" sldId="1177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142DAD-197B-4B97-895B-4FD46522C6BA}" dt="2024-07-15T14:50:24.193" v="4363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CD142DAD-197B-4B97-895B-4FD46522C6BA}" dt="2024-07-13T14:49:14.805" v="2525" actId="20577"/>
          <ac:spMkLst>
            <pc:docMk/>
            <pc:sldMk cId="3441807947" sldId="1178"/>
            <ac:spMk id="2" creationId="{351AE0D1-AA6D-7148-E235-F816B28AA13D}"/>
          </ac:spMkLst>
        </pc:spChg>
        <pc:spChg chg="mod">
          <ac:chgData name="Alfred Asterjadhi" userId="39de57b9-85c0-4fd1-aaac-8ca2b6560ad0" providerId="ADAL" clId="{CD142DAD-197B-4B97-895B-4FD46522C6BA}" dt="2024-07-15T14:50:24.193" v="4363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CD142DAD-197B-4B97-895B-4FD46522C6BA}" dt="2024-07-13T14:49:21.705" v="2534" actId="20577"/>
          <ac:spMkLst>
            <pc:docMk/>
            <pc:sldMk cId="3441807947" sldId="1178"/>
            <ac:spMk id="6" creationId="{3611C6AB-F440-DEE6-D0A4-450AF2DA4D3F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3944642842" sldId="1179"/>
        </pc:sldMkLst>
        <pc:spChg chg="mod">
          <ac:chgData name="Alfred Asterjadhi" userId="39de57b9-85c0-4fd1-aaac-8ca2b6560ad0" providerId="ADAL" clId="{CD142DAD-197B-4B97-895B-4FD46522C6BA}" dt="2024-07-15T03:01:12.845" v="3011" actId="20577"/>
          <ac:spMkLst>
            <pc:docMk/>
            <pc:sldMk cId="3944642842" sldId="117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4:52.213" v="5594"/>
          <ac:spMkLst>
            <pc:docMk/>
            <pc:sldMk cId="3944642842" sldId="1179"/>
            <ac:spMk id="3" creationId="{DFB0BA47-D7B6-4F95-932E-A7AA615BC440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02:57:29.729" v="2922" actId="47"/>
        <pc:sldMkLst>
          <pc:docMk/>
          <pc:sldMk cId="2193152045" sldId="1180"/>
        </pc:sldMkLst>
        <pc:spChg chg="mod">
          <ac:chgData name="Alfred Asterjadhi" userId="39de57b9-85c0-4fd1-aaac-8ca2b6560ad0" providerId="ADAL" clId="{CD142DAD-197B-4B97-895B-4FD46522C6BA}" dt="2024-07-15T02:55:57.884" v="2910" actId="13926"/>
          <ac:spMkLst>
            <pc:docMk/>
            <pc:sldMk cId="2193152045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7:15.532" v="2917" actId="21"/>
          <ac:spMkLst>
            <pc:docMk/>
            <pc:sldMk cId="2193152045" sldId="1180"/>
            <ac:spMk id="3" creationId="{DFB0BA47-D7B6-4F95-932E-A7AA615BC440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7T17:05:53.832" v="5600" actId="13926"/>
        <pc:sldMkLst>
          <pc:docMk/>
          <pc:sldMk cId="3213506924" sldId="1180"/>
        </pc:sldMkLst>
        <pc:spChg chg="mod">
          <ac:chgData name="Alfred Asterjadhi" userId="39de57b9-85c0-4fd1-aaac-8ca2b6560ad0" providerId="ADAL" clId="{CD142DAD-197B-4B97-895B-4FD46522C6BA}" dt="2024-07-17T17:05:53.832" v="5600" actId="13926"/>
          <ac:spMkLst>
            <pc:docMk/>
            <pc:sldMk cId="3213506924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5:52.426" v="5599" actId="207"/>
          <ac:spMkLst>
            <pc:docMk/>
            <pc:sldMk cId="3213506924" sldId="1180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6T12:26:59.909" v="4888"/>
          <ac:spMkLst>
            <pc:docMk/>
            <pc:sldMk cId="3213506924" sldId="1180"/>
            <ac:spMk id="7" creationId="{82B1FD9C-82AB-3C0F-F5FA-38430AB6F72F}"/>
          </ac:spMkLst>
        </pc:spChg>
        <pc:spChg chg="add mod">
          <ac:chgData name="Alfred Asterjadhi" userId="39de57b9-85c0-4fd1-aaac-8ca2b6560ad0" providerId="ADAL" clId="{CD142DAD-197B-4B97-895B-4FD46522C6BA}" dt="2024-07-16T12:27:02.314" v="4890"/>
          <ac:spMkLst>
            <pc:docMk/>
            <pc:sldMk cId="3213506924" sldId="1180"/>
            <ac:spMk id="8" creationId="{EFA69AC1-3F1D-09F4-0654-37088E4C6EDD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13.510" v="6703" actId="13926"/>
        <pc:sldMkLst>
          <pc:docMk/>
          <pc:sldMk cId="1738592868" sldId="1181"/>
        </pc:sldMkLst>
        <pc:spChg chg="mod">
          <ac:chgData name="Alfred Asterjadhi" userId="39de57b9-85c0-4fd1-aaac-8ca2b6560ad0" providerId="ADAL" clId="{CD142DAD-197B-4B97-895B-4FD46522C6BA}" dt="2024-07-18T19:35:13.510" v="6703" actId="13926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3:42:03.754" v="3370" actId="20577"/>
          <ac:spMkLst>
            <pc:docMk/>
            <pc:sldMk cId="1738592868" sldId="1181"/>
            <ac:spMk id="3" creationId="{DFB0BA47-D7B6-4F95-932E-A7AA615BC440}"/>
          </ac:spMkLst>
        </pc:spChg>
      </pc:sldChg>
      <pc:sldChg chg="modSp add mod ord">
        <pc:chgData name="Alfred Asterjadhi" userId="39de57b9-85c0-4fd1-aaac-8ca2b6560ad0" providerId="ADAL" clId="{CD142DAD-197B-4B97-895B-4FD46522C6BA}" dt="2024-07-18T21:33:35.520" v="7102" actId="207"/>
        <pc:sldMkLst>
          <pc:docMk/>
          <pc:sldMk cId="2152064426" sldId="1182"/>
        </pc:sldMkLst>
        <pc:spChg chg="mod">
          <ac:chgData name="Alfred Asterjadhi" userId="39de57b9-85c0-4fd1-aaac-8ca2b6560ad0" providerId="ADAL" clId="{CD142DAD-197B-4B97-895B-4FD46522C6BA}" dt="2024-07-18T19:35:56.141" v="6708"/>
          <ac:spMkLst>
            <pc:docMk/>
            <pc:sldMk cId="2152064426" sldId="1182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21:33:35.520" v="7102" actId="207"/>
          <ac:spMkLst>
            <pc:docMk/>
            <pc:sldMk cId="2152064426" sldId="1182"/>
            <ac:spMk id="3" creationId="{2C08B101-42DC-1716-269A-5A07B06D62DE}"/>
          </ac:spMkLst>
        </pc:spChg>
      </pc:sldChg>
      <pc:sldChg chg="modSp add mod">
        <pc:chgData name="Alfred Asterjadhi" userId="39de57b9-85c0-4fd1-aaac-8ca2b6560ad0" providerId="ADAL" clId="{CD142DAD-197B-4B97-895B-4FD46522C6BA}" dt="2024-07-19T12:17:25.661" v="7139" actId="207"/>
        <pc:sldMkLst>
          <pc:docMk/>
          <pc:sldMk cId="3948754039" sldId="1183"/>
        </pc:sldMkLst>
        <pc:spChg chg="mod">
          <ac:chgData name="Alfred Asterjadhi" userId="39de57b9-85c0-4fd1-aaac-8ca2b6560ad0" providerId="ADAL" clId="{CD142DAD-197B-4B97-895B-4FD46522C6BA}" dt="2024-07-15T14:36:24.100" v="3970" actId="20577"/>
          <ac:spMkLst>
            <pc:docMk/>
            <pc:sldMk cId="3948754039" sldId="11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25.661" v="7139" actId="207"/>
          <ac:graphicFrameMkLst>
            <pc:docMk/>
            <pc:sldMk cId="3948754039" sldId="1183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284571630" sldId="1184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692129278" sldId="1185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199639402" sldId="1186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508597315" sldId="1187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4007781741" sldId="1188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47664942" sldId="1189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561699453" sldId="1190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269803893" sldId="1191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848110184" sldId="1192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955603751" sldId="1193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926264909" sldId="1194"/>
        </pc:sldMkLst>
      </pc:sldChg>
      <pc:sldChg chg="modSp add mod">
        <pc:chgData name="Alfred Asterjadhi" userId="39de57b9-85c0-4fd1-aaac-8ca2b6560ad0" providerId="ADAL" clId="{CD142DAD-197B-4B97-895B-4FD46522C6BA}" dt="2024-07-19T12:17:43.994" v="7141" actId="207"/>
        <pc:sldMkLst>
          <pc:docMk/>
          <pc:sldMk cId="2028273618" sldId="1195"/>
        </pc:sldMkLst>
        <pc:spChg chg="mod">
          <ac:chgData name="Alfred Asterjadhi" userId="39de57b9-85c0-4fd1-aaac-8ca2b6560ad0" providerId="ADAL" clId="{CD142DAD-197B-4B97-895B-4FD46522C6BA}" dt="2024-07-15T14:36:25.924" v="3971" actId="6549"/>
          <ac:spMkLst>
            <pc:docMk/>
            <pc:sldMk cId="2028273618" sldId="119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43.994" v="7141" actId="207"/>
          <ac:graphicFrameMkLst>
            <pc:docMk/>
            <pc:sldMk cId="2028273618" sldId="11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7:54.685" v="7142" actId="207"/>
        <pc:sldMkLst>
          <pc:docMk/>
          <pc:sldMk cId="131831141" sldId="1196"/>
        </pc:sldMkLst>
        <pc:spChg chg="mod">
          <ac:chgData name="Alfred Asterjadhi" userId="39de57b9-85c0-4fd1-aaac-8ca2b6560ad0" providerId="ADAL" clId="{CD142DAD-197B-4B97-895B-4FD46522C6BA}" dt="2024-07-15T14:36:27.122" v="3972" actId="6549"/>
          <ac:spMkLst>
            <pc:docMk/>
            <pc:sldMk cId="131831141" sldId="119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54.685" v="7142" actId="207"/>
          <ac:graphicFrameMkLst>
            <pc:docMk/>
            <pc:sldMk cId="131831141" sldId="11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1:56.198" v="6371" actId="207"/>
        <pc:sldMkLst>
          <pc:docMk/>
          <pc:sldMk cId="3885592657" sldId="1197"/>
        </pc:sldMkLst>
        <pc:spChg chg="mod">
          <ac:chgData name="Alfred Asterjadhi" userId="39de57b9-85c0-4fd1-aaac-8ca2b6560ad0" providerId="ADAL" clId="{CD142DAD-197B-4B97-895B-4FD46522C6BA}" dt="2024-07-15T14:36:28.566" v="3973" actId="6549"/>
          <ac:spMkLst>
            <pc:docMk/>
            <pc:sldMk cId="3885592657" sldId="119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1:56.198" v="6371" actId="207"/>
          <ac:graphicFrameMkLst>
            <pc:docMk/>
            <pc:sldMk cId="3885592657" sldId="11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10.285" v="7143" actId="207"/>
        <pc:sldMkLst>
          <pc:docMk/>
          <pc:sldMk cId="647461475" sldId="1198"/>
        </pc:sldMkLst>
        <pc:spChg chg="mod">
          <ac:chgData name="Alfred Asterjadhi" userId="39de57b9-85c0-4fd1-aaac-8ca2b6560ad0" providerId="ADAL" clId="{CD142DAD-197B-4B97-895B-4FD46522C6BA}" dt="2024-07-15T14:36:29.655" v="3974" actId="6549"/>
          <ac:spMkLst>
            <pc:docMk/>
            <pc:sldMk cId="647461475" sldId="119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10.285" v="7143" actId="207"/>
          <ac:graphicFrameMkLst>
            <pc:docMk/>
            <pc:sldMk cId="647461475" sldId="11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29.243" v="6379" actId="207"/>
        <pc:sldMkLst>
          <pc:docMk/>
          <pc:sldMk cId="344935653" sldId="1199"/>
        </pc:sldMkLst>
        <pc:spChg chg="mod">
          <ac:chgData name="Alfred Asterjadhi" userId="39de57b9-85c0-4fd1-aaac-8ca2b6560ad0" providerId="ADAL" clId="{CD142DAD-197B-4B97-895B-4FD46522C6BA}" dt="2024-07-15T14:36:30.742" v="3975" actId="6549"/>
          <ac:spMkLst>
            <pc:docMk/>
            <pc:sldMk cId="344935653" sldId="119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29.243" v="6379" actId="207"/>
          <ac:graphicFrameMkLst>
            <pc:docMk/>
            <pc:sldMk cId="344935653" sldId="11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45.455" v="6383" actId="207"/>
        <pc:sldMkLst>
          <pc:docMk/>
          <pc:sldMk cId="3986384652" sldId="1200"/>
        </pc:sldMkLst>
        <pc:spChg chg="mod">
          <ac:chgData name="Alfred Asterjadhi" userId="39de57b9-85c0-4fd1-aaac-8ca2b6560ad0" providerId="ADAL" clId="{CD142DAD-197B-4B97-895B-4FD46522C6BA}" dt="2024-07-15T14:36:31.802" v="3976" actId="6549"/>
          <ac:spMkLst>
            <pc:docMk/>
            <pc:sldMk cId="3986384652" sldId="120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45.455" v="6383" actId="207"/>
          <ac:graphicFrameMkLst>
            <pc:docMk/>
            <pc:sldMk cId="3986384652" sldId="120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37.912" v="7145" actId="207"/>
        <pc:sldMkLst>
          <pc:docMk/>
          <pc:sldMk cId="1176276112" sldId="1201"/>
        </pc:sldMkLst>
        <pc:spChg chg="mod">
          <ac:chgData name="Alfred Asterjadhi" userId="39de57b9-85c0-4fd1-aaac-8ca2b6560ad0" providerId="ADAL" clId="{CD142DAD-197B-4B97-895B-4FD46522C6BA}" dt="2024-07-15T14:36:32.809" v="3977" actId="6549"/>
          <ac:spMkLst>
            <pc:docMk/>
            <pc:sldMk cId="1176276112" sldId="120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37.912" v="7145" actId="207"/>
          <ac:graphicFrameMkLst>
            <pc:docMk/>
            <pc:sldMk cId="1176276112" sldId="120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00.886" v="7148" actId="207"/>
        <pc:sldMkLst>
          <pc:docMk/>
          <pc:sldMk cId="1611431265" sldId="1202"/>
        </pc:sldMkLst>
        <pc:spChg chg="mod">
          <ac:chgData name="Alfred Asterjadhi" userId="39de57b9-85c0-4fd1-aaac-8ca2b6560ad0" providerId="ADAL" clId="{CD142DAD-197B-4B97-895B-4FD46522C6BA}" dt="2024-07-15T14:36:37.159" v="3980" actId="6549"/>
          <ac:spMkLst>
            <pc:docMk/>
            <pc:sldMk cId="1611431265" sldId="120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00.886" v="7148" actId="207"/>
          <ac:graphicFrameMkLst>
            <pc:docMk/>
            <pc:sldMk cId="1611431265" sldId="120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3:18.645" v="6390" actId="207"/>
        <pc:sldMkLst>
          <pc:docMk/>
          <pc:sldMk cId="3110360671" sldId="1203"/>
        </pc:sldMkLst>
        <pc:spChg chg="mod">
          <ac:chgData name="Alfred Asterjadhi" userId="39de57b9-85c0-4fd1-aaac-8ca2b6560ad0" providerId="ADAL" clId="{CD142DAD-197B-4B97-895B-4FD46522C6BA}" dt="2024-07-15T14:36:38.372" v="3981" actId="6549"/>
          <ac:spMkLst>
            <pc:docMk/>
            <pc:sldMk cId="3110360671" sldId="120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3:18.645" v="6390" actId="207"/>
          <ac:graphicFrameMkLst>
            <pc:docMk/>
            <pc:sldMk cId="3110360671" sldId="120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20.870" v="7150" actId="207"/>
        <pc:sldMkLst>
          <pc:docMk/>
          <pc:sldMk cId="2966146245" sldId="1204"/>
        </pc:sldMkLst>
        <pc:spChg chg="mod">
          <ac:chgData name="Alfred Asterjadhi" userId="39de57b9-85c0-4fd1-aaac-8ca2b6560ad0" providerId="ADAL" clId="{CD142DAD-197B-4B97-895B-4FD46522C6BA}" dt="2024-07-15T14:36:39.361" v="3982" actId="6549"/>
          <ac:spMkLst>
            <pc:docMk/>
            <pc:sldMk cId="2966146245" sldId="120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20.870" v="7150" actId="207"/>
          <ac:graphicFrameMkLst>
            <pc:docMk/>
            <pc:sldMk cId="2966146245" sldId="120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33.996" v="7152" actId="207"/>
        <pc:sldMkLst>
          <pc:docMk/>
          <pc:sldMk cId="3567551836" sldId="1205"/>
        </pc:sldMkLst>
        <pc:spChg chg="mod">
          <ac:chgData name="Alfred Asterjadhi" userId="39de57b9-85c0-4fd1-aaac-8ca2b6560ad0" providerId="ADAL" clId="{CD142DAD-197B-4B97-895B-4FD46522C6BA}" dt="2024-07-15T14:36:40.309" v="3983" actId="6549"/>
          <ac:spMkLst>
            <pc:docMk/>
            <pc:sldMk cId="3567551836" sldId="120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33.996" v="7152" actId="207"/>
          <ac:graphicFrameMkLst>
            <pc:docMk/>
            <pc:sldMk cId="3567551836" sldId="120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13:22:09.736" v="3563" actId="2696"/>
        <pc:sldMkLst>
          <pc:docMk/>
          <pc:sldMk cId="2635285520" sldId="1206"/>
        </pc:sldMkLst>
        <pc:spChg chg="mod">
          <ac:chgData name="Alfred Asterjadhi" userId="39de57b9-85c0-4fd1-aaac-8ca2b6560ad0" providerId="ADAL" clId="{CD142DAD-197B-4B97-895B-4FD46522C6BA}" dt="2024-07-15T13:01:59.832" v="3414" actId="20577"/>
          <ac:spMkLst>
            <pc:docMk/>
            <pc:sldMk cId="2635285520" sldId="1206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369217380" sldId="1206"/>
        </pc:sldMkLst>
      </pc:sldChg>
      <pc:sldChg chg="modSp add mod">
        <pc:chgData name="Alfred Asterjadhi" userId="39de57b9-85c0-4fd1-aaac-8ca2b6560ad0" providerId="ADAL" clId="{CD142DAD-197B-4B97-895B-4FD46522C6BA}" dt="2024-07-17T04:26:31.633" v="5306" actId="207"/>
        <pc:sldMkLst>
          <pc:docMk/>
          <pc:sldMk cId="3842544756" sldId="1206"/>
        </pc:sldMkLst>
        <pc:spChg chg="mod">
          <ac:chgData name="Alfred Asterjadhi" userId="39de57b9-85c0-4fd1-aaac-8ca2b6560ad0" providerId="ADAL" clId="{CD142DAD-197B-4B97-895B-4FD46522C6BA}" dt="2024-07-17T04:26:31.633" v="5306" actId="207"/>
          <ac:spMkLst>
            <pc:docMk/>
            <pc:sldMk cId="3842544756" sldId="1206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4:07.129" v="3663" actId="2696"/>
        <pc:sldMkLst>
          <pc:docMk/>
          <pc:sldMk cId="915649250" sldId="1207"/>
        </pc:sldMkLst>
        <pc:spChg chg="mod">
          <ac:chgData name="Alfred Asterjadhi" userId="39de57b9-85c0-4fd1-aaac-8ca2b6560ad0" providerId="ADAL" clId="{CD142DAD-197B-4B97-895B-4FD46522C6BA}" dt="2024-07-15T13:04:01.745" v="3433"/>
          <ac:spMkLst>
            <pc:docMk/>
            <pc:sldMk cId="915649250" sldId="1207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142DAD-197B-4B97-895B-4FD46522C6BA}" dt="2024-07-17T11:51:10.532" v="5582" actId="404"/>
        <pc:sldMkLst>
          <pc:docMk/>
          <pc:sldMk cId="1041698045" sldId="1207"/>
        </pc:sldMkLst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7T11:51:10.532" v="5582" actId="404"/>
          <ac:spMkLst>
            <pc:docMk/>
            <pc:sldMk cId="1041698045" sldId="120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7" creationId="{31C59061-E0F9-6C5D-5F71-CB555069667B}"/>
          </ac:spMkLst>
        </pc:spChg>
        <pc:spChg chg="add">
          <ac:chgData name="Alfred Asterjadhi" userId="39de57b9-85c0-4fd1-aaac-8ca2b6560ad0" providerId="ADAL" clId="{CD142DAD-197B-4B97-895B-4FD46522C6BA}" dt="2024-07-17T11:49:06.200" v="5521"/>
          <ac:spMkLst>
            <pc:docMk/>
            <pc:sldMk cId="1041698045" sldId="1207"/>
            <ac:spMk id="7" creationId="{C3FE083C-13EE-6377-A621-B9A576BACFA8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8" creationId="{55DCA4DC-D809-7774-3044-8817EDA54A1E}"/>
          </ac:spMkLst>
        </pc:spChg>
        <pc:spChg chg="add">
          <ac:chgData name="Alfred Asterjadhi" userId="39de57b9-85c0-4fd1-aaac-8ca2b6560ad0" providerId="ADAL" clId="{CD142DAD-197B-4B97-895B-4FD46522C6BA}" dt="2024-07-17T11:49:10.837" v="5522"/>
          <ac:spMkLst>
            <pc:docMk/>
            <pc:sldMk cId="1041698045" sldId="1207"/>
            <ac:spMk id="8" creationId="{BA423E40-33AC-AAF2-075A-34E81A3484EA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9" creationId="{D12FB7E3-63FD-8679-7764-480617415113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0" creationId="{85F9B673-279D-C299-4105-565E8085BEF2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1" creationId="{1BA65D56-532A-2433-A8A1-DAC92F779707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861708618" sldId="1207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136120121" sldId="1208"/>
        </pc:sldMkLst>
      </pc:sldChg>
      <pc:sldChg chg="modSp add del mod">
        <pc:chgData name="Alfred Asterjadhi" userId="39de57b9-85c0-4fd1-aaac-8ca2b6560ad0" providerId="ADAL" clId="{CD142DAD-197B-4B97-895B-4FD46522C6BA}" dt="2024-07-15T13:26:09.171" v="3785" actId="2696"/>
        <pc:sldMkLst>
          <pc:docMk/>
          <pc:sldMk cId="2635976070" sldId="1208"/>
        </pc:sldMkLst>
        <pc:spChg chg="mod">
          <ac:chgData name="Alfred Asterjadhi" userId="39de57b9-85c0-4fd1-aaac-8ca2b6560ad0" providerId="ADAL" clId="{CD142DAD-197B-4B97-895B-4FD46522C6BA}" dt="2024-07-15T13:05:21.890" v="3437" actId="404"/>
          <ac:spMkLst>
            <pc:docMk/>
            <pc:sldMk cId="2635976070" sldId="1208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7T17:12:26.097" v="5703" actId="5793"/>
        <pc:sldMkLst>
          <pc:docMk/>
          <pc:sldMk cId="4227358353" sldId="1208"/>
        </pc:sldMkLst>
        <pc:spChg chg="mod">
          <ac:chgData name="Alfred Asterjadhi" userId="39de57b9-85c0-4fd1-aaac-8ca2b6560ad0" providerId="ADAL" clId="{CD142DAD-197B-4B97-895B-4FD46522C6BA}" dt="2024-07-17T17:12:26.097" v="5703" actId="5793"/>
          <ac:spMkLst>
            <pc:docMk/>
            <pc:sldMk cId="4227358353" sldId="1208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1981873859" sldId="1209"/>
        </pc:sldMkLst>
      </pc:sldChg>
      <pc:sldChg chg="modSp add del mod">
        <pc:chgData name="Alfred Asterjadhi" userId="39de57b9-85c0-4fd1-aaac-8ca2b6560ad0" providerId="ADAL" clId="{CD142DAD-197B-4B97-895B-4FD46522C6BA}" dt="2024-07-15T13:28:03.987" v="3859" actId="47"/>
        <pc:sldMkLst>
          <pc:docMk/>
          <pc:sldMk cId="2642159291" sldId="1209"/>
        </pc:sldMkLst>
        <pc:spChg chg="mod">
          <ac:chgData name="Alfred Asterjadhi" userId="39de57b9-85c0-4fd1-aaac-8ca2b6560ad0" providerId="ADAL" clId="{CD142DAD-197B-4B97-895B-4FD46522C6BA}" dt="2024-07-15T13:26:26.114" v="3787" actId="21"/>
          <ac:spMkLst>
            <pc:docMk/>
            <pc:sldMk cId="2642159291" sldId="1209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2140015811" sldId="1210"/>
        </pc:sldMkLst>
        <pc:spChg chg="mod">
          <ac:chgData name="Alfred Asterjadhi" userId="39de57b9-85c0-4fd1-aaac-8ca2b6560ad0" providerId="ADAL" clId="{CD142DAD-197B-4B97-895B-4FD46522C6BA}" dt="2024-07-16T12:43:19.251" v="5038" actId="20577"/>
          <ac:spMkLst>
            <pc:docMk/>
            <pc:sldMk cId="2140015811" sldId="1210"/>
            <ac:spMk id="3" creationId="{0B86390F-5573-FD6D-5C5A-BF6C8F0998F6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2:20:31.764" v="6460" actId="20577"/>
        <pc:sldMkLst>
          <pc:docMk/>
          <pc:sldMk cId="2601368618" sldId="1211"/>
        </pc:sldMkLst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2:20:31.764" v="6460" actId="20577"/>
          <ac:spMkLst>
            <pc:docMk/>
            <pc:sldMk cId="2601368618" sldId="1211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7" creationId="{08FCA4DA-068E-62F8-C889-4877537E1713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8" creationId="{BD5B0661-75C3-23B0-067F-7B4F309B653B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9" creationId="{ACC6226D-C6BF-C2F0-983F-62A54FD3BA6E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0" creationId="{6C736040-20C7-6E74-E1ED-9D2A56688F1C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1" creationId="{EBD3AEC3-A1D8-0B62-6BBD-19D8AD05F974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2" creationId="{2C679A04-D076-908C-210B-997B40E74798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3" creationId="{0048340D-3EF9-CDD4-D4C8-146C98965893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4" creationId="{591A3D6D-EA19-4D2D-DD2B-174584680F0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5" creationId="{E780085A-8C5B-24FD-A58E-E9AF3244DF9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6" creationId="{701464AD-6A07-869F-653E-D1D183A4B157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9:35:33.399" v="6705" actId="207"/>
        <pc:sldMkLst>
          <pc:docMk/>
          <pc:sldMk cId="3323386175" sldId="1212"/>
        </pc:sldMkLst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9:35:33.399" v="6705" actId="207"/>
          <ac:spMkLst>
            <pc:docMk/>
            <pc:sldMk cId="3323386175" sldId="1212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7" creationId="{29875237-190D-789F-D520-6C73EE20506B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7" creationId="{5A9A5B26-46FE-1B53-9EDA-50D4092242F2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8" creationId="{2D4F4C9F-88A4-ECC8-B6D9-877F1FD0ED9F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8" creationId="{D8267F80-7D9E-20EA-C7BB-49626AA086E0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9" creationId="{11756081-3CE7-99AD-5892-BE3D804D7D80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9" creationId="{12811529-9D94-9A96-9574-7DAB197B80D7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0" creationId="{066C5967-6888-9A55-E70A-9B5784FA134D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0" creationId="{57F649FB-5AF1-24ED-5FF9-E68A47745FED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1" creationId="{00D53019-8F6F-DD28-F4D3-A7496E93A3F7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1" creationId="{42D7D9F6-3747-DA77-8EE0-C85495C6EC69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2" creationId="{F1911BAE-DB0B-55BB-C9A0-6888927CBFF0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3" creationId="{A417E859-8C66-04B5-548F-A14EE745EC3F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4" creationId="{1B37FB48-9BD9-C707-9A8E-3DD50846EF1E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5" creationId="{21DA188A-6AA7-04D9-7367-E9C80A70A914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6" creationId="{741E52A3-A19A-6500-DBA7-49DD511F6C97}"/>
          </ac:spMkLst>
        </pc:spChg>
      </pc:sldChg>
      <pc:sldChg chg="modSp add mod">
        <pc:chgData name="Alfred Asterjadhi" userId="39de57b9-85c0-4fd1-aaac-8ca2b6560ad0" providerId="ADAL" clId="{CD142DAD-197B-4B97-895B-4FD46522C6BA}" dt="2024-07-16T03:44:14.447" v="4824" actId="207"/>
        <pc:sldMkLst>
          <pc:docMk/>
          <pc:sldMk cId="867940206" sldId="1213"/>
        </pc:sldMkLst>
        <pc:spChg chg="mod">
          <ac:chgData name="Alfred Asterjadhi" userId="39de57b9-85c0-4fd1-aaac-8ca2b6560ad0" providerId="ADAL" clId="{CD142DAD-197B-4B97-895B-4FD46522C6BA}" dt="2024-07-16T03:44:14.447" v="4824" actId="207"/>
          <ac:spMkLst>
            <pc:docMk/>
            <pc:sldMk cId="867940206" sldId="1213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2:01.157" v="3561" actId="2696"/>
        <pc:sldMkLst>
          <pc:docMk/>
          <pc:sldMk cId="3133779286" sldId="1213"/>
        </pc:sldMkLst>
        <pc:spChg chg="mod">
          <ac:chgData name="Alfred Asterjadhi" userId="39de57b9-85c0-4fd1-aaac-8ca2b6560ad0" providerId="ADAL" clId="{CD142DAD-197B-4B97-895B-4FD46522C6BA}" dt="2024-07-15T13:21:41.775" v="3560" actId="20577"/>
          <ac:spMkLst>
            <pc:docMk/>
            <pc:sldMk cId="3133779286" sldId="1213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0:37.671" v="6006" actId="207"/>
        <pc:sldMkLst>
          <pc:docMk/>
          <pc:sldMk cId="1763116900" sldId="1214"/>
        </pc:sldMkLst>
        <pc:spChg chg="mod">
          <ac:chgData name="Alfred Asterjadhi" userId="39de57b9-85c0-4fd1-aaac-8ca2b6560ad0" providerId="ADAL" clId="{CD142DAD-197B-4B97-895B-4FD46522C6BA}" dt="2024-07-18T04:10:18.755" v="6002" actId="13926"/>
          <ac:spMkLst>
            <pc:docMk/>
            <pc:sldMk cId="1763116900" sldId="121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0:37.671" v="6006" actId="207"/>
          <ac:spMkLst>
            <pc:docMk/>
            <pc:sldMk cId="1763116900" sldId="121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25.219" v="6018" actId="20578"/>
        <pc:sldMkLst>
          <pc:docMk/>
          <pc:sldMk cId="989542281" sldId="1215"/>
        </pc:sldMkLst>
        <pc:spChg chg="mod">
          <ac:chgData name="Alfred Asterjadhi" userId="39de57b9-85c0-4fd1-aaac-8ca2b6560ad0" providerId="ADAL" clId="{CD142DAD-197B-4B97-895B-4FD46522C6BA}" dt="2024-07-18T04:12:42.542" v="6009" actId="13926"/>
          <ac:spMkLst>
            <pc:docMk/>
            <pc:sldMk cId="989542281" sldId="121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3:25.219" v="6018" actId="20578"/>
          <ac:spMkLst>
            <pc:docMk/>
            <pc:sldMk cId="989542281" sldId="121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49.635" v="6023" actId="122"/>
        <pc:sldMkLst>
          <pc:docMk/>
          <pc:sldMk cId="523346339" sldId="1216"/>
        </pc:sldMkLst>
        <pc:spChg chg="mod">
          <ac:chgData name="Alfred Asterjadhi" userId="39de57b9-85c0-4fd1-aaac-8ca2b6560ad0" providerId="ADAL" clId="{CD142DAD-197B-4B97-895B-4FD46522C6BA}" dt="2024-07-18T04:13:49.635" v="6023" actId="122"/>
          <ac:spMkLst>
            <pc:docMk/>
            <pc:sldMk cId="523346339" sldId="1216"/>
            <ac:spMk id="3" creationId="{0B86390F-5573-FD6D-5C5A-BF6C8F0998F6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8T16:53:12.770" v="6573" actId="20577"/>
        <pc:sldMkLst>
          <pc:docMk/>
          <pc:sldMk cId="3443814257" sldId="1217"/>
        </pc:sldMkLst>
        <pc:spChg chg="mod">
          <ac:chgData name="Alfred Asterjadhi" userId="39de57b9-85c0-4fd1-aaac-8ca2b6560ad0" providerId="ADAL" clId="{CD142DAD-197B-4B97-895B-4FD46522C6BA}" dt="2024-07-18T16:52:53.030" v="6568" actId="13926"/>
          <ac:spMkLst>
            <pc:docMk/>
            <pc:sldMk cId="3443814257" sldId="121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53:12.770" v="6573" actId="20577"/>
          <ac:spMkLst>
            <pc:docMk/>
            <pc:sldMk cId="3443814257" sldId="121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7T18:14:48.685" v="5822"/>
          <ac:graphicFrameMkLst>
            <pc:docMk/>
            <pc:sldMk cId="3443814257" sldId="1217"/>
            <ac:graphicFrameMk id="7" creationId="{C97A5339-0DEA-A41E-0653-167EEBCAF1DB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12:54:00.128" v="6462" actId="20577"/>
        <pc:sldMkLst>
          <pc:docMk/>
          <pc:sldMk cId="4902324" sldId="1218"/>
        </pc:sldMkLst>
        <pc:spChg chg="mod">
          <ac:chgData name="Alfred Asterjadhi" userId="39de57b9-85c0-4fd1-aaac-8ca2b6560ad0" providerId="ADAL" clId="{CD142DAD-197B-4B97-895B-4FD46522C6BA}" dt="2024-07-18T12:54:00.128" v="6462" actId="20577"/>
          <ac:spMkLst>
            <pc:docMk/>
            <pc:sldMk cId="4902324" sldId="1218"/>
            <ac:spMk id="3" creationId="{0B86390F-5573-FD6D-5C5A-BF6C8F0998F6}"/>
          </ac:spMkLst>
        </pc:spChg>
      </pc:sldChg>
      <pc:sldMasterChg chg="modSp mod">
        <pc:chgData name="Alfred Asterjadhi" userId="39de57b9-85c0-4fd1-aaac-8ca2b6560ad0" providerId="ADAL" clId="{CD142DAD-197B-4B97-895B-4FD46522C6BA}" dt="2024-07-18T23:28:45.061" v="711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142DAD-197B-4B97-895B-4FD46522C6BA}" dt="2024-07-18T23:28:45.061" v="711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10745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iSLA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-24/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xxxx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6858000" y="6472515"/>
            <a:ext cx="1676400" cy="187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baseline="0" dirty="0">
                <a:solidFill>
                  <a:srgbClr val="000000"/>
                </a:solidFill>
              </a:rPr>
              <a:t>Huawei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2pPr>
      <a:lvl3pPr marL="1200150" indent="-28575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  <a:ea typeface="+mn-ea"/>
        </a:defRPr>
      </a:lvl3pPr>
      <a:lvl4pPr marL="16573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1145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87525"/>
            <a:ext cx="7772400" cy="396875"/>
          </a:xfrm>
          <a:ln/>
        </p:spPr>
        <p:txBody>
          <a:bodyPr/>
          <a:lstStyle/>
          <a:p>
            <a:pPr marL="0" indent="0" algn="ctr">
              <a:spcBef>
                <a:spcPts val="5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</a:t>
            </a:r>
            <a:r>
              <a:rPr lang="en-GB" sz="2000" b="0" dirty="0" smtClean="0"/>
              <a:t>2025-Jan-15</a:t>
            </a:r>
            <a:endParaRPr lang="en-GB" sz="2000" b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09600" y="235950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Source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48374"/>
              </p:ext>
            </p:extLst>
          </p:nvPr>
        </p:nvGraphicFramePr>
        <p:xfrm>
          <a:off x="685800" y="2971800"/>
          <a:ext cx="7620000" cy="135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Huawei Technologies.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Xu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lixu11@huawei.com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23106" y="643650"/>
            <a:ext cx="7772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kern="0" dirty="0">
                <a:solidFill>
                  <a:schemeClr val="tx1"/>
                </a:solidFill>
              </a:rPr>
              <a:t>WI</a:t>
            </a:r>
            <a:r>
              <a:rPr lang="zh-CN" altLang="en-US" kern="0" dirty="0">
                <a:solidFill>
                  <a:schemeClr val="tx1"/>
                </a:solidFill>
              </a:rPr>
              <a:t>：</a:t>
            </a:r>
            <a:r>
              <a:rPr lang="en-US" altLang="zh-CN" kern="0" dirty="0">
                <a:solidFill>
                  <a:schemeClr val="tx1"/>
                </a:solidFill>
              </a:rPr>
              <a:t>SLB-</a:t>
            </a:r>
            <a:r>
              <a:rPr lang="en-US" altLang="zh-CN" kern="0" dirty="0" err="1">
                <a:solidFill>
                  <a:schemeClr val="tx1"/>
                </a:solidFill>
              </a:rPr>
              <a:t>mmW</a:t>
            </a:r>
            <a:r>
              <a:rPr lang="en-US" altLang="zh-CN" kern="0" dirty="0">
                <a:solidFill>
                  <a:schemeClr val="tx1"/>
                </a:solidFill>
              </a:rPr>
              <a:t> meeting #</a:t>
            </a:r>
            <a:r>
              <a:rPr lang="en-US" altLang="zh-CN" kern="0" dirty="0">
                <a:solidFill>
                  <a:schemeClr val="bg1"/>
                </a:solidFill>
              </a:rPr>
              <a:t/>
            </a:r>
            <a:br>
              <a:rPr lang="en-US" altLang="zh-CN" kern="0" dirty="0">
                <a:solidFill>
                  <a:schemeClr val="bg1"/>
                </a:solidFill>
              </a:rPr>
            </a:br>
            <a:r>
              <a:rPr lang="en-US" altLang="zh-CN" kern="0" dirty="0" smtClean="0">
                <a:solidFill>
                  <a:srgbClr val="C00000"/>
                </a:solidFill>
              </a:rPr>
              <a:t>Numerology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3" y="674677"/>
            <a:ext cx="7770813" cy="1065213"/>
          </a:xfrm>
        </p:spPr>
        <p:txBody>
          <a:bodyPr/>
          <a:lstStyle/>
          <a:p>
            <a:r>
              <a:rPr lang="en-US" dirty="0"/>
              <a:t>PHY Numerology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/>
              <a:t>Based on </a:t>
            </a:r>
            <a:r>
              <a:rPr lang="en-US" dirty="0"/>
              <a:t>1.0 </a:t>
            </a:r>
            <a:r>
              <a:rPr lang="en-US" altLang="zh-CN" dirty="0"/>
              <a:t>bis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82" y="1823383"/>
            <a:ext cx="7772400" cy="4494213"/>
          </a:xfrm>
        </p:spPr>
        <p:txBody>
          <a:bodyPr/>
          <a:lstStyle/>
          <a:p>
            <a:r>
              <a:rPr lang="en-US" sz="1800" dirty="0"/>
              <a:t>A limited set of bandwidth (choosing a set of BWs between 320 and 2560 MHz for instance)</a:t>
            </a:r>
          </a:p>
          <a:p>
            <a:pPr lvl="1"/>
            <a:r>
              <a:rPr lang="en-US" sz="1400" dirty="0"/>
              <a:t>For exampl</a:t>
            </a:r>
            <a:r>
              <a:rPr lang="en-US" altLang="zh-CN" sz="1400" dirty="0"/>
              <a:t>e: </a:t>
            </a:r>
            <a:r>
              <a:rPr lang="en-US" altLang="zh-CN" sz="1400" dirty="0" err="1"/>
              <a:t>upclock</a:t>
            </a:r>
            <a:r>
              <a:rPr lang="en-US" altLang="zh-CN" sz="1400" dirty="0"/>
              <a:t> SLB by 16 times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08ABE2-0239-4CDA-86FA-78AD1E11DD6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/>
        </p:nvGraphicFramePr>
        <p:xfrm>
          <a:off x="83230" y="3084032"/>
          <a:ext cx="4111450" cy="27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90">
                  <a:extLst>
                    <a:ext uri="{9D8B030D-6E8A-4147-A177-3AD203B41FA5}">
                      <a16:colId xmlns="" xmlns:a16="http://schemas.microsoft.com/office/drawing/2014/main" val="3971358036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2382466938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2994002142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1549245938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907583943"/>
                    </a:ext>
                  </a:extLst>
                </a:gridCol>
              </a:tblGrid>
              <a:tr h="170301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873576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30.72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61.44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122.88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245.76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2428975036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120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KHz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7762494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8.333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2098299"/>
                  </a:ext>
                </a:extLst>
              </a:tr>
              <a:tr h="239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32.55ns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16.28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8.14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4.07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260741272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708524626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145767985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5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806558-0C45-43D9-8ABC-FB4397B29178}"/>
              </a:ext>
            </a:extLst>
          </p:cNvPr>
          <p:cNvSpPr txBox="1"/>
          <p:nvPr/>
        </p:nvSpPr>
        <p:spPr>
          <a:xfrm>
            <a:off x="1525148" y="2779364"/>
            <a:ext cx="228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SLB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3295F8-88C6-47E4-AFB4-D6CEE06D9AA1}"/>
              </a:ext>
            </a:extLst>
          </p:cNvPr>
          <p:cNvSpPr txBox="1"/>
          <p:nvPr/>
        </p:nvSpPr>
        <p:spPr>
          <a:xfrm>
            <a:off x="5181600" y="2779364"/>
            <a:ext cx="36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err="1">
                <a:solidFill>
                  <a:srgbClr val="000000"/>
                </a:solidFill>
              </a:rPr>
              <a:t>mmWave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8A3EDE44-9F1A-4F82-B505-5986FF259051}"/>
              </a:ext>
            </a:extLst>
          </p:cNvPr>
          <p:cNvSpPr/>
          <p:nvPr/>
        </p:nvSpPr>
        <p:spPr>
          <a:xfrm>
            <a:off x="4204786" y="4238934"/>
            <a:ext cx="537217" cy="394883"/>
          </a:xfrm>
          <a:prstGeom prst="rightArrow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100" dirty="0">
                <a:solidFill>
                  <a:srgbClr val="FFFFFF"/>
                </a:solidFill>
              </a:rPr>
              <a:t>x16</a:t>
            </a:r>
            <a:endParaRPr lang="aa-ET" sz="11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=""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3084034"/>
          <a:ext cx="4343400" cy="270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="" xmlns:a16="http://schemas.microsoft.com/office/drawing/2014/main" val="3971358036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2382466938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2994002142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1549245938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907583943"/>
                    </a:ext>
                  </a:extLst>
                </a:gridCol>
              </a:tblGrid>
              <a:tr h="203340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320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640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1280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2560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873576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2428975036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1.92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MHz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7762494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0.5208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2098299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2.03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1.02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0.51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0.25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260741272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708524626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145767985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FE1EFB6-7C45-404A-9451-7B2ABD055164}"/>
              </a:ext>
            </a:extLst>
          </p:cNvPr>
          <p:cNvSpPr txBox="1"/>
          <p:nvPr/>
        </p:nvSpPr>
        <p:spPr>
          <a:xfrm>
            <a:off x="598161" y="5910590"/>
            <a:ext cx="82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mmWave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shares the PHY components of SLB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including Coding: Polar code,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Sync sequence: FTS and STS (update),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Demodulation reference signal, Phase adjustment signal, HARQ block</a:t>
            </a:r>
          </a:p>
        </p:txBody>
      </p:sp>
    </p:spTree>
    <p:extLst>
      <p:ext uri="{BB962C8B-B14F-4D97-AF65-F5344CB8AC3E}">
        <p14:creationId xmlns:p14="http://schemas.microsoft.com/office/powerpoint/2010/main" val="3731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 Numerology</a:t>
            </a:r>
            <a:br>
              <a:rPr lang="en-US" altLang="zh-CN" dirty="0"/>
            </a:br>
            <a:r>
              <a:rPr lang="en-US" altLang="zh-CN" dirty="0"/>
              <a:t>(base on 1.0 bis)</a:t>
            </a:r>
            <a:endParaRPr lang="zh-CN" alt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=""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29" y="1616027"/>
            <a:ext cx="7772400" cy="4494213"/>
          </a:xfrm>
        </p:spPr>
        <p:txBody>
          <a:bodyPr/>
          <a:lstStyle/>
          <a:p>
            <a:r>
              <a:rPr lang="en-US" sz="1600" dirty="0"/>
              <a:t>Other PHY parameters:</a:t>
            </a:r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="" xmlns:a16="http://schemas.microsoft.com/office/drawing/2014/main" id="{EF8D3FB2-9A0B-4B1F-8C33-D7AB0CE99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04198"/>
              </p:ext>
            </p:extLst>
          </p:nvPr>
        </p:nvGraphicFramePr>
        <p:xfrm>
          <a:off x="1837918" y="2125499"/>
          <a:ext cx="4896545" cy="206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>
                  <a:extLst>
                    <a:ext uri="{9D8B030D-6E8A-4147-A177-3AD203B41FA5}">
                      <a16:colId xmlns="" xmlns:a16="http://schemas.microsoft.com/office/drawing/2014/main" val="3971358036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2382466938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2994002142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1549245938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907583943"/>
                    </a:ext>
                  </a:extLst>
                </a:gridCol>
              </a:tblGrid>
              <a:tr h="223046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320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640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1280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2560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873576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2428975036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1.92 MHz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7762494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l-GR" sz="1000" dirty="0">
                          <a:latin typeface="+mj-lt"/>
                        </a:rPr>
                        <a:t>0.5208 μ</a:t>
                      </a:r>
                      <a:r>
                        <a:rPr lang="en-US" sz="1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2098299"/>
                  </a:ext>
                </a:extLst>
              </a:tr>
              <a:tr h="440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Nst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38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76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152*4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304*4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2607412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Ndc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4-1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7085246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1843B6FE-7EB2-4E6C-8F09-7A99514D56F8}"/>
              </a:ext>
            </a:extLst>
          </p:cNvPr>
          <p:cNvSpPr/>
          <p:nvPr/>
        </p:nvSpPr>
        <p:spPr bwMode="auto">
          <a:xfrm>
            <a:off x="376306" y="4941168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9DFCAA94-A856-496A-8FBE-CF786317CB95}"/>
              </a:ext>
            </a:extLst>
          </p:cNvPr>
          <p:cNvSpPr/>
          <p:nvPr/>
        </p:nvSpPr>
        <p:spPr bwMode="auto">
          <a:xfrm>
            <a:off x="1303895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592AC0C7-894F-4421-97E2-5AC7CD6CE2FE}"/>
              </a:ext>
            </a:extLst>
          </p:cNvPr>
          <p:cNvSpPr/>
          <p:nvPr/>
        </p:nvSpPr>
        <p:spPr bwMode="auto">
          <a:xfrm>
            <a:off x="2266840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D42570A7-611A-43E4-B27C-8649FB1B2FF9}"/>
              </a:ext>
            </a:extLst>
          </p:cNvPr>
          <p:cNvSpPr/>
          <p:nvPr/>
        </p:nvSpPr>
        <p:spPr bwMode="auto">
          <a:xfrm>
            <a:off x="3229785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4BE2F6AF-DB77-4895-86F0-5965F7A9C8FD}"/>
              </a:ext>
            </a:extLst>
          </p:cNvPr>
          <p:cNvCxnSpPr/>
          <p:nvPr/>
        </p:nvCxnSpPr>
        <p:spPr bwMode="auto">
          <a:xfrm>
            <a:off x="448314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18C40A3B-0A5F-4D31-8FB3-793E11E3588B}"/>
              </a:ext>
            </a:extLst>
          </p:cNvPr>
          <p:cNvCxnSpPr/>
          <p:nvPr/>
        </p:nvCxnSpPr>
        <p:spPr bwMode="auto">
          <a:xfrm>
            <a:off x="1168394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B375E4A3-F9D1-4E28-98B4-5DB90D9B0444}"/>
              </a:ext>
            </a:extLst>
          </p:cNvPr>
          <p:cNvCxnSpPr/>
          <p:nvPr/>
        </p:nvCxnSpPr>
        <p:spPr bwMode="auto">
          <a:xfrm>
            <a:off x="1384418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F5FD27C8-7ED5-4F5D-B180-FFB623313471}"/>
              </a:ext>
            </a:extLst>
          </p:cNvPr>
          <p:cNvSpPr txBox="1"/>
          <p:nvPr/>
        </p:nvSpPr>
        <p:spPr>
          <a:xfrm>
            <a:off x="-15167" y="5819195"/>
            <a:ext cx="58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339469A0-E0AD-452D-9498-CF4D06C51D44}"/>
              </a:ext>
            </a:extLst>
          </p:cNvPr>
          <p:cNvSpPr txBox="1"/>
          <p:nvPr/>
        </p:nvSpPr>
        <p:spPr>
          <a:xfrm>
            <a:off x="752997" y="5829585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4A626B77-B6D3-4EC6-A28F-B8C1E1F9BFA6}"/>
              </a:ext>
            </a:extLst>
          </p:cNvPr>
          <p:cNvSpPr txBox="1"/>
          <p:nvPr/>
        </p:nvSpPr>
        <p:spPr>
          <a:xfrm>
            <a:off x="1719131" y="5829585"/>
            <a:ext cx="72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E8C1AF19-D280-4290-9F62-B5A14C5D8232}"/>
              </a:ext>
            </a:extLst>
          </p:cNvPr>
          <p:cNvCxnSpPr/>
          <p:nvPr/>
        </p:nvCxnSpPr>
        <p:spPr bwMode="auto">
          <a:xfrm>
            <a:off x="2176506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CE5A5DBD-28D8-4FBC-9405-BAF70360BA8C}"/>
              </a:ext>
            </a:extLst>
          </p:cNvPr>
          <p:cNvCxnSpPr/>
          <p:nvPr/>
        </p:nvCxnSpPr>
        <p:spPr bwMode="auto">
          <a:xfrm>
            <a:off x="2392530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7B201FDE-29D4-4FD8-9742-CAA6DDEF40DD}"/>
              </a:ext>
            </a:extLst>
          </p:cNvPr>
          <p:cNvSpPr txBox="1"/>
          <p:nvPr/>
        </p:nvSpPr>
        <p:spPr>
          <a:xfrm>
            <a:off x="1198545" y="5823253"/>
            <a:ext cx="67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39A73D2F-9FF2-461D-8345-77C3FA91E949}"/>
              </a:ext>
            </a:extLst>
          </p:cNvPr>
          <p:cNvSpPr txBox="1"/>
          <p:nvPr/>
        </p:nvSpPr>
        <p:spPr>
          <a:xfrm>
            <a:off x="2297717" y="5816082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CFBEF968-F3B3-41CC-B5B2-50ACD1A37CFD}"/>
              </a:ext>
            </a:extLst>
          </p:cNvPr>
          <p:cNvCxnSpPr/>
          <p:nvPr/>
        </p:nvCxnSpPr>
        <p:spPr bwMode="auto">
          <a:xfrm>
            <a:off x="3184618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721E7140-518D-4959-A937-9D721F964B6F}"/>
              </a:ext>
            </a:extLst>
          </p:cNvPr>
          <p:cNvSpPr txBox="1"/>
          <p:nvPr/>
        </p:nvSpPr>
        <p:spPr>
          <a:xfrm>
            <a:off x="2801906" y="5829585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6DB4E971-BE2C-4E2C-BB13-53DE58BD04C8}"/>
              </a:ext>
            </a:extLst>
          </p:cNvPr>
          <p:cNvSpPr/>
          <p:nvPr/>
        </p:nvSpPr>
        <p:spPr bwMode="auto">
          <a:xfrm>
            <a:off x="88274" y="4741497"/>
            <a:ext cx="3240353" cy="775735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9E7ECFD7-2B67-4EF7-B588-6FC2D2791EBF}"/>
              </a:ext>
            </a:extLst>
          </p:cNvPr>
          <p:cNvCxnSpPr/>
          <p:nvPr/>
        </p:nvCxnSpPr>
        <p:spPr bwMode="auto">
          <a:xfrm>
            <a:off x="3328627" y="4741497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8BC9CE03-0806-4CB1-81D8-DEE6A4F9F5D5}"/>
              </a:ext>
            </a:extLst>
          </p:cNvPr>
          <p:cNvSpPr txBox="1"/>
          <p:nvPr/>
        </p:nvSpPr>
        <p:spPr>
          <a:xfrm>
            <a:off x="3213035" y="5827379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3DCCD424-D0EF-4C0D-8ED4-5A91DC8D0871}"/>
              </a:ext>
            </a:extLst>
          </p:cNvPr>
          <p:cNvCxnSpPr/>
          <p:nvPr/>
        </p:nvCxnSpPr>
        <p:spPr bwMode="auto">
          <a:xfrm>
            <a:off x="4088906" y="4741497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218E88F4-6456-4874-9197-6D98D79B28D2}"/>
              </a:ext>
            </a:extLst>
          </p:cNvPr>
          <p:cNvSpPr txBox="1"/>
          <p:nvPr/>
        </p:nvSpPr>
        <p:spPr>
          <a:xfrm>
            <a:off x="3725162" y="5808008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931362AD-C5A9-4EC6-8342-37A5C1140A3D}"/>
              </a:ext>
            </a:extLst>
          </p:cNvPr>
          <p:cNvSpPr/>
          <p:nvPr/>
        </p:nvSpPr>
        <p:spPr bwMode="auto">
          <a:xfrm>
            <a:off x="4193523" y="4941168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B89E4EF8-D830-472F-9509-2D42EFAB732A}"/>
              </a:ext>
            </a:extLst>
          </p:cNvPr>
          <p:cNvSpPr/>
          <p:nvPr/>
        </p:nvSpPr>
        <p:spPr bwMode="auto">
          <a:xfrm>
            <a:off x="5121112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C630F9FF-53A5-4C1A-B04D-C2C3570D942C}"/>
              </a:ext>
            </a:extLst>
          </p:cNvPr>
          <p:cNvSpPr/>
          <p:nvPr/>
        </p:nvSpPr>
        <p:spPr bwMode="auto">
          <a:xfrm>
            <a:off x="6084057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950951A8-9948-43CB-BC72-309FA1A70170}"/>
              </a:ext>
            </a:extLst>
          </p:cNvPr>
          <p:cNvSpPr/>
          <p:nvPr/>
        </p:nvSpPr>
        <p:spPr bwMode="auto">
          <a:xfrm>
            <a:off x="7047002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="" xmlns:a16="http://schemas.microsoft.com/office/drawing/2014/main" id="{C30E7936-DFBA-42C7-9284-1EABBF64D912}"/>
              </a:ext>
            </a:extLst>
          </p:cNvPr>
          <p:cNvSpPr/>
          <p:nvPr/>
        </p:nvSpPr>
        <p:spPr bwMode="auto">
          <a:xfrm rot="16200000">
            <a:off x="1175380" y="4663409"/>
            <a:ext cx="202712" cy="1757730"/>
          </a:xfrm>
          <a:prstGeom prst="leftBrace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="" xmlns:a16="http://schemas.microsoft.com/office/drawing/2014/main" id="{F84A0BD9-455A-4294-85CD-2F9FE85DA0F4}"/>
              </a:ext>
            </a:extLst>
          </p:cNvPr>
          <p:cNvCxnSpPr/>
          <p:nvPr/>
        </p:nvCxnSpPr>
        <p:spPr bwMode="auto">
          <a:xfrm>
            <a:off x="3337018" y="49073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="" xmlns:a16="http://schemas.microsoft.com/office/drawing/2014/main" id="{FC6A0166-B725-40A8-AF77-08C4BCE05CD0}"/>
              </a:ext>
            </a:extLst>
          </p:cNvPr>
          <p:cNvCxnSpPr/>
          <p:nvPr/>
        </p:nvCxnSpPr>
        <p:spPr bwMode="auto">
          <a:xfrm>
            <a:off x="4283968" y="4755113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CDDA08ED-AF4B-48E2-86F7-2D58FEAC027D}"/>
              </a:ext>
            </a:extLst>
          </p:cNvPr>
          <p:cNvSpPr txBox="1"/>
          <p:nvPr/>
        </p:nvSpPr>
        <p:spPr>
          <a:xfrm>
            <a:off x="4164808" y="5808008"/>
            <a:ext cx="70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10.24</a:t>
            </a:r>
            <a:r>
              <a:rPr lang="en-US" altLang="zh-CN" sz="1200" dirty="0">
                <a:solidFill>
                  <a:srgbClr val="FFFFFF"/>
                </a:solidFill>
              </a:rPr>
              <a:t>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="" xmlns:a16="http://schemas.microsoft.com/office/drawing/2014/main" id="{82F83895-7CB3-4C58-894A-6324C8354817}"/>
              </a:ext>
            </a:extLst>
          </p:cNvPr>
          <p:cNvCxnSpPr/>
          <p:nvPr/>
        </p:nvCxnSpPr>
        <p:spPr bwMode="auto">
          <a:xfrm>
            <a:off x="5076056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="" xmlns:a16="http://schemas.microsoft.com/office/drawing/2014/main" id="{5A23FF10-B0A6-47E8-A458-6E499B5826D1}"/>
              </a:ext>
            </a:extLst>
          </p:cNvPr>
          <p:cNvCxnSpPr/>
          <p:nvPr/>
        </p:nvCxnSpPr>
        <p:spPr bwMode="auto">
          <a:xfrm>
            <a:off x="5220072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FE6A1350-BE12-47C1-92AF-CEF4DCA5D740}"/>
              </a:ext>
            </a:extLst>
          </p:cNvPr>
          <p:cNvSpPr txBox="1"/>
          <p:nvPr/>
        </p:nvSpPr>
        <p:spPr>
          <a:xfrm>
            <a:off x="4665354" y="5803702"/>
            <a:ext cx="69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2F410A54-369C-432B-ABB3-492B6C98C6F3}"/>
              </a:ext>
            </a:extLst>
          </p:cNvPr>
          <p:cNvSpPr txBox="1"/>
          <p:nvPr/>
        </p:nvSpPr>
        <p:spPr>
          <a:xfrm>
            <a:off x="5165081" y="5803701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="" xmlns:a16="http://schemas.microsoft.com/office/drawing/2014/main" id="{550127FF-E555-454B-ACE2-81651A1941A5}"/>
              </a:ext>
            </a:extLst>
          </p:cNvPr>
          <p:cNvCxnSpPr/>
          <p:nvPr/>
        </p:nvCxnSpPr>
        <p:spPr bwMode="auto">
          <a:xfrm>
            <a:off x="6037280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B189DF73-B529-4C15-A29E-D1CB271E230D}"/>
              </a:ext>
            </a:extLst>
          </p:cNvPr>
          <p:cNvSpPr txBox="1"/>
          <p:nvPr/>
        </p:nvSpPr>
        <p:spPr>
          <a:xfrm>
            <a:off x="5646722" y="5810608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="" xmlns:a16="http://schemas.microsoft.com/office/drawing/2014/main" id="{A7983EC2-E89C-482B-A6B1-62B675585E60}"/>
              </a:ext>
            </a:extLst>
          </p:cNvPr>
          <p:cNvCxnSpPr/>
          <p:nvPr/>
        </p:nvCxnSpPr>
        <p:spPr bwMode="auto">
          <a:xfrm>
            <a:off x="6156176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0B2A91B1-CF42-4646-9A52-E5F1A80F8911}"/>
              </a:ext>
            </a:extLst>
          </p:cNvPr>
          <p:cNvSpPr txBox="1"/>
          <p:nvPr/>
        </p:nvSpPr>
        <p:spPr>
          <a:xfrm>
            <a:off x="6092721" y="5803701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="" xmlns:a16="http://schemas.microsoft.com/office/drawing/2014/main" id="{C76E0742-E8B3-4F50-AC15-E47068766FAD}"/>
              </a:ext>
            </a:extLst>
          </p:cNvPr>
          <p:cNvCxnSpPr/>
          <p:nvPr/>
        </p:nvCxnSpPr>
        <p:spPr bwMode="auto">
          <a:xfrm>
            <a:off x="6948264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D3543124-96E3-4E1C-9922-9BFD45B39976}"/>
              </a:ext>
            </a:extLst>
          </p:cNvPr>
          <p:cNvSpPr txBox="1"/>
          <p:nvPr/>
        </p:nvSpPr>
        <p:spPr>
          <a:xfrm>
            <a:off x="6586437" y="5779806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A7CC98F0-3029-48F8-81D1-EF12EC8573AF}"/>
              </a:ext>
            </a:extLst>
          </p:cNvPr>
          <p:cNvSpPr txBox="1"/>
          <p:nvPr/>
        </p:nvSpPr>
        <p:spPr>
          <a:xfrm>
            <a:off x="7034365" y="5779806"/>
            <a:ext cx="68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="" xmlns:a16="http://schemas.microsoft.com/office/drawing/2014/main" id="{4C7CB12F-BDC6-4FE7-AE6F-8681E8CB2EFA}"/>
              </a:ext>
            </a:extLst>
          </p:cNvPr>
          <p:cNvCxnSpPr/>
          <p:nvPr/>
        </p:nvCxnSpPr>
        <p:spPr bwMode="auto">
          <a:xfrm>
            <a:off x="7115171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="" xmlns:a16="http://schemas.microsoft.com/office/drawing/2014/main" id="{E4DA38BB-B656-41D9-BB17-EC535F63CFDC}"/>
              </a:ext>
            </a:extLst>
          </p:cNvPr>
          <p:cNvCxnSpPr/>
          <p:nvPr/>
        </p:nvCxnSpPr>
        <p:spPr bwMode="auto">
          <a:xfrm>
            <a:off x="7951352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A38D9061-47DE-4A8F-AA24-954664246AA7}"/>
              </a:ext>
            </a:extLst>
          </p:cNvPr>
          <p:cNvSpPr txBox="1"/>
          <p:nvPr/>
        </p:nvSpPr>
        <p:spPr>
          <a:xfrm>
            <a:off x="7721837" y="5759705"/>
            <a:ext cx="67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984" y="5591357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640 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030604" y="5591357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1280 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5400000">
            <a:off x="2232402" y="3656299"/>
            <a:ext cx="136412" cy="3784242"/>
          </a:xfrm>
          <a:prstGeom prst="rightBrac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3" y="674677"/>
            <a:ext cx="7770813" cy="1065213"/>
          </a:xfrm>
        </p:spPr>
        <p:txBody>
          <a:bodyPr/>
          <a:lstStyle/>
          <a:p>
            <a:r>
              <a:rPr lang="en-US" dirty="0"/>
              <a:t>PHY Numerology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/>
              <a:t>Based on </a:t>
            </a:r>
            <a:r>
              <a:rPr lang="en-US" dirty="0"/>
              <a:t>1.0 </a:t>
            </a:r>
            <a:r>
              <a:rPr lang="en-US" altLang="zh-CN" dirty="0"/>
              <a:t>bis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82" y="1823383"/>
            <a:ext cx="7772400" cy="4494213"/>
          </a:xfrm>
        </p:spPr>
        <p:txBody>
          <a:bodyPr/>
          <a:lstStyle/>
          <a:p>
            <a:r>
              <a:rPr lang="en-US" sz="1800" dirty="0"/>
              <a:t>A limited set of bandwidth (choosing a set of BWs between </a:t>
            </a:r>
            <a:r>
              <a:rPr lang="en-US" sz="1800" dirty="0" smtClean="0"/>
              <a:t>16</a:t>
            </a:r>
            <a:r>
              <a:rPr lang="en-US" sz="1800" dirty="0" smtClean="0"/>
              <a:t>0 </a:t>
            </a:r>
            <a:r>
              <a:rPr lang="en-US" sz="1800" dirty="0"/>
              <a:t>and 2560 MHz for instance)</a:t>
            </a:r>
          </a:p>
          <a:p>
            <a:pPr lvl="1"/>
            <a:r>
              <a:rPr lang="en-US" sz="1400" dirty="0"/>
              <a:t>For exampl</a:t>
            </a:r>
            <a:r>
              <a:rPr lang="en-US" altLang="zh-CN" sz="1400" dirty="0"/>
              <a:t>e: </a:t>
            </a:r>
            <a:r>
              <a:rPr lang="en-US" altLang="zh-CN" sz="1400" dirty="0" err="1"/>
              <a:t>upclock</a:t>
            </a:r>
            <a:r>
              <a:rPr lang="en-US" altLang="zh-CN" sz="1400" dirty="0"/>
              <a:t> SLB by </a:t>
            </a:r>
            <a:r>
              <a:rPr lang="en-US" altLang="zh-CN" sz="1400" dirty="0"/>
              <a:t>8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times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08ABE2-0239-4CDA-86FA-78AD1E11DD6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/>
        </p:nvGraphicFramePr>
        <p:xfrm>
          <a:off x="83230" y="3084032"/>
          <a:ext cx="4111450" cy="27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90">
                  <a:extLst>
                    <a:ext uri="{9D8B030D-6E8A-4147-A177-3AD203B41FA5}">
                      <a16:colId xmlns="" xmlns:a16="http://schemas.microsoft.com/office/drawing/2014/main" val="3971358036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2382466938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2994002142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1549245938"/>
                    </a:ext>
                  </a:extLst>
                </a:gridCol>
                <a:gridCol w="822290">
                  <a:extLst>
                    <a:ext uri="{9D8B030D-6E8A-4147-A177-3AD203B41FA5}">
                      <a16:colId xmlns="" xmlns:a16="http://schemas.microsoft.com/office/drawing/2014/main" val="907583943"/>
                    </a:ext>
                  </a:extLst>
                </a:gridCol>
              </a:tblGrid>
              <a:tr h="170301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873576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30.72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61.44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122.88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245.76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2428975036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120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KHz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7762494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8.333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2098299"/>
                  </a:ext>
                </a:extLst>
              </a:tr>
              <a:tr h="239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32.55ns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16.28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8.14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4.07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260741272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708524626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145767985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5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806558-0C45-43D9-8ABC-FB4397B29178}"/>
              </a:ext>
            </a:extLst>
          </p:cNvPr>
          <p:cNvSpPr txBox="1"/>
          <p:nvPr/>
        </p:nvSpPr>
        <p:spPr>
          <a:xfrm>
            <a:off x="1525148" y="2779364"/>
            <a:ext cx="228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SLB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93295F8-88C6-47E4-AFB4-D6CEE06D9AA1}"/>
              </a:ext>
            </a:extLst>
          </p:cNvPr>
          <p:cNvSpPr txBox="1"/>
          <p:nvPr/>
        </p:nvSpPr>
        <p:spPr>
          <a:xfrm>
            <a:off x="5181600" y="2779364"/>
            <a:ext cx="36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err="1">
                <a:solidFill>
                  <a:srgbClr val="000000"/>
                </a:solidFill>
              </a:rPr>
              <a:t>mmWave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8A3EDE44-9F1A-4F82-B505-5986FF259051}"/>
              </a:ext>
            </a:extLst>
          </p:cNvPr>
          <p:cNvSpPr/>
          <p:nvPr/>
        </p:nvSpPr>
        <p:spPr>
          <a:xfrm>
            <a:off x="4204786" y="4238934"/>
            <a:ext cx="537217" cy="394883"/>
          </a:xfrm>
          <a:prstGeom prst="rightArrow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100" dirty="0" smtClean="0">
                <a:solidFill>
                  <a:srgbClr val="FFFFFF"/>
                </a:solidFill>
              </a:rPr>
              <a:t>x8</a:t>
            </a:r>
            <a:endParaRPr lang="aa-ET" sz="11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=""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53707"/>
              </p:ext>
            </p:extLst>
          </p:nvPr>
        </p:nvGraphicFramePr>
        <p:xfrm>
          <a:off x="4724399" y="3084034"/>
          <a:ext cx="4343400" cy="270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="" xmlns:a16="http://schemas.microsoft.com/office/drawing/2014/main" val="3971358036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2382466938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2994002142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1549245938"/>
                    </a:ext>
                  </a:extLst>
                </a:gridCol>
                <a:gridCol w="868680">
                  <a:extLst>
                    <a:ext uri="{9D8B030D-6E8A-4147-A177-3AD203B41FA5}">
                      <a16:colId xmlns="" xmlns:a16="http://schemas.microsoft.com/office/drawing/2014/main" val="907583943"/>
                    </a:ext>
                  </a:extLst>
                </a:gridCol>
              </a:tblGrid>
              <a:tr h="203340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320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640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1280 …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873576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2428975036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960 </a:t>
                      </a:r>
                      <a:r>
                        <a:rPr lang="en-US" altLang="zh-CN" sz="1000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k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7762494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1.0416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2098299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4.07</a:t>
                      </a:r>
                      <a:r>
                        <a:rPr lang="en-US" sz="1000" baseline="0" dirty="0" smtClean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2.03</a:t>
                      </a:r>
                      <a:r>
                        <a:rPr lang="en-US" sz="1000" baseline="0" dirty="0" smtClean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1.02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0.51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260741272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08524626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45767985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4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  <a:endParaRPr lang="en-US" altLang="zh-CN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FE1EFB6-7C45-404A-9451-7B2ABD055164}"/>
              </a:ext>
            </a:extLst>
          </p:cNvPr>
          <p:cNvSpPr txBox="1"/>
          <p:nvPr/>
        </p:nvSpPr>
        <p:spPr>
          <a:xfrm>
            <a:off x="598161" y="5910590"/>
            <a:ext cx="82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mmWave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shares the PHY components of SLB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including Coding: Polar code,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Sync sequence: FTS and STS (update),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Demodulation reference signal, Phase adjustment signal, HARQ block</a:t>
            </a:r>
          </a:p>
        </p:txBody>
      </p:sp>
    </p:spTree>
    <p:extLst>
      <p:ext uri="{BB962C8B-B14F-4D97-AF65-F5344CB8AC3E}">
        <p14:creationId xmlns:p14="http://schemas.microsoft.com/office/powerpoint/2010/main" val="38168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 Numerology</a:t>
            </a:r>
            <a:br>
              <a:rPr lang="en-US" altLang="zh-CN" dirty="0"/>
            </a:br>
            <a:r>
              <a:rPr lang="en-US" altLang="zh-CN" dirty="0"/>
              <a:t>(base on 1.0 bis)</a:t>
            </a:r>
            <a:endParaRPr lang="zh-CN" alt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=""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29" y="1616027"/>
            <a:ext cx="7772400" cy="4494213"/>
          </a:xfrm>
        </p:spPr>
        <p:txBody>
          <a:bodyPr/>
          <a:lstStyle/>
          <a:p>
            <a:r>
              <a:rPr lang="en-US" sz="1600" dirty="0"/>
              <a:t>Other PHY parameters:</a:t>
            </a:r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="" xmlns:a16="http://schemas.microsoft.com/office/drawing/2014/main" id="{EF8D3FB2-9A0B-4B1F-8C33-D7AB0CE99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57111"/>
              </p:ext>
            </p:extLst>
          </p:nvPr>
        </p:nvGraphicFramePr>
        <p:xfrm>
          <a:off x="1837918" y="2125499"/>
          <a:ext cx="4896545" cy="206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>
                  <a:extLst>
                    <a:ext uri="{9D8B030D-6E8A-4147-A177-3AD203B41FA5}">
                      <a16:colId xmlns="" xmlns:a16="http://schemas.microsoft.com/office/drawing/2014/main" val="3971358036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2382466938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2994002142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1549245938"/>
                    </a:ext>
                  </a:extLst>
                </a:gridCol>
                <a:gridCol w="979309">
                  <a:extLst>
                    <a:ext uri="{9D8B030D-6E8A-4147-A177-3AD203B41FA5}">
                      <a16:colId xmlns="" xmlns:a16="http://schemas.microsoft.com/office/drawing/2014/main" val="907583943"/>
                    </a:ext>
                  </a:extLst>
                </a:gridCol>
              </a:tblGrid>
              <a:tr h="223046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320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640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1280 …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873576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2428975036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960 </a:t>
                      </a:r>
                      <a:r>
                        <a:rPr lang="en-US" sz="1000" dirty="0">
                          <a:latin typeface="+mj-lt"/>
                        </a:rPr>
                        <a:t>k</a:t>
                      </a:r>
                      <a:r>
                        <a:rPr lang="en-US" sz="1000" dirty="0" smtClean="0">
                          <a:latin typeface="+mj-lt"/>
                        </a:rPr>
                        <a:t>Hz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57762494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</a:rPr>
                        <a:t>1.0416</a:t>
                      </a:r>
                      <a:r>
                        <a:rPr lang="el-GR" sz="1000" dirty="0" smtClean="0">
                          <a:latin typeface="+mj-lt"/>
                        </a:rPr>
                        <a:t> </a:t>
                      </a:r>
                      <a:r>
                        <a:rPr lang="el-GR" sz="1000" dirty="0">
                          <a:latin typeface="+mj-lt"/>
                        </a:rPr>
                        <a:t>μ</a:t>
                      </a:r>
                      <a:r>
                        <a:rPr lang="en-US" sz="1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2098299"/>
                  </a:ext>
                </a:extLst>
              </a:tr>
              <a:tr h="440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Nst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38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76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152*4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304*4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42607412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Ndc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4-1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="" xmlns:a16="http://schemas.microsoft.com/office/drawing/2014/main" val="708524626"/>
                  </a:ext>
                </a:extLst>
              </a:tr>
            </a:tbl>
          </a:graphicData>
        </a:graphic>
      </p:graphicFrame>
      <p:sp>
        <p:nvSpPr>
          <p:cNvPr id="113" name="矩形 112">
            <a:extLst>
              <a:ext uri="{FF2B5EF4-FFF2-40B4-BE49-F238E27FC236}">
                <a16:creationId xmlns="" xmlns:a16="http://schemas.microsoft.com/office/drawing/2014/main" id="{1843B6FE-7EB2-4E6C-8F09-7A99514D56F8}"/>
              </a:ext>
            </a:extLst>
          </p:cNvPr>
          <p:cNvSpPr/>
          <p:nvPr/>
        </p:nvSpPr>
        <p:spPr bwMode="auto">
          <a:xfrm>
            <a:off x="677067" y="4962763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="" xmlns:a16="http://schemas.microsoft.com/office/drawing/2014/main" id="{9DFCAA94-A856-496A-8FBE-CF786317CB95}"/>
              </a:ext>
            </a:extLst>
          </p:cNvPr>
          <p:cNvSpPr/>
          <p:nvPr/>
        </p:nvSpPr>
        <p:spPr bwMode="auto">
          <a:xfrm>
            <a:off x="1604656" y="4962763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="" xmlns:a16="http://schemas.microsoft.com/office/drawing/2014/main" id="{592AC0C7-894F-4421-97E2-5AC7CD6CE2FE}"/>
              </a:ext>
            </a:extLst>
          </p:cNvPr>
          <p:cNvSpPr/>
          <p:nvPr/>
        </p:nvSpPr>
        <p:spPr bwMode="auto">
          <a:xfrm>
            <a:off x="2567601" y="4962763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="" xmlns:a16="http://schemas.microsoft.com/office/drawing/2014/main" id="{D42570A7-611A-43E4-B27C-8649FB1B2FF9}"/>
              </a:ext>
            </a:extLst>
          </p:cNvPr>
          <p:cNvSpPr/>
          <p:nvPr/>
        </p:nvSpPr>
        <p:spPr bwMode="auto">
          <a:xfrm>
            <a:off x="3530546" y="4962763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="" xmlns:a16="http://schemas.microsoft.com/office/drawing/2014/main" id="{4BE2F6AF-DB77-4895-86F0-5965F7A9C8FD}"/>
              </a:ext>
            </a:extLst>
          </p:cNvPr>
          <p:cNvCxnSpPr/>
          <p:nvPr/>
        </p:nvCxnSpPr>
        <p:spPr bwMode="auto">
          <a:xfrm>
            <a:off x="749075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="" xmlns:a16="http://schemas.microsoft.com/office/drawing/2014/main" id="{18C40A3B-0A5F-4D31-8FB3-793E11E3588B}"/>
              </a:ext>
            </a:extLst>
          </p:cNvPr>
          <p:cNvCxnSpPr/>
          <p:nvPr/>
        </p:nvCxnSpPr>
        <p:spPr bwMode="auto">
          <a:xfrm>
            <a:off x="1469155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="" xmlns:a16="http://schemas.microsoft.com/office/drawing/2014/main" id="{B375E4A3-F9D1-4E28-98B4-5DB90D9B0444}"/>
              </a:ext>
            </a:extLst>
          </p:cNvPr>
          <p:cNvCxnSpPr/>
          <p:nvPr/>
        </p:nvCxnSpPr>
        <p:spPr bwMode="auto">
          <a:xfrm>
            <a:off x="1685179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="" xmlns:a16="http://schemas.microsoft.com/office/drawing/2014/main" id="{F5FD27C8-7ED5-4F5D-B180-FFB623313471}"/>
              </a:ext>
            </a:extLst>
          </p:cNvPr>
          <p:cNvSpPr txBox="1"/>
          <p:nvPr/>
        </p:nvSpPr>
        <p:spPr>
          <a:xfrm>
            <a:off x="285594" y="5840790"/>
            <a:ext cx="58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="" xmlns:a16="http://schemas.microsoft.com/office/drawing/2014/main" id="{339469A0-E0AD-452D-9498-CF4D06C51D44}"/>
              </a:ext>
            </a:extLst>
          </p:cNvPr>
          <p:cNvSpPr txBox="1"/>
          <p:nvPr/>
        </p:nvSpPr>
        <p:spPr>
          <a:xfrm>
            <a:off x="1053758" y="5851180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="" xmlns:a16="http://schemas.microsoft.com/office/drawing/2014/main" id="{4A626B77-B6D3-4EC6-A28F-B8C1E1F9BFA6}"/>
              </a:ext>
            </a:extLst>
          </p:cNvPr>
          <p:cNvSpPr txBox="1"/>
          <p:nvPr/>
        </p:nvSpPr>
        <p:spPr>
          <a:xfrm>
            <a:off x="2116134" y="5851180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="" xmlns:a16="http://schemas.microsoft.com/office/drawing/2014/main" id="{E8C1AF19-D280-4290-9F62-B5A14C5D8232}"/>
              </a:ext>
            </a:extLst>
          </p:cNvPr>
          <p:cNvCxnSpPr/>
          <p:nvPr/>
        </p:nvCxnSpPr>
        <p:spPr bwMode="auto">
          <a:xfrm>
            <a:off x="2477267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="" xmlns:a16="http://schemas.microsoft.com/office/drawing/2014/main" id="{CE5A5DBD-28D8-4FBC-9405-BAF70360BA8C}"/>
              </a:ext>
            </a:extLst>
          </p:cNvPr>
          <p:cNvCxnSpPr/>
          <p:nvPr/>
        </p:nvCxnSpPr>
        <p:spPr bwMode="auto">
          <a:xfrm>
            <a:off x="2693291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="" xmlns:a16="http://schemas.microsoft.com/office/drawing/2014/main" id="{7B201FDE-29D4-4FD8-9742-CAA6DDEF40DD}"/>
              </a:ext>
            </a:extLst>
          </p:cNvPr>
          <p:cNvSpPr txBox="1"/>
          <p:nvPr/>
        </p:nvSpPr>
        <p:spPr>
          <a:xfrm>
            <a:off x="1532038" y="5837678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39A73D2F-9FF2-461D-8345-77C3FA91E949}"/>
              </a:ext>
            </a:extLst>
          </p:cNvPr>
          <p:cNvSpPr txBox="1"/>
          <p:nvPr/>
        </p:nvSpPr>
        <p:spPr>
          <a:xfrm>
            <a:off x="2598478" y="5837677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="" xmlns:a16="http://schemas.microsoft.com/office/drawing/2014/main" id="{CFBEF968-F3B3-41CC-B5B2-50ACD1A37CFD}"/>
              </a:ext>
            </a:extLst>
          </p:cNvPr>
          <p:cNvCxnSpPr/>
          <p:nvPr/>
        </p:nvCxnSpPr>
        <p:spPr bwMode="auto">
          <a:xfrm>
            <a:off x="3485379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="" xmlns:a16="http://schemas.microsoft.com/office/drawing/2014/main" id="{721E7140-518D-4959-A937-9D721F964B6F}"/>
              </a:ext>
            </a:extLst>
          </p:cNvPr>
          <p:cNvSpPr txBox="1"/>
          <p:nvPr/>
        </p:nvSpPr>
        <p:spPr>
          <a:xfrm>
            <a:off x="3102667" y="5851180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="" xmlns:a16="http://schemas.microsoft.com/office/drawing/2014/main" id="{6DB4E971-BE2C-4E2C-BB13-53DE58BD04C8}"/>
              </a:ext>
            </a:extLst>
          </p:cNvPr>
          <p:cNvSpPr/>
          <p:nvPr/>
        </p:nvSpPr>
        <p:spPr bwMode="auto">
          <a:xfrm>
            <a:off x="389035" y="4763092"/>
            <a:ext cx="3240353" cy="775735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="" xmlns:a16="http://schemas.microsoft.com/office/drawing/2014/main" id="{9E7ECFD7-2B67-4EF7-B588-6FC2D2791EBF}"/>
              </a:ext>
            </a:extLst>
          </p:cNvPr>
          <p:cNvCxnSpPr/>
          <p:nvPr/>
        </p:nvCxnSpPr>
        <p:spPr bwMode="auto">
          <a:xfrm>
            <a:off x="3629388" y="4763092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="" xmlns:a16="http://schemas.microsoft.com/office/drawing/2014/main" id="{8BC9CE03-0806-4CB1-81D8-DEE6A4F9F5D5}"/>
              </a:ext>
            </a:extLst>
          </p:cNvPr>
          <p:cNvSpPr txBox="1"/>
          <p:nvPr/>
        </p:nvSpPr>
        <p:spPr>
          <a:xfrm>
            <a:off x="3513796" y="5848974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="" xmlns:a16="http://schemas.microsoft.com/office/drawing/2014/main" id="{3DCCD424-D0EF-4C0D-8ED4-5A91DC8D0871}"/>
              </a:ext>
            </a:extLst>
          </p:cNvPr>
          <p:cNvCxnSpPr/>
          <p:nvPr/>
        </p:nvCxnSpPr>
        <p:spPr bwMode="auto">
          <a:xfrm>
            <a:off x="4389667" y="4763092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="" xmlns:a16="http://schemas.microsoft.com/office/drawing/2014/main" id="{218E88F4-6456-4874-9197-6D98D79B28D2}"/>
              </a:ext>
            </a:extLst>
          </p:cNvPr>
          <p:cNvSpPr txBox="1"/>
          <p:nvPr/>
        </p:nvSpPr>
        <p:spPr>
          <a:xfrm>
            <a:off x="4143569" y="5829298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="" xmlns:a16="http://schemas.microsoft.com/office/drawing/2014/main" id="{931362AD-C5A9-4EC6-8342-37A5C1140A3D}"/>
              </a:ext>
            </a:extLst>
          </p:cNvPr>
          <p:cNvSpPr/>
          <p:nvPr/>
        </p:nvSpPr>
        <p:spPr bwMode="auto">
          <a:xfrm>
            <a:off x="4494284" y="4962711"/>
            <a:ext cx="922204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="" xmlns:a16="http://schemas.microsoft.com/office/drawing/2014/main" id="{B89E4EF8-D830-472F-9509-2D42EFAB732A}"/>
              </a:ext>
            </a:extLst>
          </p:cNvPr>
          <p:cNvSpPr/>
          <p:nvPr/>
        </p:nvSpPr>
        <p:spPr bwMode="auto">
          <a:xfrm>
            <a:off x="5421873" y="4962711"/>
            <a:ext cx="962945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="" xmlns:a16="http://schemas.microsoft.com/office/drawing/2014/main" id="{C630F9FF-53A5-4C1A-B04D-C2C3570D942C}"/>
              </a:ext>
            </a:extLst>
          </p:cNvPr>
          <p:cNvSpPr/>
          <p:nvPr/>
        </p:nvSpPr>
        <p:spPr bwMode="auto">
          <a:xfrm>
            <a:off x="6384818" y="4962711"/>
            <a:ext cx="962945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="" xmlns:a16="http://schemas.microsoft.com/office/drawing/2014/main" id="{950951A8-9948-43CB-BC72-309FA1A70170}"/>
              </a:ext>
            </a:extLst>
          </p:cNvPr>
          <p:cNvSpPr/>
          <p:nvPr/>
        </p:nvSpPr>
        <p:spPr bwMode="auto">
          <a:xfrm>
            <a:off x="7347763" y="4962711"/>
            <a:ext cx="962945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8" name="左大括号 137">
            <a:extLst>
              <a:ext uri="{FF2B5EF4-FFF2-40B4-BE49-F238E27FC236}">
                <a16:creationId xmlns="" xmlns:a16="http://schemas.microsoft.com/office/drawing/2014/main" id="{C30E7936-DFBA-42C7-9284-1EABBF64D912}"/>
              </a:ext>
            </a:extLst>
          </p:cNvPr>
          <p:cNvSpPr/>
          <p:nvPr/>
        </p:nvSpPr>
        <p:spPr bwMode="auto">
          <a:xfrm rot="16200000">
            <a:off x="1476141" y="4685004"/>
            <a:ext cx="202712" cy="1757730"/>
          </a:xfrm>
          <a:prstGeom prst="leftBrace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="" xmlns:a16="http://schemas.microsoft.com/office/drawing/2014/main" id="{F84A0BD9-455A-4294-85CD-2F9FE85DA0F4}"/>
              </a:ext>
            </a:extLst>
          </p:cNvPr>
          <p:cNvCxnSpPr/>
          <p:nvPr/>
        </p:nvCxnSpPr>
        <p:spPr bwMode="auto">
          <a:xfrm>
            <a:off x="3637779" y="49289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="" xmlns:a16="http://schemas.microsoft.com/office/drawing/2014/main" id="{FC6A0166-B725-40A8-AF77-08C4BCE05CD0}"/>
              </a:ext>
            </a:extLst>
          </p:cNvPr>
          <p:cNvCxnSpPr/>
          <p:nvPr/>
        </p:nvCxnSpPr>
        <p:spPr bwMode="auto">
          <a:xfrm>
            <a:off x="4584729" y="4776708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="" xmlns:a16="http://schemas.microsoft.com/office/drawing/2014/main" id="{CDDA08ED-AF4B-48E2-86F7-2D58FEAC027D}"/>
              </a:ext>
            </a:extLst>
          </p:cNvPr>
          <p:cNvSpPr txBox="1"/>
          <p:nvPr/>
        </p:nvSpPr>
        <p:spPr>
          <a:xfrm>
            <a:off x="4524527" y="5829298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="" xmlns:a16="http://schemas.microsoft.com/office/drawing/2014/main" id="{82F83895-7CB3-4C58-894A-6324C8354817}"/>
              </a:ext>
            </a:extLst>
          </p:cNvPr>
          <p:cNvCxnSpPr/>
          <p:nvPr/>
        </p:nvCxnSpPr>
        <p:spPr bwMode="auto">
          <a:xfrm>
            <a:off x="5376817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="" xmlns:a16="http://schemas.microsoft.com/office/drawing/2014/main" id="{5A23FF10-B0A6-47E8-A458-6E499B5826D1}"/>
              </a:ext>
            </a:extLst>
          </p:cNvPr>
          <p:cNvCxnSpPr/>
          <p:nvPr/>
        </p:nvCxnSpPr>
        <p:spPr bwMode="auto">
          <a:xfrm>
            <a:off x="5520833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="" xmlns:a16="http://schemas.microsoft.com/office/drawing/2014/main" id="{FE6A1350-BE12-47C1-92AF-CEF4DCA5D740}"/>
              </a:ext>
            </a:extLst>
          </p:cNvPr>
          <p:cNvSpPr txBox="1"/>
          <p:nvPr/>
        </p:nvSpPr>
        <p:spPr>
          <a:xfrm>
            <a:off x="5003100" y="5806156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="" xmlns:a16="http://schemas.microsoft.com/office/drawing/2014/main" id="{2F410A54-369C-432B-ABB3-492B6C98C6F3}"/>
              </a:ext>
            </a:extLst>
          </p:cNvPr>
          <p:cNvSpPr txBox="1"/>
          <p:nvPr/>
        </p:nvSpPr>
        <p:spPr>
          <a:xfrm>
            <a:off x="5457947" y="5790222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="" xmlns:a16="http://schemas.microsoft.com/office/drawing/2014/main" id="{550127FF-E555-454B-ACE2-81651A1941A5}"/>
              </a:ext>
            </a:extLst>
          </p:cNvPr>
          <p:cNvCxnSpPr/>
          <p:nvPr/>
        </p:nvCxnSpPr>
        <p:spPr bwMode="auto">
          <a:xfrm>
            <a:off x="6338041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="" xmlns:a16="http://schemas.microsoft.com/office/drawing/2014/main" id="{B189DF73-B529-4C15-A29E-D1CB271E230D}"/>
              </a:ext>
            </a:extLst>
          </p:cNvPr>
          <p:cNvSpPr txBox="1"/>
          <p:nvPr/>
        </p:nvSpPr>
        <p:spPr>
          <a:xfrm>
            <a:off x="5939655" y="5785722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="" xmlns:a16="http://schemas.microsoft.com/office/drawing/2014/main" id="{A7983EC2-E89C-482B-A6B1-62B675585E60}"/>
              </a:ext>
            </a:extLst>
          </p:cNvPr>
          <p:cNvCxnSpPr/>
          <p:nvPr/>
        </p:nvCxnSpPr>
        <p:spPr bwMode="auto">
          <a:xfrm>
            <a:off x="6456937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="" xmlns:a16="http://schemas.microsoft.com/office/drawing/2014/main" id="{0B2A91B1-CF42-4646-9A52-E5F1A80F8911}"/>
              </a:ext>
            </a:extLst>
          </p:cNvPr>
          <p:cNvSpPr txBox="1"/>
          <p:nvPr/>
        </p:nvSpPr>
        <p:spPr>
          <a:xfrm>
            <a:off x="6387583" y="5785722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50" name="直接连接符 149">
            <a:extLst>
              <a:ext uri="{FF2B5EF4-FFF2-40B4-BE49-F238E27FC236}">
                <a16:creationId xmlns="" xmlns:a16="http://schemas.microsoft.com/office/drawing/2014/main" id="{C76E0742-E8B3-4F50-AC15-E47068766FAD}"/>
              </a:ext>
            </a:extLst>
          </p:cNvPr>
          <p:cNvCxnSpPr/>
          <p:nvPr/>
        </p:nvCxnSpPr>
        <p:spPr bwMode="auto">
          <a:xfrm>
            <a:off x="7249025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="" xmlns:a16="http://schemas.microsoft.com/office/drawing/2014/main" id="{D3543124-96E3-4E1C-9922-9BFD45B39976}"/>
              </a:ext>
            </a:extLst>
          </p:cNvPr>
          <p:cNvSpPr txBox="1"/>
          <p:nvPr/>
        </p:nvSpPr>
        <p:spPr>
          <a:xfrm>
            <a:off x="6953836" y="5776720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="" xmlns:a16="http://schemas.microsoft.com/office/drawing/2014/main" id="{A7CC98F0-3029-48F8-81D1-EF12EC8573AF}"/>
              </a:ext>
            </a:extLst>
          </p:cNvPr>
          <p:cNvSpPr txBox="1"/>
          <p:nvPr/>
        </p:nvSpPr>
        <p:spPr>
          <a:xfrm>
            <a:off x="7311920" y="5776719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="" xmlns:a16="http://schemas.microsoft.com/office/drawing/2014/main" id="{4C7CB12F-BDC6-4FE7-AE6F-8681E8CB2EFA}"/>
              </a:ext>
            </a:extLst>
          </p:cNvPr>
          <p:cNvCxnSpPr/>
          <p:nvPr/>
        </p:nvCxnSpPr>
        <p:spPr bwMode="auto">
          <a:xfrm>
            <a:off x="7415932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="" xmlns:a16="http://schemas.microsoft.com/office/drawing/2014/main" id="{E4DA38BB-B656-41D9-BB17-EC535F63CFDC}"/>
              </a:ext>
            </a:extLst>
          </p:cNvPr>
          <p:cNvCxnSpPr/>
          <p:nvPr/>
        </p:nvCxnSpPr>
        <p:spPr bwMode="auto">
          <a:xfrm>
            <a:off x="8252113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="" xmlns:a16="http://schemas.microsoft.com/office/drawing/2014/main" id="{A38D9061-47DE-4A8F-AA24-954664246AA7}"/>
              </a:ext>
            </a:extLst>
          </p:cNvPr>
          <p:cNvSpPr txBox="1"/>
          <p:nvPr/>
        </p:nvSpPr>
        <p:spPr>
          <a:xfrm>
            <a:off x="7888452" y="5772202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35745" y="5612952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320M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2331365" y="5612952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640 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58" name="右大括号 157"/>
          <p:cNvSpPr/>
          <p:nvPr/>
        </p:nvSpPr>
        <p:spPr bwMode="auto">
          <a:xfrm rot="5400000">
            <a:off x="2533163" y="3677894"/>
            <a:ext cx="136412" cy="3784242"/>
          </a:xfrm>
          <a:prstGeom prst="rightBrac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="" xmlns:a16="http://schemas.microsoft.com/office/drawing/2014/main" id="{C4DC1D42-89C9-414C-9AE3-13B8B6A479AC}"/>
              </a:ext>
            </a:extLst>
          </p:cNvPr>
          <p:cNvSpPr/>
          <p:nvPr/>
        </p:nvSpPr>
        <p:spPr>
          <a:xfrm>
            <a:off x="423146" y="6085166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Maximum Bandwidth is 2560MHz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5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comparison among subcarrier spaces of 0.96, 1.92 and 3.84 MHz </a:t>
            </a:r>
          </a:p>
          <a:p>
            <a:pPr lvl="1"/>
            <a:r>
              <a:rPr lang="en-US" altLang="zh-CN" sz="1600" dirty="0"/>
              <a:t>1.92 MHz has 0.1~1 dB lost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85" y="3076851"/>
            <a:ext cx="4687887" cy="342746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="" xmlns:a16="http://schemas.microsoft.com/office/drawing/2014/main" id="{F659C5B2-277F-4849-A9CF-93B1F0AF4F9A}"/>
              </a:ext>
            </a:extLst>
          </p:cNvPr>
          <p:cNvGraphicFramePr>
            <a:graphicFrameLocks noGrp="1"/>
          </p:cNvGraphicFramePr>
          <p:nvPr/>
        </p:nvGraphicFramePr>
        <p:xfrm>
          <a:off x="153988" y="3542507"/>
          <a:ext cx="4191000" cy="2568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014">
                  <a:extLst>
                    <a:ext uri="{9D8B030D-6E8A-4147-A177-3AD203B41FA5}">
                      <a16:colId xmlns="" xmlns:a16="http://schemas.microsoft.com/office/drawing/2014/main" val="3543140211"/>
                    </a:ext>
                  </a:extLst>
                </a:gridCol>
                <a:gridCol w="2929986">
                  <a:extLst>
                    <a:ext uri="{9D8B030D-6E8A-4147-A177-3AD203B41FA5}">
                      <a16:colId xmlns="" xmlns:a16="http://schemas.microsoft.com/office/drawing/2014/main" val="134748291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Parameter</a:t>
                      </a:r>
                      <a:endParaRPr lang="zh-CN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Description</a:t>
                      </a:r>
                      <a:endParaRPr lang="zh-CN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36774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MCS4 (16 QAM, 3/4), MCS6 (64QAM, 3/4)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5614276"/>
                  </a:ext>
                </a:extLst>
              </a:tr>
              <a:tr h="20386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PPDU 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VHT format (11ac,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80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MHz)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2852254"/>
                  </a:ext>
                </a:extLst>
              </a:tr>
              <a:tr h="20386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Channel model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802.11ad channel model (conference room, CR)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690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TX/RX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1T1R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16042"/>
                  </a:ext>
                </a:extLst>
              </a:tr>
              <a:tr h="28273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73.44 GHz (Channel #8 defined in 802.11ay)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78494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Packet size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4096 Bytes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858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Other considerations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CFO, PN, and PA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73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8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 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391" y="1904980"/>
            <a:ext cx="7772400" cy="4114800"/>
          </a:xfrm>
        </p:spPr>
        <p:txBody>
          <a:bodyPr/>
          <a:lstStyle/>
          <a:p>
            <a:r>
              <a:rPr lang="en-US" altLang="zh-CN" dirty="0"/>
              <a:t>Super frame  (1 </a:t>
            </a:r>
            <a:r>
              <a:rPr lang="en-US" altLang="zh-CN" dirty="0" err="1"/>
              <a:t>ms</a:t>
            </a:r>
            <a:r>
              <a:rPr lang="en-US" altLang="zh-CN" dirty="0"/>
              <a:t>, 8</a:t>
            </a:r>
            <a:r>
              <a:rPr lang="en-US" altLang="zh-CN" dirty="0">
                <a:solidFill>
                  <a:srgbClr val="C00000"/>
                </a:solidFill>
              </a:rPr>
              <a:t>*8</a:t>
            </a:r>
            <a:r>
              <a:rPr lang="en-US" altLang="zh-CN" dirty="0"/>
              <a:t> radio frame)</a:t>
            </a:r>
          </a:p>
          <a:p>
            <a:pPr lvl="1"/>
            <a:r>
              <a:rPr lang="en-US" altLang="zh-CN" sz="1600" dirty="0"/>
              <a:t>Super frame, half a frame, one quarter?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Radio frame: 320Ts*12=3840Ts=15.629 </a:t>
            </a:r>
            <a:r>
              <a:rPr lang="el-GR" altLang="zh-CN" sz="1600" dirty="0"/>
              <a:t>μ</a:t>
            </a:r>
            <a:r>
              <a:rPr lang="en-US" altLang="zh-CN" sz="1600" dirty="0"/>
              <a:t>s, </a:t>
            </a:r>
          </a:p>
          <a:p>
            <a:pPr lvl="1"/>
            <a:r>
              <a:rPr lang="en-US" altLang="zh-CN" sz="1600" dirty="0">
                <a:highlight>
                  <a:srgbClr val="FFFF00"/>
                </a:highlight>
              </a:rPr>
              <a:t>CP: </a:t>
            </a:r>
            <a:r>
              <a:rPr kumimoji="1" lang="en-US" altLang="zh-CN" sz="1600" dirty="0">
                <a:solidFill>
                  <a:srgbClr val="1D1D1A"/>
                </a:solidFill>
                <a:highlight>
                  <a:srgbClr val="FFFF00"/>
                </a:highlight>
              </a:rPr>
              <a:t>64Ts=0.260μs, OFDM: 256Ts=1.042μs, CP-OFDM: 320Ts=1.302</a:t>
            </a:r>
            <a:r>
              <a:rPr kumimoji="1" lang="el-GR" altLang="zh-CN" sz="1600" dirty="0">
                <a:solidFill>
                  <a:srgbClr val="1D1D1A"/>
                </a:solidFill>
                <a:highlight>
                  <a:srgbClr val="FFFF00"/>
                </a:highlight>
              </a:rPr>
              <a:t>μ</a:t>
            </a:r>
            <a:r>
              <a:rPr kumimoji="1" lang="en-US" altLang="zh-CN" sz="1600" dirty="0">
                <a:solidFill>
                  <a:srgbClr val="1D1D1A"/>
                </a:solidFill>
                <a:highlight>
                  <a:srgbClr val="FFFF00"/>
                </a:highlight>
              </a:rPr>
              <a:t>s</a:t>
            </a:r>
            <a:endParaRPr lang="en-US" altLang="zh-CN" sz="1600" dirty="0">
              <a:highlight>
                <a:srgbClr val="FFFF00"/>
              </a:highlight>
            </a:endParaRPr>
          </a:p>
          <a:p>
            <a:pPr lvl="1"/>
            <a:r>
              <a:rPr lang="en-US" altLang="zh-CN" sz="1600" dirty="0"/>
              <a:t>First switching interval (GAP1): </a:t>
            </a:r>
            <a:r>
              <a:rPr kumimoji="1" lang="en-US" altLang="zh-CN" sz="1600" dirty="0">
                <a:solidFill>
                  <a:srgbClr val="1D1D1A"/>
                </a:solidFill>
              </a:rPr>
              <a:t>320Ts=1.302μs, GAP2</a:t>
            </a:r>
            <a:r>
              <a:rPr lang="en-US" altLang="zh-CN" sz="1600" dirty="0"/>
              <a:t>: </a:t>
            </a:r>
            <a:r>
              <a:rPr kumimoji="1" lang="en-US" altLang="zh-CN" sz="1600" dirty="0">
                <a:solidFill>
                  <a:srgbClr val="1D1D1A"/>
                </a:solidFill>
              </a:rPr>
              <a:t>320Ts=1.302μs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4000" y="4199514"/>
            <a:ext cx="1143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</a:rPr>
              <a:t>Frame #0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67000" y="4199514"/>
            <a:ext cx="1143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</a:rPr>
              <a:t>Frame #1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57929" y="4214754"/>
            <a:ext cx="1143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</a:rPr>
              <a:t>Frame #63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5800" y="41995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……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1219200" y="4511934"/>
            <a:ext cx="304800" cy="52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2667000" y="4496297"/>
            <a:ext cx="3409090" cy="543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19200" y="5039360"/>
          <a:ext cx="4856892" cy="518160"/>
        </p:xfrm>
        <a:graphic>
          <a:graphicData uri="http://schemas.openxmlformats.org/drawingml/2006/table">
            <a:tbl>
              <a:tblPr firstRow="1" bandRow="1"/>
              <a:tblGrid>
                <a:gridCol w="40474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474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62000" y="5915571"/>
            <a:ext cx="8077200" cy="401011"/>
            <a:chOff x="944377" y="3273120"/>
            <a:chExt cx="10303247" cy="219989"/>
          </a:xfrm>
        </p:grpSpPr>
        <p:sp>
          <p:nvSpPr>
            <p:cNvPr id="15" name="文本框 14"/>
            <p:cNvSpPr txBox="1"/>
            <p:nvPr/>
          </p:nvSpPr>
          <p:spPr>
            <a:xfrm>
              <a:off x="944377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08759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03085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67467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61793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26175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520501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84883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79209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43591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37917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02299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6625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61007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955333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19715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814041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78423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72749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937131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31457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795839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390165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654548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G/T/GAP2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flipH="1">
            <a:off x="762000" y="5557520"/>
            <a:ext cx="457200" cy="355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6076090" y="5557520"/>
            <a:ext cx="2580733" cy="3580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762000" y="260830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Example: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2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Frame Structures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5400" y="1973324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000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1295400" y="1807481"/>
            <a:ext cx="563879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75369" y="1530482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15.629μs with symbol # equal to 12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95400" y="2413486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86692" y="2868973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3273462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295400" y="3711103"/>
          <a:ext cx="5638800" cy="24384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0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38550" y="2004856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38550" y="2445018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29842" y="2898289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38550" y="3306614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38550" y="3735768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286692" y="1715148"/>
            <a:ext cx="0" cy="568167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938624" y="1731281"/>
            <a:ext cx="0" cy="568167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44251"/>
              </p:ext>
            </p:extLst>
          </p:nvPr>
        </p:nvGraphicFramePr>
        <p:xfrm>
          <a:off x="1054262" y="4038491"/>
          <a:ext cx="65814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4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99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90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#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CP-OFDM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(GAP1)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73.26ns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274Ts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1.115μs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1.131μs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158.37ns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295Ts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1.201μs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1.221μs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64Ts</a:t>
                      </a:r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260.48ns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320Ts</a:t>
                      </a:r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1.302μs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320Ts</a:t>
                      </a:r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1.302μs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378.51ns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349Ts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1.420μs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1.425μs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520.96ns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1.563μs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1.563μs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086600" y="2548353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For 802.11ad/ay device: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short beamforming </a:t>
            </a:r>
            <a:r>
              <a:rPr lang="en-US" altLang="zh-CN" sz="1000" dirty="0" err="1">
                <a:solidFill>
                  <a:srgbClr val="000000"/>
                </a:solidFill>
              </a:rPr>
              <a:t>interframe</a:t>
            </a:r>
            <a:r>
              <a:rPr lang="en-US" altLang="zh-CN" sz="1000" dirty="0">
                <a:solidFill>
                  <a:srgbClr val="000000"/>
                </a:solidFill>
              </a:rPr>
              <a:t> space (SBIFS)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 err="1">
                <a:solidFill>
                  <a:srgbClr val="000000"/>
                </a:solidFill>
              </a:rPr>
              <a:t>aSBIFSTime</a:t>
            </a:r>
            <a:r>
              <a:rPr lang="en-US" altLang="zh-CN" sz="1000" dirty="0">
                <a:solidFill>
                  <a:srgbClr val="000000"/>
                </a:solidFill>
              </a:rPr>
              <a:t>=1us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 err="1">
                <a:solidFill>
                  <a:srgbClr val="000000"/>
                </a:solidFill>
              </a:rPr>
              <a:t>aSBIFSAccuracy</a:t>
            </a:r>
            <a:r>
              <a:rPr lang="en-US" altLang="zh-CN" sz="1000" dirty="0">
                <a:solidFill>
                  <a:srgbClr val="000000"/>
                </a:solidFill>
              </a:rPr>
              <a:t>=[0, +0.03] us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1000" dirty="0">
              <a:solidFill>
                <a:srgbClr val="00000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LBIFS=6*</a:t>
            </a:r>
            <a:r>
              <a:rPr lang="en-US" altLang="zh-CN" sz="1000" dirty="0" err="1">
                <a:solidFill>
                  <a:srgbClr val="000000"/>
                </a:solidFill>
              </a:rPr>
              <a:t>aSIFStime</a:t>
            </a:r>
            <a:r>
              <a:rPr lang="en-US" altLang="zh-CN" sz="1000" dirty="0">
                <a:solidFill>
                  <a:srgbClr val="000000"/>
                </a:solidFill>
              </a:rPr>
              <a:t>=18 us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MBIFS=3*</a:t>
            </a:r>
            <a:r>
              <a:rPr lang="en-US" altLang="zh-CN" sz="1000" dirty="0" err="1">
                <a:solidFill>
                  <a:srgbClr val="000000"/>
                </a:solidFill>
              </a:rPr>
              <a:t>aSIFStime</a:t>
            </a:r>
            <a:r>
              <a:rPr lang="en-US" altLang="zh-CN" sz="1000" dirty="0">
                <a:solidFill>
                  <a:srgbClr val="000000"/>
                </a:solidFill>
              </a:rPr>
              <a:t>=9 us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0600" y="6069413"/>
            <a:ext cx="8269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MBIFS shall be used between the BTI and the A-BFT and between the ISS, RSS, SSW Feedback, and SSW ACK.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LBIFS shall be used between transmissions employing different DMG antennas and when the recipient STA is expected to switch DMG antennas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7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Slide </a:t>
            </a:r>
            <a:fld id="{3099D1E7-2CFE-4362-BB72-AF97192842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964A648A-53AA-4643-8EB3-1B9CC42E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819400"/>
            <a:ext cx="7772400" cy="1066800"/>
          </a:xfrm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US" sz="4800" dirty="0"/>
              <a:t>Q&amp;A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452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8e9ba89-e1a1-4e38-9007-8bdabc25de1d}" enabled="0" method="" siteId="{98e9ba89-e1a1-4e38-9007-8bdabc25de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218466</TotalTime>
  <Words>890</Words>
  <Application>Microsoft Office PowerPoint</Application>
  <PresentationFormat>全屏显示(4:3)</PresentationFormat>
  <Paragraphs>561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MS Gothic</vt:lpstr>
      <vt:lpstr>宋体</vt:lpstr>
      <vt:lpstr>微软雅黑</vt:lpstr>
      <vt:lpstr>Arial</vt:lpstr>
      <vt:lpstr>Times New Roman</vt:lpstr>
      <vt:lpstr>Wingdings</vt:lpstr>
      <vt:lpstr>Office Theme</vt:lpstr>
      <vt:lpstr>PowerPoint 演示文稿</vt:lpstr>
      <vt:lpstr>PHY Numerology (Based on 1.0 bis)</vt:lpstr>
      <vt:lpstr>PHY Numerology (base on 1.0 bis)</vt:lpstr>
      <vt:lpstr>PHY Numerology (Based on 1.0 bis)</vt:lpstr>
      <vt:lpstr>PHY Numerology (base on 1.0 bis)</vt:lpstr>
      <vt:lpstr>Simulation results</vt:lpstr>
      <vt:lpstr>Super Frame</vt:lpstr>
      <vt:lpstr>Radio Frame Structures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Sparklink mmWave</dc:title>
  <dc:creator>lixu (N)</dc:creator>
  <cp:lastModifiedBy>lixu (N)</cp:lastModifiedBy>
  <cp:revision>59</cp:revision>
  <cp:lastPrinted>1601-01-01T00:00:00Z</cp:lastPrinted>
  <dcterms:created xsi:type="dcterms:W3CDTF">2017-01-26T15:28:16Z</dcterms:created>
  <dcterms:modified xsi:type="dcterms:W3CDTF">2025-01-13T01:59:17Z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1548419121</vt:lpwstr>
  </property>
  <property fmtid="{D5CDD505-2E9C-101B-9397-08002B2CF9AE}" pid="6" name="_2015_ms_pID_725343">
    <vt:lpwstr>(3)IBwFPHlmtBiWu1Jv/rO8J781egyQfqioPq50ddnOtbzrLkqlFayZZRdGwXZdynaqzWoYU8p8
+1hgAyAr8PZl5z03MFayRrg+ayorxy84gkbbbEukWS4yQL+ZkCZp2DWlvrAGsAZndsMDsv7e
DK7cPhh8mQqxmbb9G/RDrgNKE40nEXFnpf0100v6EVf+KVfJr4WMT70uh5CDUv+dqdvth3eg
SyiJPknMZ1UV1YZXo7</vt:lpwstr>
  </property>
  <property fmtid="{D5CDD505-2E9C-101B-9397-08002B2CF9AE}" pid="7" name="_2015_ms_pID_7253431">
    <vt:lpwstr>J3D/Zp0rt6amDMEFpOk6bsctZEicatzelsQeUb4cZU/7Efff0mMch+
T5yZvuwS/IaXj5CoJgwIpy6CEA4xNjexu1cpdAdZHo+4Gf5R7T3BLF2bHbSARI03+aU18hDi
og9ZMUjzGtOCmw386rwKFCKp8bfny9o/0O074fMKlrqLox3mRbbIGlQFZZAWwfy4zFBtxC+F
+t3Vg7ZttC0QWZr7Gs8MkK9k8/DsLe3AtNZe</vt:lpwstr>
  </property>
  <property fmtid="{D5CDD505-2E9C-101B-9397-08002B2CF9AE}" pid="8" name="_2015_ms_pID_7253432">
    <vt:lpwstr>eJA1ZxKumhSpI0umfIWhM2I=</vt:lpwstr>
  </property>
</Properties>
</file>