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30084A-101C-4C27-B8E9-5FC5CF73A6BD}">
          <p14:sldIdLst>
            <p14:sldId id="257"/>
            <p14:sldId id="260"/>
            <p14:sldId id="258"/>
          </p14:sldIdLst>
        </p14:section>
        <p14:section name="Template Description" id="{80310DEC-1E74-4508-A65E-F577665C66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4725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8727"/>
            <a:ext cx="9144000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15859"/>
            <a:ext cx="2743200" cy="205618"/>
          </a:xfrm>
        </p:spPr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5859"/>
            <a:ext cx="4114800" cy="205618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15859"/>
            <a:ext cx="2743200" cy="205618"/>
          </a:xfrm>
        </p:spPr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C8C48-817B-4F53-AAB7-CB4634C882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" y="162854"/>
            <a:ext cx="533644" cy="3651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710D99-8B57-4A90-9219-F73EEE91C037}"/>
              </a:ext>
            </a:extLst>
          </p:cNvPr>
          <p:cNvCxnSpPr/>
          <p:nvPr userDrawn="1"/>
        </p:nvCxnSpPr>
        <p:spPr>
          <a:xfrm>
            <a:off x="478395" y="593452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76D25B-EF96-4AA1-89E8-8BDAE97ADD8B}"/>
              </a:ext>
            </a:extLst>
          </p:cNvPr>
          <p:cNvCxnSpPr/>
          <p:nvPr userDrawn="1"/>
        </p:nvCxnSpPr>
        <p:spPr>
          <a:xfrm>
            <a:off x="478395" y="6473468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3BAD75D-E88F-464A-ABA4-52035994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4"/>
            <a:ext cx="10515600" cy="477288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2493732"/>
            <a:ext cx="10515600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058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3CB-B710-E743-9E27-1DEDC00631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497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3195"/>
            <a:ext cx="10515600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079"/>
            <a:ext cx="10515600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</p:sldLayoutIdLst>
  <p:hf hdr="0" ftr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94D8-97DB-4815-A9B8-CADF1AA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F2E97-7878-47EE-83DF-61CEE43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2E8CB8D-3029-4278-91C9-9FFC841329DF}"/>
              </a:ext>
            </a:extLst>
          </p:cNvPr>
          <p:cNvSpPr txBox="1">
            <a:spLocks/>
          </p:cNvSpPr>
          <p:nvPr/>
        </p:nvSpPr>
        <p:spPr>
          <a:xfrm>
            <a:off x="838200" y="707368"/>
            <a:ext cx="10515600" cy="494609"/>
          </a:xfrm>
          <a:prstGeom prst="rect">
            <a:avLst/>
          </a:prstGeom>
        </p:spPr>
        <p:txBody>
          <a:bodyPr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dirty="0"/>
              <a:t>iSLA-Year-(G##)-####-R##-WID.pptx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BD0ED1-D460-4F51-A308-63CAFD62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29294"/>
              </p:ext>
            </p:extLst>
          </p:nvPr>
        </p:nvGraphicFramePr>
        <p:xfrm>
          <a:off x="2032000" y="4297258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8460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359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541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Affiliation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Contact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Email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6477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8899-523C-443E-9673-3D2A7E009D24}"/>
              </a:ext>
            </a:extLst>
          </p:cNvPr>
          <p:cNvSpPr txBox="1"/>
          <p:nvPr/>
        </p:nvSpPr>
        <p:spPr>
          <a:xfrm>
            <a:off x="2089149" y="1319552"/>
            <a:ext cx="8013699" cy="135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WI: xxx meeting ##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Topic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charset="0"/>
              <a:ea typeface="微软雅黑" charset="0"/>
              <a:cs typeface="+mn-cs"/>
            </a:endParaRPr>
          </a:p>
          <a:p>
            <a:pPr algn="ctr"/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2626DC-0D23-498F-BF0C-83D27C76EAEB}"/>
              </a:ext>
            </a:extLst>
          </p:cNvPr>
          <p:cNvSpPr txBox="1"/>
          <p:nvPr/>
        </p:nvSpPr>
        <p:spPr>
          <a:xfrm>
            <a:off x="2089149" y="3371651"/>
            <a:ext cx="80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Date: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xxxx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-xxx-xx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559C6A-DB0D-4220-BB44-715E72D59B12}"/>
              </a:ext>
            </a:extLst>
          </p:cNvPr>
          <p:cNvSpPr txBox="1"/>
          <p:nvPr/>
        </p:nvSpPr>
        <p:spPr>
          <a:xfrm>
            <a:off x="1105022" y="3740983"/>
            <a:ext cx="247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Source: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AF3500-F0BF-4721-B495-11F96AEFB590}"/>
              </a:ext>
            </a:extLst>
          </p:cNvPr>
          <p:cNvSpPr txBox="1"/>
          <p:nvPr/>
        </p:nvSpPr>
        <p:spPr>
          <a:xfrm>
            <a:off x="3047046" y="27815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For approval                  For discussion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</a:t>
            </a:r>
            <a:r>
              <a:rPr lang="en-GB" altLang="zh-CN" dirty="0"/>
              <a:t>For information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36190-C09C-4106-BCD7-39E06B7866F8}"/>
              </a:ext>
            </a:extLst>
          </p:cNvPr>
          <p:cNvSpPr txBox="1"/>
          <p:nvPr/>
        </p:nvSpPr>
        <p:spPr>
          <a:xfrm>
            <a:off x="1780540" y="2683470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Wingdings 2" panose="05020102010507070707" pitchFamily="18" charset="2"/>
              </a:rPr>
              <a:t>R</a:t>
            </a:r>
            <a:endParaRPr lang="zh-CN" altLang="en-US" sz="3200" dirty="0"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5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3775-4AFC-4707-A917-21570E3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Copyright </a:t>
            </a:r>
            <a:r>
              <a:rPr lang="en-US" altLang="zh-CN" sz="2400" dirty="0"/>
              <a:t>Notification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9C2B15-945D-42D3-A4A5-BFFE8ED0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25753"/>
            <a:ext cx="10515600" cy="217944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By no means of any part of this document can be reproduced or used without prior written permission of International SparkLink Alliance. Copyright © 2020-2025 The International SparkLink Short-range Communications Alliance. All Rights Reserved.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26A0-7487-4E97-A251-E7B90805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DDE77-4E6F-4275-8D33-F5D0394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CDC49-6892-4FB5-A7B3-B998316B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70EB5-2922-4A6F-AD6F-77BC64B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5F1D83-D1D1-4786-AB87-4BE5BFC35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C4482B8-4193-41E3-BBFC-DD6BA150F011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iSLA-Year-(G##)-####-R##-WID</a:t>
            </a:r>
          </a:p>
        </p:txBody>
      </p:sp>
    </p:spTree>
    <p:extLst>
      <p:ext uri="{BB962C8B-B14F-4D97-AF65-F5344CB8AC3E}">
        <p14:creationId xmlns:p14="http://schemas.microsoft.com/office/powerpoint/2010/main" val="29982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E8F5-64C2-4757-A69A-91157DA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Naming Rule and Example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69BA-4AFC-4591-AE19-9AC049F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2025/1/13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55683-A25D-40A4-88FD-3392B72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4FD812-BD65-4139-A71E-FC63098BCE16}"/>
              </a:ext>
            </a:extLst>
          </p:cNvPr>
          <p:cNvSpPr txBox="1"/>
          <p:nvPr/>
        </p:nvSpPr>
        <p:spPr>
          <a:xfrm>
            <a:off x="2811049" y="1337822"/>
            <a:ext cx="804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iSLA</a:t>
            </a:r>
            <a:r>
              <a:rPr lang="en-GB" altLang="zh-CN" sz="1600" dirty="0"/>
              <a:t>-Year</a:t>
            </a:r>
            <a:r>
              <a:rPr lang="en-US" altLang="zh-CN" sz="1600" dirty="0"/>
              <a:t>-Meeting</a:t>
            </a:r>
            <a:r>
              <a:rPr lang="en-GB" altLang="zh-CN" sz="1600" dirty="0"/>
              <a:t>(</a:t>
            </a:r>
            <a:r>
              <a:rPr lang="en-US" altLang="zh-CN" sz="1600" dirty="0"/>
              <a:t>G</a:t>
            </a:r>
            <a:r>
              <a:rPr lang="en-GB" altLang="zh-CN" sz="1600" dirty="0"/>
              <a:t>xx)-doc#(</a:t>
            </a:r>
            <a:r>
              <a:rPr lang="en-GB" altLang="zh-CN" sz="1600" dirty="0" err="1"/>
              <a:t>xxxx</a:t>
            </a:r>
            <a:r>
              <a:rPr lang="en-GB" altLang="zh-CN" sz="1600" dirty="0"/>
              <a:t>)-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Revision#(</a:t>
            </a:r>
            <a:r>
              <a:rPr lang="en-GB" altLang="zh-CN" sz="1600" dirty="0" err="1">
                <a:solidFill>
                  <a:schemeClr val="accent6">
                    <a:lumMod val="75000"/>
                  </a:schemeClr>
                </a:solidFill>
              </a:rPr>
              <a:t>Rxx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GB" altLang="zh-CN" sz="1600" dirty="0">
                <a:solidFill>
                  <a:srgbClr val="FFC000"/>
                </a:solidFill>
              </a:rPr>
              <a:t>WID#(</a:t>
            </a:r>
            <a:r>
              <a:rPr lang="en-US" altLang="zh-CN" sz="1600" dirty="0">
                <a:solidFill>
                  <a:srgbClr val="FFC000"/>
                </a:solidFill>
              </a:rPr>
              <a:t>abb.</a:t>
            </a:r>
            <a:r>
              <a:rPr lang="en-GB" altLang="zh-CN" sz="1600" dirty="0">
                <a:solidFill>
                  <a:srgbClr val="FFC000"/>
                </a:solidFill>
              </a:rPr>
              <a:t>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docx</a:t>
            </a:r>
            <a:r>
              <a:rPr lang="en-US" altLang="zh-CN" sz="1600" dirty="0"/>
              <a:t>/.</a:t>
            </a:r>
            <a:r>
              <a:rPr lang="en-US" altLang="zh-CN" sz="1600" dirty="0" err="1"/>
              <a:t>ppt</a:t>
            </a:r>
            <a:r>
              <a:rPr lang="en-US" altLang="zh-CN" sz="1600" dirty="0"/>
              <a:t>/.pdf/.</a:t>
            </a:r>
            <a:r>
              <a:rPr lang="en-US" altLang="zh-CN" sz="1600" dirty="0" err="1"/>
              <a:t>xls</a:t>
            </a:r>
            <a:r>
              <a:rPr lang="en-US" altLang="zh-CN" sz="1600" dirty="0"/>
              <a:t>/.zip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441A70-DDCE-44A5-A938-01DA02383CAA}"/>
              </a:ext>
            </a:extLst>
          </p:cNvPr>
          <p:cNvCxnSpPr>
            <a:cxnSpLocks/>
          </p:cNvCxnSpPr>
          <p:nvPr/>
        </p:nvCxnSpPr>
        <p:spPr>
          <a:xfrm>
            <a:off x="3407171" y="1708980"/>
            <a:ext cx="0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8D4382-A3C8-4A8E-BBDE-243DCCE69BB9}"/>
              </a:ext>
            </a:extLst>
          </p:cNvPr>
          <p:cNvCxnSpPr>
            <a:cxnSpLocks/>
          </p:cNvCxnSpPr>
          <p:nvPr/>
        </p:nvCxnSpPr>
        <p:spPr>
          <a:xfrm>
            <a:off x="4603314" y="1676376"/>
            <a:ext cx="0" cy="6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3981320" y="2394908"/>
            <a:ext cx="1551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+ Meeting Number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meeting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Vehicular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Industry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Manufactoring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D1F44D-DAC5-407A-BCF1-DE8FFC6BA25F}"/>
              </a:ext>
            </a:extLst>
          </p:cNvPr>
          <p:cNvCxnSpPr>
            <a:cxnSpLocks/>
          </p:cNvCxnSpPr>
          <p:nvPr/>
        </p:nvCxnSpPr>
        <p:spPr>
          <a:xfrm>
            <a:off x="5542591" y="1676376"/>
            <a:ext cx="0" cy="10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502BFC-60EA-40AF-A073-48F6185774E4}"/>
              </a:ext>
            </a:extLst>
          </p:cNvPr>
          <p:cNvSpPr txBox="1"/>
          <p:nvPr/>
        </p:nvSpPr>
        <p:spPr>
          <a:xfrm>
            <a:off x="5283239" y="2770470"/>
            <a:ext cx="100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number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620026-CBC2-4861-B0D7-37E80C37182F}"/>
              </a:ext>
            </a:extLst>
          </p:cNvPr>
          <p:cNvCxnSpPr>
            <a:cxnSpLocks/>
          </p:cNvCxnSpPr>
          <p:nvPr/>
        </p:nvCxnSpPr>
        <p:spPr>
          <a:xfrm>
            <a:off x="6780971" y="1648059"/>
            <a:ext cx="0" cy="1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8719C15-07D5-4A85-908F-A9126752EDF5}"/>
              </a:ext>
            </a:extLst>
          </p:cNvPr>
          <p:cNvSpPr txBox="1"/>
          <p:nvPr/>
        </p:nvSpPr>
        <p:spPr>
          <a:xfrm>
            <a:off x="6288453" y="3029185"/>
            <a:ext cx="8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7808047" y="1637437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7379030" y="3306828"/>
            <a:ext cx="11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  <a:t>Project abbreviation</a:t>
            </a:r>
            <a:b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digits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E3B582-5200-4CC9-81DB-05C136848580}"/>
              </a:ext>
            </a:extLst>
          </p:cNvPr>
          <p:cNvSpPr txBox="1"/>
          <p:nvPr/>
        </p:nvSpPr>
        <p:spPr>
          <a:xfrm>
            <a:off x="2120616" y="4861560"/>
            <a:ext cx="86693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</a:t>
            </a:r>
            <a:r>
              <a:rPr lang="en-US" altLang="zh-CN" dirty="0">
                <a:solidFill>
                  <a:schemeClr val="accent1"/>
                </a:solidFill>
              </a:rPr>
              <a:t>Standard/S05-</a:t>
            </a:r>
            <a:r>
              <a:rPr lang="en-US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S05</a:t>
            </a:r>
            <a:r>
              <a:rPr lang="en-GB" altLang="zh-CN" dirty="0"/>
              <a:t>-3333-</a:t>
            </a:r>
            <a:r>
              <a:rPr lang="en-GB" altLang="zh-CN" dirty="0">
                <a:solidFill>
                  <a:schemeClr val="accent6"/>
                </a:solidFill>
              </a:rPr>
              <a:t>R02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3333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5th standard meeting 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018360-D1E7-4D29-8ABE-9D7F7930F5F7}"/>
              </a:ext>
            </a:extLst>
          </p:cNvPr>
          <p:cNvSpPr txBox="1"/>
          <p:nvPr/>
        </p:nvSpPr>
        <p:spPr>
          <a:xfrm>
            <a:off x="978999" y="1342052"/>
            <a:ext cx="18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Naming Rule</a:t>
            </a:r>
            <a:r>
              <a:rPr lang="zh-CN" altLang="en-US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1CBB1-48FF-4BC2-A806-EA2AFFF0A9AF}"/>
              </a:ext>
            </a:extLst>
          </p:cNvPr>
          <p:cNvSpPr txBox="1"/>
          <p:nvPr/>
        </p:nvSpPr>
        <p:spPr>
          <a:xfrm>
            <a:off x="978999" y="4836504"/>
            <a:ext cx="100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EE06BB-5D2A-4469-902D-B04C192D39ED}"/>
              </a:ext>
            </a:extLst>
          </p:cNvPr>
          <p:cNvSpPr txBox="1"/>
          <p:nvPr/>
        </p:nvSpPr>
        <p:spPr>
          <a:xfrm>
            <a:off x="2120616" y="5553882"/>
            <a:ext cx="84305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25/Vehicular/</a:t>
            </a:r>
            <a:r>
              <a:rPr lang="en-US" altLang="zh-CN" dirty="0">
                <a:solidFill>
                  <a:schemeClr val="accent1"/>
                </a:solidFill>
              </a:rPr>
              <a:t>V03/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V03</a:t>
            </a:r>
            <a:r>
              <a:rPr lang="en-GB" altLang="zh-CN" dirty="0"/>
              <a:t>-0001-</a:t>
            </a:r>
            <a:r>
              <a:rPr lang="en-GB" altLang="zh-CN" dirty="0">
                <a:solidFill>
                  <a:schemeClr val="accent6"/>
                </a:solidFill>
              </a:rPr>
              <a:t>R00</a:t>
            </a:r>
            <a:r>
              <a:rPr lang="en-US" altLang="zh-CN" dirty="0"/>
              <a:t>.zip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0001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4rd Vehicular Industry meeting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2063180" y="2575082"/>
            <a:ext cx="1444185" cy="1080128"/>
          </a:xfr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700" b="0" dirty="0"/>
              <a:t>Group abbreviation: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Board – B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Req</a:t>
            </a:r>
            <a:r>
              <a:rPr lang="en-US" altLang="zh-CN" sz="700" b="0" dirty="0"/>
              <a:t>.&amp;Standard – S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Testing&amp;Certification</a:t>
            </a:r>
            <a:r>
              <a:rPr lang="en-US" altLang="zh-CN" sz="700" b="0" dirty="0"/>
              <a:t> – T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Frequency Spectrum – F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Cyber Security &amp; Safety – C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Vehicular – V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Terminal</a:t>
            </a:r>
            <a:r>
              <a:rPr lang="zh-CN" altLang="en-US" sz="700" b="0" dirty="0"/>
              <a:t>（</a:t>
            </a:r>
            <a:r>
              <a:rPr lang="en-US" altLang="zh-CN" sz="700" b="0" dirty="0"/>
              <a:t>Phone) – P 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Home –H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Manufacture -M</a:t>
            </a:r>
            <a:endParaRPr lang="zh-CN" altLang="en-US" sz="700" b="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2221382" y="2359638"/>
            <a:ext cx="1243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9097038" y="1648059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8565253" y="3316656"/>
            <a:ext cx="140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Extension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 if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4036792415"/>
      </p:ext>
    </p:extLst>
  </p:cSld>
  <p:clrMapOvr>
    <a:masterClrMapping/>
  </p:clrMapOvr>
</p:sld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New-iSLA-Slides Template</Template>
  <TotalTime>56</TotalTime>
  <Words>288</Words>
  <Application>Microsoft Office PowerPoint</Application>
  <PresentationFormat>宽屏</PresentationFormat>
  <Paragraphs>55</Paragraphs>
  <Slides>4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Helvetica Neue</vt:lpstr>
      <vt:lpstr>思源黑体 CN Regular</vt:lpstr>
      <vt:lpstr>微软雅黑</vt:lpstr>
      <vt:lpstr>Arial</vt:lpstr>
      <vt:lpstr>Calibri</vt:lpstr>
      <vt:lpstr>Wingdings 2</vt:lpstr>
      <vt:lpstr>New-iSLA-Slides Template</vt:lpstr>
      <vt:lpstr>PowerPoint 演示文稿</vt:lpstr>
      <vt:lpstr>Copyright Notification</vt:lpstr>
      <vt:lpstr>PowerPoint 演示文稿</vt:lpstr>
      <vt:lpstr>Naming Rule and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Yanshen(WSTLab)</dc:creator>
  <cp:lastModifiedBy>Yanshen(WSTLab)</cp:lastModifiedBy>
  <cp:revision>44</cp:revision>
  <dcterms:created xsi:type="dcterms:W3CDTF">2025-01-13T06:17:36Z</dcterms:created>
  <dcterms:modified xsi:type="dcterms:W3CDTF">2025-01-13T07:56:51Z</dcterms:modified>
</cp:coreProperties>
</file>