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8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8E92-443B-465A-A120-32548A65360A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9784-61C1-4E80-8083-39A1302E3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81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90121-3181-4625-9EC9-43A4D277E4FB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FF86-CF13-4D62-BB05-D0C95C86E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1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8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/>
              <a:t>Slide </a:t>
            </a:r>
            <a:fld id="{D09C756B-EB39-4236-ADBB-73052B179AE4}" type="slidenum">
              <a:rPr lang="en-GB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84213" y="6475413"/>
            <a:ext cx="639214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Nov. 2024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doc.: 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iSLA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-24/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xxxx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D25D-637A-3C94-B7EC-EA082347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groups, summary,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475E-792D-7F1A-A290-DF6C7E8A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ad hoc groups / tasks [TENTATIVE]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AHG1: Use cases (template from Vinod, Li Xu, Juan Carlos, Lenovo)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AHG2: Implementation issues (Micky, Youssef,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LiXu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, Michele, Wan Lei)</a:t>
            </a:r>
          </a:p>
          <a:p>
            <a:pPr marL="10414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o   Power consumption, complexity, channel measurements, RF,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analog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, ADC/DAC interface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T1: Spectrum study (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Tommi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, Lorenzo, Youssef?)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T2: Survey Competing Standards and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SparkLink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 SWOT-analysis</a:t>
            </a:r>
          </a:p>
          <a:p>
            <a:pPr marL="1270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Based on above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Requirements including output from use cases and implementation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Spatial design (antenna array, beamforming, MIMO, etc.)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Technical aspects</a:t>
            </a:r>
          </a:p>
          <a:p>
            <a:pPr marL="1270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Deliverables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Draft meeting minutes to be delivered after the meeting (by 25</a:t>
            </a:r>
            <a:r>
              <a:rPr lang="en-GB" sz="1400" b="0" i="0" u="none" strike="noStrike" baseline="30000" dirty="0">
                <a:solidFill>
                  <a:srgbClr val="000000"/>
                </a:solidFill>
                <a:effectLst/>
              </a:rPr>
              <a:t>th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 Nov).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Approve 001r1 and 002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Approve ad hoc groups, task coordinators, editor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4474-290A-8E51-C1C9-1D8FD66980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45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5">
      <a:dk1>
        <a:sysClr val="windowText" lastClr="000000"/>
      </a:dk1>
      <a:lt1>
        <a:srgbClr val="000000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148</Words>
  <Application>Microsoft Macintosh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Ad-Hoc groups, summary, decisions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WI: SLB-mmW Meeting # Agenda</dc:title>
  <dc:creator>Ming Gan</dc:creator>
  <cp:lastModifiedBy>Yarchmage YAN</cp:lastModifiedBy>
  <cp:revision>33</cp:revision>
  <dcterms:created xsi:type="dcterms:W3CDTF">2024-10-30T02:35:12Z</dcterms:created>
  <dcterms:modified xsi:type="dcterms:W3CDTF">2024-11-20T08:13:45Z</dcterms:modified>
</cp:coreProperties>
</file>