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7" r:id="rId2"/>
    <p:sldId id="258" r:id="rId3"/>
    <p:sldId id="283" r:id="rId4"/>
    <p:sldId id="260" r:id="rId5"/>
    <p:sldId id="261" r:id="rId6"/>
    <p:sldId id="284" r:id="rId7"/>
    <p:sldId id="262" r:id="rId8"/>
    <p:sldId id="263" r:id="rId9"/>
    <p:sldId id="264" r:id="rId10"/>
    <p:sldId id="267" r:id="rId11"/>
    <p:sldId id="268" r:id="rId12"/>
    <p:sldId id="287" r:id="rId13"/>
    <p:sldId id="286" r:id="rId14"/>
    <p:sldId id="281" r:id="rId15"/>
    <p:sldId id="274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7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3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89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0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9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6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idx="10"/>
          </p:nvPr>
        </p:nvSpPr>
        <p:spPr>
          <a:xfrm>
            <a:off x="5640388" y="96838"/>
            <a:ext cx="639762" cy="211137"/>
          </a:xfrm>
          <a:prstGeom prst="rect">
            <a:avLst/>
          </a:prstGeom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400">
                <a:solidFill>
                  <a:srgbClr val="FFFFFF"/>
                </a:solidFill>
                <a:latin typeface="Times New Roman" pitchFamily="16" charset="0"/>
                <a:ea typeface="MS Gothic" charset="-128"/>
              </a:rPr>
              <a:t>doc.: IEEE 802.11-yy/xxxxr0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>
          <a:xfrm>
            <a:off x="654050" y="96838"/>
            <a:ext cx="825500" cy="211137"/>
          </a:xfrm>
          <a:prstGeom prst="rect">
            <a:avLst/>
          </a:prstGeom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US" sz="2400">
                <a:solidFill>
                  <a:srgbClr val="FFFFFF"/>
                </a:solidFill>
                <a:latin typeface="Times New Roman" pitchFamily="16" charset="0"/>
                <a:ea typeface="MS Gothic" charset="-128"/>
              </a:rPr>
              <a:t>Month Year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9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2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CA5AFF69-4AEE-4693-9CD6-98E2EBC076EC}" type="slidenum">
              <a:rPr lang="en-US"/>
              <a:pPr/>
              <a:t>2</a:t>
            </a:fld>
            <a:endParaRPr lang="en-US"/>
          </a:p>
        </p:txBody>
      </p:sp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33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4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8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93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639214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Nov. 2024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-24/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news_info.php?id=48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WI: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 Agenda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2024-11-19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77978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University of Padua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Lorenzo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Vangelista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lorenzo.vangelista@wirelessandmore.it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62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D0E-8BB7-48AB-9160-728B8B33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Tuesday</a:t>
            </a:r>
            <a:r>
              <a:rPr lang="en-US" altLang="en-US" dirty="0"/>
              <a:t> Agenda-AM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BA47-D7B6-4F95-932E-A7AA615B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1013"/>
            <a:ext cx="7770813" cy="4708321"/>
          </a:xfrm>
        </p:spPr>
        <p:txBody>
          <a:bodyPr/>
          <a:lstStyle/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Agenda Approval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iSLA</a:t>
            </a:r>
            <a:r>
              <a:rPr lang="en-US" altLang="zh-CN" sz="1800" dirty="0"/>
              <a:t> TR and Spec Development Procedures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Timeline of </a:t>
            </a:r>
            <a:r>
              <a:rPr lang="en-US" altLang="zh-CN" sz="1800" dirty="0" err="1"/>
              <a:t>SparkLink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mmWave</a:t>
            </a:r>
            <a:r>
              <a:rPr lang="en-US" altLang="zh-CN" sz="1800" dirty="0"/>
              <a:t> Specification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 err="1"/>
              <a:t>SparkLink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mmWave</a:t>
            </a:r>
            <a:r>
              <a:rPr lang="en-US" altLang="zh-CN" sz="1800" dirty="0"/>
              <a:t> Use Cases</a:t>
            </a:r>
            <a:endParaRPr lang="zh-CN" altLang="zh-CN" sz="1800" dirty="0"/>
          </a:p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/>
              <a:t>Initial </a:t>
            </a:r>
            <a:r>
              <a:rPr lang="en-US" altLang="zh-CN" sz="1800" dirty="0" err="1"/>
              <a:t>Thoughs</a:t>
            </a:r>
            <a:r>
              <a:rPr lang="en-US" altLang="zh-CN" sz="1800" dirty="0"/>
              <a:t> on SLB-</a:t>
            </a:r>
            <a:r>
              <a:rPr lang="en-US" altLang="zh-CN" sz="1800" dirty="0" err="1"/>
              <a:t>mmW</a:t>
            </a:r>
            <a:endParaRPr lang="en-US" altLang="en-US" sz="1800" dirty="0"/>
          </a:p>
          <a:p>
            <a:pPr marL="0" lvl="0" indent="0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A639-621C-43E6-83A1-F4DCCA0E6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3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AE0D1-AA6D-7148-E235-F816B28A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F4698-068C-0D1A-95F6-95A3ABD67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Please make sure that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Contributions are sent to academic@sparklink.org.cn at least </a:t>
            </a:r>
            <a:r>
              <a:rPr lang="en-US" altLang="zh-CN" dirty="0">
                <a:solidFill>
                  <a:schemeClr val="tx1"/>
                </a:solidFill>
              </a:rPr>
              <a:t>48 </a:t>
            </a:r>
            <a:r>
              <a:rPr lang="en-US" altLang="zh-CN" dirty="0"/>
              <a:t>hours prior to the scheduled session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Minutes document could be approved through the email within 5 working days after it is posted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In general, agreements should be based on consensus.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For urgent topics, agreements (if any) could also be based on majority.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D4AE-27FE-2612-100A-B54114FFC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840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112418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system is under testing, and will be used next time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Contributions need to be uploaded, at least with titles and rough contents,  before 5 days prior to the meeting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/>
              <a:t>Contributions can be updated before </a:t>
            </a:r>
            <a:r>
              <a:rPr lang="en-US" altLang="zh-CN" dirty="0">
                <a:solidFill>
                  <a:schemeClr val="tx1"/>
                </a:solidFill>
              </a:rPr>
              <a:t>48 </a:t>
            </a:r>
            <a:r>
              <a:rPr lang="en-US" altLang="zh-CN" dirty="0"/>
              <a:t>hours prior to the meeting</a:t>
            </a: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system is under </a:t>
            </a:r>
            <a:r>
              <a:rPr lang="en-US" altLang="zh-CN" sz="2000" dirty="0">
                <a:solidFill>
                  <a:srgbClr val="C00000"/>
                </a:solidFill>
                <a:hlinkClick r:id="rId3"/>
              </a:rPr>
              <a:t>https://www.sparklink.org.cn/en/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77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D0E-8BB7-48AB-9160-728B8B33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Tuesday</a:t>
            </a:r>
            <a:r>
              <a:rPr lang="en-US" altLang="en-US" dirty="0"/>
              <a:t> Agenda-PM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BA47-D7B6-4F95-932E-A7AA615B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1013"/>
            <a:ext cx="7770813" cy="4708321"/>
          </a:xfrm>
        </p:spPr>
        <p:txBody>
          <a:bodyPr/>
          <a:lstStyle/>
          <a:p>
            <a:pPr latinLnBrk="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Short Range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Roadmap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Latency and Reliability for </a:t>
            </a:r>
            <a:r>
              <a:rPr lang="en-US" altLang="zh-CN" sz="1800" b="1" dirty="0" err="1">
                <a:cs typeface="+mn-cs"/>
              </a:rPr>
              <a:t>SparkLink</a:t>
            </a:r>
            <a:r>
              <a:rPr lang="en-US" altLang="zh-CN" sz="1800" b="1" dirty="0">
                <a:cs typeface="+mn-cs"/>
              </a:rPr>
              <a:t> over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Bands: A Physical Layer Perspective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Features of </a:t>
            </a:r>
            <a:r>
              <a:rPr lang="en-US" altLang="zh-CN" sz="1800" b="1" dirty="0" err="1">
                <a:cs typeface="+mn-cs"/>
              </a:rPr>
              <a:t>mmWave</a:t>
            </a:r>
            <a:endParaRPr lang="en-US" altLang="en-US" sz="1800" b="1" dirty="0">
              <a:cs typeface="+mn-cs"/>
            </a:endParaRPr>
          </a:p>
          <a:p>
            <a:pPr marL="0" lvl="0" indent="0">
              <a:lnSpc>
                <a:spcPct val="80000"/>
              </a:lnSpc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A639-621C-43E6-83A1-F4DCCA0E6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5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0D0E-8BB7-48AB-9160-728B8B33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altLang="zh-CN" dirty="0"/>
              <a:t>Wednesday</a:t>
            </a:r>
            <a:r>
              <a:rPr lang="en-US" altLang="en-US" dirty="0"/>
              <a:t> Agenda-</a:t>
            </a:r>
            <a:r>
              <a:rPr lang="en-US" altLang="zh-CN" dirty="0"/>
              <a:t>AM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BA47-D7B6-4F95-932E-A7AA615BC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Measurements Introduction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cs typeface="+mn-cs"/>
              </a:rPr>
              <a:t>SparkLink</a:t>
            </a:r>
            <a:r>
              <a:rPr lang="en-US" altLang="zh-CN" sz="1800" b="1" dirty="0">
                <a:cs typeface="+mn-cs"/>
              </a:rPr>
              <a:t> </a:t>
            </a:r>
            <a:r>
              <a:rPr lang="en-US" altLang="zh-CN" sz="1800" b="1" dirty="0" err="1">
                <a:cs typeface="+mn-cs"/>
              </a:rPr>
              <a:t>mmWave</a:t>
            </a:r>
            <a:r>
              <a:rPr lang="en-US" altLang="zh-CN" sz="1800" b="1" dirty="0">
                <a:cs typeface="+mn-cs"/>
              </a:rPr>
              <a:t> Concept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SLB-</a:t>
            </a:r>
            <a:r>
              <a:rPr lang="en-US" altLang="zh-CN" sz="1800" b="1" dirty="0" err="1">
                <a:cs typeface="+mn-cs"/>
              </a:rPr>
              <a:t>mmW</a:t>
            </a:r>
            <a:r>
              <a:rPr lang="en-US" altLang="zh-CN" sz="1800" b="1" dirty="0">
                <a:cs typeface="+mn-cs"/>
              </a:rPr>
              <a:t> Technique Report Skeleton</a:t>
            </a:r>
            <a:endParaRPr lang="zh-CN" altLang="zh-CN" sz="1800" b="1" dirty="0">
              <a:cs typeface="+mn-cs"/>
            </a:endParaRPr>
          </a:p>
          <a:p>
            <a:pPr marL="342900" lvl="1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>
                <a:cs typeface="+mn-cs"/>
              </a:rPr>
              <a:t>Summary and Meeting Minute Review</a:t>
            </a:r>
            <a:endParaRPr lang="zh-CN" altLang="zh-CN" sz="1800" b="1" dirty="0"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2A639-621C-43E6-83A1-F4DCCA0E626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37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BE89-725C-7287-F96F-BE53581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altLang="zh-CN" sz="3200" dirty="0"/>
              <a:t>Approved </a:t>
            </a:r>
            <a:r>
              <a:rPr lang="en-US" dirty="0"/>
              <a:t>Agreements </a:t>
            </a:r>
            <a:r>
              <a:rPr lang="en-US" altLang="zh-CN" dirty="0"/>
              <a:t>Wrap-up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8E1A-E185-4489-03F1-1A1A550D7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0813" cy="4113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C00000"/>
                </a:solidFill>
              </a:rPr>
              <a:t>xxx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FF57D-0E48-546B-59BA-5601D173EFE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60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4D72-7EB5-22A3-403A-E095C87E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dirty="0"/>
              <a:t>Goals for the next </a:t>
            </a:r>
            <a:r>
              <a:rPr lang="en-US" altLang="zh-CN" dirty="0"/>
              <a:t>F2F meeting 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600E6A-60A7-51A7-399C-0D96A989F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Discuss technical submissions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Continue populating the </a:t>
            </a:r>
            <a:r>
              <a:rPr lang="en-US" altLang="zh-CN" dirty="0">
                <a:solidFill>
                  <a:schemeClr val="tx1"/>
                </a:solidFill>
              </a:rPr>
              <a:t>SLB-</a:t>
            </a:r>
            <a:r>
              <a:rPr lang="en-US" altLang="zh-CN" dirty="0" err="1">
                <a:solidFill>
                  <a:schemeClr val="tx1"/>
                </a:solidFill>
              </a:rPr>
              <a:t>mmW</a:t>
            </a:r>
            <a:r>
              <a:rPr lang="en-US" altLang="zh-CN" dirty="0"/>
              <a:t> Specification Framework Document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A2380-6213-B25D-B7D7-77DB25F185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5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357C-5349-AD40-1427-DDEE1C07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0"/>
            <a:ext cx="7770813" cy="1065213"/>
          </a:xfrm>
        </p:spPr>
        <p:txBody>
          <a:bodyPr/>
          <a:lstStyle/>
          <a:p>
            <a:r>
              <a:rPr lang="en-US" dirty="0"/>
              <a:t>Any other business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A3D1F61-C70B-527B-6469-4EC643FA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17E26-6C11-8EAD-8EAF-FA5A666E61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4344988" y="6475413"/>
            <a:ext cx="528637" cy="363537"/>
          </a:xfrm>
        </p:spPr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45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</a:rPr>
              <a:t>iSLA</a:t>
            </a:r>
            <a:r>
              <a:rPr lang="en-US" sz="2000" dirty="0">
                <a:solidFill>
                  <a:schemeClr val="tx1"/>
                </a:solidFill>
              </a:rPr>
              <a:t> webpage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C00000"/>
                </a:solidFill>
                <a:hlinkClick r:id="rId3"/>
              </a:rPr>
              <a:t>https://www.sparklink.org.cn/en/</a:t>
            </a:r>
            <a:endParaRPr lang="en-US" sz="1800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u="sng" dirty="0">
              <a:solidFill>
                <a:srgbClr val="C00000"/>
              </a:solidFill>
              <a:ea typeface="Calibri" panose="020F0502020204030204" pitchFamily="34" charset="0"/>
            </a:endParaRPr>
          </a:p>
          <a:p>
            <a:pPr marL="4000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WI SLB-</a:t>
            </a:r>
            <a:r>
              <a:rPr lang="en-US" altLang="zh-CN" sz="2000" dirty="0" err="1">
                <a:solidFill>
                  <a:schemeClr val="tx1"/>
                </a:solidFill>
              </a:rPr>
              <a:t>mmW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  <a:cs typeface="+mn-cs"/>
              </a:rPr>
              <a:t>document webpage (preparing)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800" dirty="0"/>
              <a:t>Send the proposals to academic@sparklink.org.cn</a:t>
            </a:r>
            <a:endParaRPr lang="en-US" sz="1800" u="sng" dirty="0">
              <a:solidFill>
                <a:srgbClr val="C00000"/>
              </a:solidFill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49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0813" cy="1676399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0000FF"/>
                </a:solidFill>
                <a:latin typeface="Arial Black" panose="020B0A04020102020204" pitchFamily="34" charset="0"/>
              </a:rPr>
              <a:t>WI: SLB-</a:t>
            </a:r>
            <a:r>
              <a:rPr lang="en-US" altLang="en-US" sz="3600" dirty="0" err="1">
                <a:solidFill>
                  <a:srgbClr val="0000FF"/>
                </a:solidFill>
                <a:latin typeface="Arial Black" panose="020B0A04020102020204" pitchFamily="34" charset="0"/>
              </a:rPr>
              <a:t>mmW</a:t>
            </a:r>
            <a:r>
              <a:rPr lang="en-US" altLang="en-US" sz="3600" dirty="0">
                <a:solidFill>
                  <a:srgbClr val="0000FF"/>
                </a:solidFill>
                <a:latin typeface="Arial Black" panose="020B0A04020102020204" pitchFamily="34" charset="0"/>
              </a:rPr>
              <a:t> meeting #</a:t>
            </a:r>
            <a:endParaRPr lang="en-GB" sz="3600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2362199"/>
            <a:ext cx="9144000" cy="4113214"/>
          </a:xfrm>
          <a:ln/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sz="4000" dirty="0">
                <a:latin typeface="Arial" panose="020B0604020202020204" pitchFamily="34" charset="0"/>
              </a:rPr>
              <a:t>Paris, France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Nov</a:t>
            </a:r>
            <a:r>
              <a:rPr lang="en-US" sz="4000" dirty="0">
                <a:latin typeface="Arial" panose="020B0604020202020204" pitchFamily="34" charset="0"/>
              </a:rPr>
              <a:t> 19-20, 2024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Chair: 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Lorenzo  </a:t>
            </a:r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Vangelista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(University of Padua)</a:t>
            </a:r>
          </a:p>
          <a:p>
            <a:pPr algn="ctr">
              <a:lnSpc>
                <a:spcPct val="9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Secretary: Shen Yan (Huawei Technologies Co., Ltd)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351F4386-A5E2-41A1-B4D0-BE653C929E06}" type="slidenum">
              <a:rPr lang="en-GB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428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Registration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meeting is part of the September </a:t>
            </a:r>
            <a:r>
              <a:rPr lang="en-US" sz="2000" dirty="0" err="1"/>
              <a:t>SparkLink</a:t>
            </a:r>
            <a:r>
              <a:rPr lang="en-US" sz="2000" dirty="0"/>
              <a:t> </a:t>
            </a:r>
            <a:r>
              <a:rPr lang="en-US" altLang="zh-CN" sz="2000" dirty="0"/>
              <a:t>Alliance session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You must pay the registration fee whether attending in-person or remotely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you have not already done so, you can send your registration request to: </a:t>
            </a:r>
            <a:r>
              <a:rPr lang="en-US" altLang="zh-CN" sz="2000" dirty="0"/>
              <a:t>academic@sparklink.org.cn </a:t>
            </a:r>
            <a:r>
              <a:rPr lang="en-US" sz="2000" dirty="0"/>
              <a:t>with your name, affiliation and attending date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you do not intend to register for this session you must leave this meeting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Free of charge for this first meeting in Paris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0813" cy="838200"/>
          </a:xfrm>
        </p:spPr>
        <p:txBody>
          <a:bodyPr/>
          <a:lstStyle/>
          <a:p>
            <a:r>
              <a:rPr lang="en-US" altLang="en-US" sz="2800" dirty="0"/>
              <a:t>Please announce your affiliation when you first address the group during a meeting slot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Decorum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08-08B3-422C-984D-09D98FC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053"/>
            <a:ext cx="7770813" cy="2817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Please observe proper decorum in meetings; No Photography or recording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Press (i.e., anyone reporting publicly on this meeting) are to announce their presence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Laptop speakers, cell phone / tablet ringers off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Mute when not speaking (teleconference)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chat window to enter the queue </a:t>
            </a:r>
            <a:r>
              <a:rPr lang="en-GB" sz="1600" dirty="0"/>
              <a:t>(teleconference)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Wear badges at all times in meeting areas (face to face meetings)</a:t>
            </a:r>
            <a:endParaRPr lang="en-GB" sz="10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Help the hotel security staff improve the general security of the meeting 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7088-49BD-4CA9-8328-CF9B0A7DC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6800" y="1600200"/>
            <a:ext cx="6676259" cy="1590564"/>
            <a:chOff x="990600" y="1462903"/>
            <a:chExt cx="6676259" cy="1590564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476882"/>
              <a:ext cx="1657821" cy="157658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28" y="1462903"/>
              <a:ext cx="1562645" cy="1562645"/>
            </a:xfrm>
            <a:prstGeom prst="rect">
              <a:avLst/>
            </a:prstGeom>
          </p:spPr>
        </p:pic>
        <p:pic>
          <p:nvPicPr>
            <p:cNvPr id="271" name="图片 2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3552" y="1476882"/>
              <a:ext cx="1543307" cy="154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55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652"/>
            <a:ext cx="777081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for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SI/WI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89"/>
            <a:ext cx="7856538" cy="4757824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alliance standards meetings shall be conducted in compliance with all applicable laws, including antitrust and competition laws.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interpretation, validity, or essentiality of patents/patent claims.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specific license rates, terms, or conditions.</a:t>
            </a:r>
          </a:p>
          <a:p>
            <a:pPr lvl="2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costs of different technical approaches that include relative costs of patent licensing terms May be discussed in standards development meetings. </a:t>
            </a:r>
          </a:p>
          <a:p>
            <a:pPr lvl="3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considerations remain the primary focus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or engage in the fixing of product prices, allocation of customers, or division of sales markets.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status or substance of ongoing or threatened litigation.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silent if inappropriate topics are discussed. Formally object to the discussion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1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56606"/>
            <a:ext cx="7770813" cy="4113213"/>
          </a:xfr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patent policy and the procedures used to execute that policy are documented in the:</a:t>
            </a:r>
          </a:p>
          <a:p>
            <a:pPr marL="342900" lvl="2" indent="-342900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ea typeface="MS Gothic" panose="020B0609070205080204" pitchFamily="49" charset="-128"/>
                <a:cs typeface="+mn-cs"/>
              </a:rPr>
              <a:t>https://www.sparklink.org.cn/en/news_info.php?id=486</a:t>
            </a: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questions, contact Patent Committee Administrator at academic@sparklink.org.cn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 txBox="1">
            <a:spLocks/>
          </p:cNvSpPr>
          <p:nvPr/>
        </p:nvSpPr>
        <p:spPr bwMode="auto">
          <a:xfrm>
            <a:off x="723899" y="6096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altLang="zh-CN" dirty="0"/>
              <a:t>Patent Policy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961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advised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altLang="zh-CN" dirty="0" err="1"/>
              <a:t>parkLink</a:t>
            </a:r>
            <a:r>
              <a:rPr lang="en-US" altLang="zh-CN" dirty="0"/>
              <a:t> Alliance</a:t>
            </a:r>
            <a:r>
              <a:rPr lang="en-US" dirty="0"/>
              <a:t>’s copyright policy is described in: </a:t>
            </a:r>
            <a:r>
              <a:rPr lang="en-US" altLang="en-US" b="1" dirty="0">
                <a:solidFill>
                  <a:schemeClr val="tx1"/>
                </a:solidFill>
                <a:ea typeface="MS Gothic" panose="020B0609070205080204" pitchFamily="49" charset="-128"/>
                <a:hlinkClick r:id="rId3"/>
              </a:rPr>
              <a:t>https://www.sparklink.org.cn/en/news_info.php?id=486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material submitted during standards development, whether verbal, recorded, or in written form, is a Contribution and shall comply with the </a:t>
            </a:r>
            <a:r>
              <a:rPr lang="en-US" altLang="zh-CN" dirty="0" err="1"/>
              <a:t>SparkLink</a:t>
            </a:r>
            <a:r>
              <a:rPr lang="en-US" altLang="zh-CN" dirty="0"/>
              <a:t> Alliance’s copyright policy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37EA-01CD-49B6-9BB5-232DD9A4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WI: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SLB-</a:t>
            </a:r>
            <a:r>
              <a:rPr lang="en-US" altLang="zh-CN" dirty="0" err="1">
                <a:solidFill>
                  <a:schemeClr val="tx1"/>
                </a:solidFill>
              </a:rPr>
              <a:t>mmW</a:t>
            </a:r>
            <a:r>
              <a:rPr lang="en-US" altLang="zh-CN" dirty="0">
                <a:solidFill>
                  <a:schemeClr val="tx1"/>
                </a:solidFill>
              </a:rPr>
              <a:t> meeting #</a:t>
            </a:r>
            <a:r>
              <a:rPr lang="en-US" dirty="0">
                <a:solidFill>
                  <a:schemeClr val="tx1"/>
                </a:solidFill>
              </a:rPr>
              <a:t>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177C-4F12-41D1-AB93-6925069E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03" y="1737355"/>
            <a:ext cx="4572000" cy="4873625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Tuesday AM (09:30-12:00)</a:t>
            </a:r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/>
              <a:t>Agenda Approval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iSLA</a:t>
            </a:r>
            <a:r>
              <a:rPr lang="en-US" altLang="zh-CN" sz="1100" dirty="0"/>
              <a:t> TR and Spec Development Procedures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/>
              <a:t>Timeline of </a:t>
            </a:r>
            <a:r>
              <a:rPr lang="en-US" altLang="zh-CN" sz="1100" dirty="0" err="1"/>
              <a:t>SparkLink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Specification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SparkLink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Use Cases</a:t>
            </a:r>
            <a:endParaRPr lang="zh-CN" altLang="zh-CN" sz="1100" dirty="0"/>
          </a:p>
          <a:p>
            <a:pPr lvl="1" latinLnBrk="0">
              <a:buFont typeface="Arial" panose="020B0604020202020204" pitchFamily="34" charset="0"/>
              <a:buChar char="•"/>
            </a:pPr>
            <a:r>
              <a:rPr lang="en-US" altLang="zh-CN" sz="1100" dirty="0"/>
              <a:t>Initial </a:t>
            </a:r>
            <a:r>
              <a:rPr lang="en-US" altLang="zh-CN" sz="1100" dirty="0" err="1"/>
              <a:t>Thoughs</a:t>
            </a:r>
            <a:r>
              <a:rPr lang="en-US" altLang="zh-CN" sz="1100" dirty="0"/>
              <a:t> on SLB-</a:t>
            </a:r>
            <a:r>
              <a:rPr lang="en-US" altLang="zh-CN" sz="1100" dirty="0" err="1"/>
              <a:t>mmW</a:t>
            </a:r>
            <a:endParaRPr lang="en-US" altLang="en-US" sz="12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100" dirty="0"/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Tuesday PM (14:00-16:30)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Short Range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Roadmap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Latency and Reliability for </a:t>
            </a:r>
            <a:r>
              <a:rPr lang="en-US" altLang="zh-CN" sz="1100" dirty="0" err="1"/>
              <a:t>SparkLink</a:t>
            </a:r>
            <a:r>
              <a:rPr lang="en-US" altLang="zh-CN" sz="1100" dirty="0"/>
              <a:t> over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Bands: A Physical Layer Perspective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Features of </a:t>
            </a:r>
            <a:r>
              <a:rPr lang="en-US" altLang="zh-CN" sz="1100" dirty="0" err="1"/>
              <a:t>mmWave</a:t>
            </a:r>
            <a:endParaRPr lang="zh-CN" altLang="zh-CN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C11D-C12B-4B7A-85DF-78FA6C9B6E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2A1050-6527-4B2E-A943-E125D6B48B52}"/>
              </a:ext>
            </a:extLst>
          </p:cNvPr>
          <p:cNvSpPr txBox="1">
            <a:spLocks/>
          </p:cNvSpPr>
          <p:nvPr/>
        </p:nvSpPr>
        <p:spPr bwMode="auto">
          <a:xfrm>
            <a:off x="4953000" y="1774648"/>
            <a:ext cx="4343400" cy="4799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Wednesday</a:t>
            </a:r>
            <a:r>
              <a:rPr lang="en-US" altLang="en-US" sz="1200" dirty="0"/>
              <a:t> AM (09:30-12:00)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mmWave</a:t>
            </a:r>
            <a:r>
              <a:rPr lang="en-US" altLang="zh-CN" sz="1100" dirty="0"/>
              <a:t> Measurements Introduction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 err="1"/>
              <a:t>SparkLink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mmWave</a:t>
            </a:r>
            <a:r>
              <a:rPr lang="en-US" altLang="zh-CN" sz="1100" dirty="0"/>
              <a:t> Concept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SLB-</a:t>
            </a:r>
            <a:r>
              <a:rPr lang="en-US" altLang="zh-CN" sz="1100" dirty="0" err="1"/>
              <a:t>mmW</a:t>
            </a:r>
            <a:r>
              <a:rPr lang="en-US" altLang="zh-CN" sz="1100" dirty="0"/>
              <a:t> Technique Report Skeleton</a:t>
            </a:r>
            <a:endParaRPr lang="zh-CN" altLang="zh-CN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100" dirty="0"/>
              <a:t>Summary and Meeting Minute Review</a:t>
            </a:r>
            <a:endParaRPr lang="zh-CN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618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867</TotalTime>
  <Words>892</Words>
  <Application>Microsoft Office PowerPoint</Application>
  <PresentationFormat>全屏显示(4:3)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Monotype Sorts</vt:lpstr>
      <vt:lpstr>Arial</vt:lpstr>
      <vt:lpstr>Arial Black</vt:lpstr>
      <vt:lpstr>Calibri</vt:lpstr>
      <vt:lpstr>Times New Roman</vt:lpstr>
      <vt:lpstr>Office Theme</vt:lpstr>
      <vt:lpstr>WI: SLB-mmW Meeting # Agenda</vt:lpstr>
      <vt:lpstr>WI: SLB-mmW meeting #</vt:lpstr>
      <vt:lpstr>Registration Information</vt:lpstr>
      <vt:lpstr>Meeting Protocol</vt:lpstr>
      <vt:lpstr>Meeting Decorum</vt:lpstr>
      <vt:lpstr>Guidelines for Sparklink SI/WI meetings</vt:lpstr>
      <vt:lpstr>PowerPoint 演示文稿</vt:lpstr>
      <vt:lpstr>Copyright Policy</vt:lpstr>
      <vt:lpstr>WI: SLB-mmW meeting # Agenda</vt:lpstr>
      <vt:lpstr>Tuesday Agenda-AM</vt:lpstr>
      <vt:lpstr>Announcements</vt:lpstr>
      <vt:lpstr>Online System</vt:lpstr>
      <vt:lpstr>Tuesday Agenda-PM</vt:lpstr>
      <vt:lpstr>Wednesday Agenda-AM </vt:lpstr>
      <vt:lpstr>Approved Agreements Wrap-up</vt:lpstr>
      <vt:lpstr>Goals for the next F2F meeting </vt:lpstr>
      <vt:lpstr>Any other business</vt:lpstr>
      <vt:lpstr>References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lixu (N)</cp:lastModifiedBy>
  <cp:revision>28</cp:revision>
  <dcterms:created xsi:type="dcterms:W3CDTF">2024-10-30T02:35:12Z</dcterms:created>
  <dcterms:modified xsi:type="dcterms:W3CDTF">2024-11-19T07:35:13Z</dcterms:modified>
</cp:coreProperties>
</file>