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75" r:id="rId2"/>
    <p:sldId id="27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7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28E92-443B-465A-A120-32548A65360A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9784-61C1-4E80-8083-39A1302E3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81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90121-3181-4625-9EC9-43A4D277E4FB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FF86-CF13-4D62-BB05-D0C95C86E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1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2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1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19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38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GB"/>
              <a:t>Slide </a:t>
            </a:r>
            <a:fld id="{D09C756B-EB39-4236-ADBB-73052B179AE4}" type="slidenum">
              <a:rPr lang="en-GB"/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84213" y="6475413"/>
            <a:ext cx="639214" cy="184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dirty="0">
                <a:solidFill>
                  <a:srgbClr val="000000"/>
                </a:solidFill>
              </a:rPr>
              <a:t>Nov. 2024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doc.: 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iSLA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-24/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xxxx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r0</a:t>
            </a:r>
          </a:p>
        </p:txBody>
      </p:sp>
      <p:pic>
        <p:nvPicPr>
          <p:cNvPr id="11" name="Picture 2" descr="https://img0.baidu.com/it/u=2707654702,1591402717&amp;fm=253&amp;fmt=auto&amp;app=120&amp;f=JPEG?w=712&amp;h=63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" y="37322"/>
            <a:ext cx="610756" cy="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6858000" y="6472515"/>
            <a:ext cx="1676400" cy="1875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dirty="0">
                <a:solidFill>
                  <a:srgbClr val="000000"/>
                </a:solidFill>
              </a:rPr>
              <a:t>Affiliation</a:t>
            </a:r>
            <a:endParaRPr lang="en-GB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E713-66E3-6C0E-64DF-B6011695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1065213"/>
          </a:xfrm>
        </p:spPr>
        <p:txBody>
          <a:bodyPr/>
          <a:lstStyle/>
          <a:p>
            <a:r>
              <a:rPr lang="en-US" dirty="0"/>
              <a:t>Teleconference Plan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EC72086-D1FA-8844-986B-F59F7741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-"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December 03 				(Tuesday)					08:00-10:00 UTC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-"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December 17 				(Tuesday) 			</a:t>
            </a:r>
            <a:r>
              <a:rPr lang="en-GB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08:00-10:00 UTC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-"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December 31					(Tuesday)					08:00-10:00 UTC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-"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January 14					(Tuesday) 			</a:t>
            </a:r>
            <a:r>
              <a:rPr lang="en-GB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08:00-10:00 UTC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-"/>
            </a:pP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January 28 					(Tuesday)					Holiday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Font typeface="Times New Roman" panose="02020603050405020304" pitchFamily="18" charset="0"/>
              <a:buChar char="-"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December 19 				(Tuesday) 			</a:t>
            </a:r>
            <a:r>
              <a:rPr lang="en-GB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08:00-10:00 UTC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4D91C-67BB-A57C-5173-47D13B51F83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49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4D72-7EB5-22A3-403A-E095C87E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1065213"/>
          </a:xfrm>
        </p:spPr>
        <p:txBody>
          <a:bodyPr/>
          <a:lstStyle/>
          <a:p>
            <a:r>
              <a:rPr lang="en-US" dirty="0"/>
              <a:t>Goals for the next </a:t>
            </a:r>
            <a:r>
              <a:rPr lang="en-US" altLang="zh-CN" dirty="0"/>
              <a:t>F2F meeting 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600E6A-60A7-51A7-399C-0D96A989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Discuss technical submissions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Continue populating the </a:t>
            </a:r>
            <a:r>
              <a:rPr lang="en-US" altLang="zh-CN" dirty="0">
                <a:solidFill>
                  <a:schemeClr val="tx1"/>
                </a:solidFill>
              </a:rPr>
              <a:t>SLB-</a:t>
            </a:r>
            <a:r>
              <a:rPr lang="en-US" altLang="zh-CN" dirty="0" err="1">
                <a:solidFill>
                  <a:schemeClr val="tx1"/>
                </a:solidFill>
              </a:rPr>
              <a:t>mmW</a:t>
            </a:r>
            <a:r>
              <a:rPr lang="en-US" altLang="zh-CN" dirty="0"/>
              <a:t> Specification Framework Document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A2380-6213-B25D-B7D7-77DB25F1850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5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5">
      <a:dk1>
        <a:sysClr val="windowText" lastClr="000000"/>
      </a:dk1>
      <a:lt1>
        <a:srgbClr val="000000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124</Words>
  <Application>Microsoft Office PowerPoint</Application>
  <PresentationFormat>全屏显示(4:3)</PresentationFormat>
  <Paragraphs>14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Teleconference Plan</vt:lpstr>
      <vt:lpstr>Goals for the next F2F meeting 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WI: SLB-mmW Meeting # Agenda</dc:title>
  <dc:creator>Ming Gan</dc:creator>
  <cp:lastModifiedBy>lixu (N)</cp:lastModifiedBy>
  <cp:revision>13</cp:revision>
  <dcterms:created xsi:type="dcterms:W3CDTF">2024-10-30T02:35:12Z</dcterms:created>
  <dcterms:modified xsi:type="dcterms:W3CDTF">2024-11-19T16:31:36Z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1731934144</vt:lpwstr>
  </property>
</Properties>
</file>