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79" r:id="rId2"/>
  </p:sldMasterIdLst>
  <p:notesMasterIdLst>
    <p:notesMasterId r:id="rId17"/>
  </p:notesMasterIdLst>
  <p:handoutMasterIdLst>
    <p:handoutMasterId r:id="rId18"/>
  </p:handoutMasterIdLst>
  <p:sldIdLst>
    <p:sldId id="257" r:id="rId3"/>
    <p:sldId id="283" r:id="rId4"/>
    <p:sldId id="326" r:id="rId5"/>
    <p:sldId id="327" r:id="rId6"/>
    <p:sldId id="328" r:id="rId7"/>
    <p:sldId id="329" r:id="rId8"/>
    <p:sldId id="291" r:id="rId9"/>
    <p:sldId id="332" r:id="rId10"/>
    <p:sldId id="333" r:id="rId11"/>
    <p:sldId id="334" r:id="rId12"/>
    <p:sldId id="331" r:id="rId13"/>
    <p:sldId id="336" r:id="rId14"/>
    <p:sldId id="337" r:id="rId15"/>
    <p:sldId id="325"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19" autoAdjust="0"/>
    <p:restoredTop sz="94660"/>
  </p:normalViewPr>
  <p:slideViewPr>
    <p:cSldViewPr snapToGrid="0">
      <p:cViewPr varScale="1">
        <p:scale>
          <a:sx n="121" d="100"/>
          <a:sy n="121" d="100"/>
        </p:scale>
        <p:origin x="1020" y="96"/>
      </p:cViewPr>
      <p:guideLst/>
    </p:cSldViewPr>
  </p:slideViewPr>
  <p:notesTextViewPr>
    <p:cViewPr>
      <p:scale>
        <a:sx n="1" d="1"/>
        <a:sy n="1" d="1"/>
      </p:scale>
      <p:origin x="0" y="0"/>
    </p:cViewPr>
  </p:notesTextViewPr>
  <p:notesViewPr>
    <p:cSldViewPr snapToGrid="0">
      <p:cViewPr varScale="1">
        <p:scale>
          <a:sx n="92" d="100"/>
          <a:sy n="92" d="100"/>
        </p:scale>
        <p:origin x="373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628E92-443B-465A-A120-32548A65360A}" type="datetimeFigureOut">
              <a:rPr lang="zh-CN" altLang="en-US" smtClean="0"/>
              <a:t>2025/2/25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AAA9784-61C1-4E80-8083-39A1302E34E2}" type="slidenum">
              <a:rPr lang="zh-CN" altLang="en-US" smtClean="0"/>
              <a:t>‹#›</a:t>
            </a:fld>
            <a:endParaRPr lang="zh-CN" altLang="en-US"/>
          </a:p>
        </p:txBody>
      </p:sp>
    </p:spTree>
    <p:extLst>
      <p:ext uri="{BB962C8B-B14F-4D97-AF65-F5344CB8AC3E}">
        <p14:creationId xmlns:p14="http://schemas.microsoft.com/office/powerpoint/2010/main" val="21761812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C90121-3181-4625-9EC9-43A4D277E4FB}" type="datetimeFigureOut">
              <a:rPr lang="zh-CN" altLang="en-US" smtClean="0"/>
              <a:t>2025/2/25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DCFF86-CF13-4D62-BB05-D0C95C86EC9A}" type="slidenum">
              <a:rPr lang="zh-CN" altLang="en-US" smtClean="0"/>
              <a:t>‹#›</a:t>
            </a:fld>
            <a:endParaRPr lang="zh-CN" altLang="en-US"/>
          </a:p>
        </p:txBody>
      </p:sp>
    </p:spTree>
    <p:extLst>
      <p:ext uri="{BB962C8B-B14F-4D97-AF65-F5344CB8AC3E}">
        <p14:creationId xmlns:p14="http://schemas.microsoft.com/office/powerpoint/2010/main" val="2944815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r>
              <a:rPr lang="en-US"/>
              <a:t>Page </a:t>
            </a:r>
            <a:fld id="{465D53FD-DB5F-4815-BF01-6488A8FBD189}" type="slidenum">
              <a:rPr lang="en-US"/>
              <a:pPr/>
              <a:t>1</a:t>
            </a:fld>
            <a:endParaRPr lang="en-US"/>
          </a:p>
        </p:txBody>
      </p:sp>
      <p:sp>
        <p:nvSpPr>
          <p:cNvPr id="12289" name="Text Box 1"/>
          <p:cNvSpPr txBox="1">
            <a:spLocks noChangeArrowheads="1"/>
          </p:cNvSpPr>
          <p:nvPr/>
        </p:nvSpPr>
        <p:spPr bwMode="auto">
          <a:xfrm>
            <a:off x="1154113" y="701675"/>
            <a:ext cx="4625975" cy="3468688"/>
          </a:xfrm>
          <a:prstGeom prst="rect">
            <a:avLst/>
          </a:prstGeom>
          <a:solidFill>
            <a:srgbClr val="FFFFFF"/>
          </a:solidFill>
          <a:ln w="9525">
            <a:solidFill>
              <a:srgbClr val="000000"/>
            </a:solidFill>
            <a:miter lim="800000"/>
            <a:headEnd/>
            <a:tailEnd/>
          </a:ln>
          <a:effectLst/>
        </p:spPr>
        <p:txBody>
          <a:bodyPr wrap="none" anchor="ctr"/>
          <a:lstStyle/>
          <a:p>
            <a:pPr defTabSz="449263" eaLnBrk="0" fontAlgn="base" hangingPunct="0">
              <a:spcBef>
                <a:spcPct val="0"/>
              </a:spcBef>
              <a:spcAft>
                <a:spcPct val="0"/>
              </a:spcAft>
              <a:buClr>
                <a:srgbClr val="000000"/>
              </a:buClr>
              <a:buSzPct val="100000"/>
              <a:buFont typeface="Times New Roman" pitchFamily="16" charset="0"/>
              <a:buNone/>
            </a:pPr>
            <a:endParaRPr lang="en-GB" sz="2400">
              <a:solidFill>
                <a:srgbClr val="FFFFFF"/>
              </a:solidFill>
              <a:latin typeface="Times New Roman" pitchFamily="16" charset="0"/>
              <a:ea typeface="MS Gothic" charset="-128"/>
            </a:endParaRPr>
          </a:p>
        </p:txBody>
      </p:sp>
      <p:sp>
        <p:nvSpPr>
          <p:cNvPr id="12290" name="Rectangle 2"/>
          <p:cNvSpPr txBox="1">
            <a:spLocks noGrp="1" noChangeArrowheads="1"/>
          </p:cNvSpPr>
          <p:nvPr>
            <p:ph type="body"/>
          </p:nvPr>
        </p:nvSpPr>
        <p:spPr bwMode="auto">
          <a:xfrm>
            <a:off x="923925" y="4408488"/>
            <a:ext cx="5086350" cy="427037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952493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4113" y="701675"/>
            <a:ext cx="4624387" cy="3467100"/>
          </a:xfrm>
        </p:spPr>
      </p:sp>
      <p:sp>
        <p:nvSpPr>
          <p:cNvPr id="3" name="备注占位符 2"/>
          <p:cNvSpPr>
            <a:spLocks noGrp="1"/>
          </p:cNvSpPr>
          <p:nvPr>
            <p:ph type="body" idx="1"/>
          </p:nvPr>
        </p:nvSpPr>
        <p:spPr/>
        <p:txBody>
          <a:bodyPr/>
          <a:lstStyle/>
          <a:p>
            <a:endParaRPr lang="zh-CN" altLang="en-US"/>
          </a:p>
        </p:txBody>
      </p:sp>
      <p:sp>
        <p:nvSpPr>
          <p:cNvPr id="7" name="灯片编号占位符 6"/>
          <p:cNvSpPr>
            <a:spLocks noGrp="1"/>
          </p:cNvSpPr>
          <p:nvPr>
            <p:ph type="sldNum" idx="13"/>
          </p:nvPr>
        </p:nvSpPr>
        <p:spPr/>
        <p:txBody>
          <a:bodyPr/>
          <a:lstStyle/>
          <a:p>
            <a:r>
              <a:rPr lang="en-US"/>
              <a:t>Page </a:t>
            </a:r>
            <a:fld id="{47A7FEEB-9CD2-43FE-843C-C5350BEACB45}" type="slidenum">
              <a:rPr lang="en-US" smtClean="0"/>
              <a:pPr/>
              <a:t>10</a:t>
            </a:fld>
            <a:endParaRPr lang="en-US"/>
          </a:p>
        </p:txBody>
      </p:sp>
    </p:spTree>
    <p:extLst>
      <p:ext uri="{BB962C8B-B14F-4D97-AF65-F5344CB8AC3E}">
        <p14:creationId xmlns:p14="http://schemas.microsoft.com/office/powerpoint/2010/main" val="1644472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4113" y="701675"/>
            <a:ext cx="4624387" cy="3467100"/>
          </a:xfrm>
        </p:spPr>
      </p:sp>
      <p:sp>
        <p:nvSpPr>
          <p:cNvPr id="3" name="备注占位符 2"/>
          <p:cNvSpPr>
            <a:spLocks noGrp="1"/>
          </p:cNvSpPr>
          <p:nvPr>
            <p:ph type="body" idx="1"/>
          </p:nvPr>
        </p:nvSpPr>
        <p:spPr/>
        <p:txBody>
          <a:bodyPr/>
          <a:lstStyle/>
          <a:p>
            <a:endParaRPr lang="zh-CN" altLang="en-US"/>
          </a:p>
        </p:txBody>
      </p:sp>
      <p:sp>
        <p:nvSpPr>
          <p:cNvPr id="7" name="灯片编号占位符 6"/>
          <p:cNvSpPr>
            <a:spLocks noGrp="1"/>
          </p:cNvSpPr>
          <p:nvPr>
            <p:ph type="sldNum" idx="13"/>
          </p:nvPr>
        </p:nvSpPr>
        <p:spPr/>
        <p:txBody>
          <a:bodyPr/>
          <a:lstStyle/>
          <a:p>
            <a:r>
              <a:rPr lang="en-US"/>
              <a:t>Page </a:t>
            </a:r>
            <a:fld id="{47A7FEEB-9CD2-43FE-843C-C5350BEACB45}" type="slidenum">
              <a:rPr lang="en-US" smtClean="0"/>
              <a:pPr/>
              <a:t>11</a:t>
            </a:fld>
            <a:endParaRPr lang="en-US"/>
          </a:p>
        </p:txBody>
      </p:sp>
    </p:spTree>
    <p:extLst>
      <p:ext uri="{BB962C8B-B14F-4D97-AF65-F5344CB8AC3E}">
        <p14:creationId xmlns:p14="http://schemas.microsoft.com/office/powerpoint/2010/main" val="3820740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4113" y="701675"/>
            <a:ext cx="4624387" cy="3467100"/>
          </a:xfrm>
        </p:spPr>
      </p:sp>
      <p:sp>
        <p:nvSpPr>
          <p:cNvPr id="3" name="备注占位符 2"/>
          <p:cNvSpPr>
            <a:spLocks noGrp="1"/>
          </p:cNvSpPr>
          <p:nvPr>
            <p:ph type="body" idx="1"/>
          </p:nvPr>
        </p:nvSpPr>
        <p:spPr/>
        <p:txBody>
          <a:bodyPr/>
          <a:lstStyle/>
          <a:p>
            <a:endParaRPr lang="zh-CN" altLang="en-US"/>
          </a:p>
        </p:txBody>
      </p:sp>
      <p:sp>
        <p:nvSpPr>
          <p:cNvPr id="7" name="灯片编号占位符 6"/>
          <p:cNvSpPr>
            <a:spLocks noGrp="1"/>
          </p:cNvSpPr>
          <p:nvPr>
            <p:ph type="sldNum" idx="13"/>
          </p:nvPr>
        </p:nvSpPr>
        <p:spPr/>
        <p:txBody>
          <a:bodyPr/>
          <a:lstStyle/>
          <a:p>
            <a:r>
              <a:rPr lang="en-US"/>
              <a:t>Page </a:t>
            </a:r>
            <a:fld id="{47A7FEEB-9CD2-43FE-843C-C5350BEACB45}" type="slidenum">
              <a:rPr lang="en-US" smtClean="0"/>
              <a:pPr/>
              <a:t>12</a:t>
            </a:fld>
            <a:endParaRPr lang="en-US"/>
          </a:p>
        </p:txBody>
      </p:sp>
    </p:spTree>
    <p:extLst>
      <p:ext uri="{BB962C8B-B14F-4D97-AF65-F5344CB8AC3E}">
        <p14:creationId xmlns:p14="http://schemas.microsoft.com/office/powerpoint/2010/main" val="2699870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4113" y="701675"/>
            <a:ext cx="4624387" cy="3467100"/>
          </a:xfrm>
        </p:spPr>
      </p:sp>
      <p:sp>
        <p:nvSpPr>
          <p:cNvPr id="3" name="备注占位符 2"/>
          <p:cNvSpPr>
            <a:spLocks noGrp="1"/>
          </p:cNvSpPr>
          <p:nvPr>
            <p:ph type="body" idx="1"/>
          </p:nvPr>
        </p:nvSpPr>
        <p:spPr/>
        <p:txBody>
          <a:bodyPr/>
          <a:lstStyle/>
          <a:p>
            <a:endParaRPr lang="zh-CN" altLang="en-US"/>
          </a:p>
        </p:txBody>
      </p:sp>
      <p:sp>
        <p:nvSpPr>
          <p:cNvPr id="7" name="灯片编号占位符 6"/>
          <p:cNvSpPr>
            <a:spLocks noGrp="1"/>
          </p:cNvSpPr>
          <p:nvPr>
            <p:ph type="sldNum" idx="13"/>
          </p:nvPr>
        </p:nvSpPr>
        <p:spPr/>
        <p:txBody>
          <a:bodyPr/>
          <a:lstStyle/>
          <a:p>
            <a:r>
              <a:rPr lang="en-US"/>
              <a:t>Page </a:t>
            </a:r>
            <a:fld id="{47A7FEEB-9CD2-43FE-843C-C5350BEACB45}" type="slidenum">
              <a:rPr lang="en-US" smtClean="0"/>
              <a:pPr/>
              <a:t>13</a:t>
            </a:fld>
            <a:endParaRPr lang="en-US"/>
          </a:p>
        </p:txBody>
      </p:sp>
    </p:spTree>
    <p:extLst>
      <p:ext uri="{BB962C8B-B14F-4D97-AF65-F5344CB8AC3E}">
        <p14:creationId xmlns:p14="http://schemas.microsoft.com/office/powerpoint/2010/main" val="1563513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4113" y="701675"/>
            <a:ext cx="4624387" cy="3467100"/>
          </a:xfrm>
        </p:spPr>
      </p:sp>
      <p:sp>
        <p:nvSpPr>
          <p:cNvPr id="3" name="备注占位符 2"/>
          <p:cNvSpPr>
            <a:spLocks noGrp="1"/>
          </p:cNvSpPr>
          <p:nvPr>
            <p:ph type="body" idx="1"/>
          </p:nvPr>
        </p:nvSpPr>
        <p:spPr/>
        <p:txBody>
          <a:bodyPr/>
          <a:lstStyle/>
          <a:p>
            <a:endParaRPr lang="zh-CN" altLang="en-US"/>
          </a:p>
        </p:txBody>
      </p:sp>
      <p:sp>
        <p:nvSpPr>
          <p:cNvPr id="7" name="灯片编号占位符 6"/>
          <p:cNvSpPr>
            <a:spLocks noGrp="1"/>
          </p:cNvSpPr>
          <p:nvPr>
            <p:ph type="sldNum" idx="13"/>
          </p:nvPr>
        </p:nvSpPr>
        <p:spPr/>
        <p:txBody>
          <a:bodyPr/>
          <a:lstStyle/>
          <a:p>
            <a:r>
              <a:rPr lang="en-US"/>
              <a:t>Page </a:t>
            </a:r>
            <a:fld id="{47A7FEEB-9CD2-43FE-843C-C5350BEACB45}" type="slidenum">
              <a:rPr lang="en-US" smtClean="0"/>
              <a:pPr/>
              <a:t>2</a:t>
            </a:fld>
            <a:endParaRPr lang="en-US"/>
          </a:p>
        </p:txBody>
      </p:sp>
    </p:spTree>
    <p:extLst>
      <p:ext uri="{BB962C8B-B14F-4D97-AF65-F5344CB8AC3E}">
        <p14:creationId xmlns:p14="http://schemas.microsoft.com/office/powerpoint/2010/main" val="2178454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4113" y="701675"/>
            <a:ext cx="4624387" cy="3467100"/>
          </a:xfrm>
        </p:spPr>
      </p:sp>
      <p:sp>
        <p:nvSpPr>
          <p:cNvPr id="3" name="备注占位符 2"/>
          <p:cNvSpPr>
            <a:spLocks noGrp="1"/>
          </p:cNvSpPr>
          <p:nvPr>
            <p:ph type="body" idx="1"/>
          </p:nvPr>
        </p:nvSpPr>
        <p:spPr/>
        <p:txBody>
          <a:bodyPr/>
          <a:lstStyle/>
          <a:p>
            <a:endParaRPr lang="zh-CN" altLang="en-US"/>
          </a:p>
        </p:txBody>
      </p:sp>
      <p:sp>
        <p:nvSpPr>
          <p:cNvPr id="7" name="灯片编号占位符 6"/>
          <p:cNvSpPr>
            <a:spLocks noGrp="1"/>
          </p:cNvSpPr>
          <p:nvPr>
            <p:ph type="sldNum" idx="13"/>
          </p:nvPr>
        </p:nvSpPr>
        <p:spPr/>
        <p:txBody>
          <a:bodyPr/>
          <a:lstStyle/>
          <a:p>
            <a:r>
              <a:rPr lang="en-US"/>
              <a:t>Page </a:t>
            </a:r>
            <a:fld id="{47A7FEEB-9CD2-43FE-843C-C5350BEACB45}" type="slidenum">
              <a:rPr lang="en-US" smtClean="0"/>
              <a:pPr/>
              <a:t>3</a:t>
            </a:fld>
            <a:endParaRPr lang="en-US"/>
          </a:p>
        </p:txBody>
      </p:sp>
    </p:spTree>
    <p:extLst>
      <p:ext uri="{BB962C8B-B14F-4D97-AF65-F5344CB8AC3E}">
        <p14:creationId xmlns:p14="http://schemas.microsoft.com/office/powerpoint/2010/main" val="1082980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4113" y="701675"/>
            <a:ext cx="4624387" cy="3467100"/>
          </a:xfrm>
        </p:spPr>
      </p:sp>
      <p:sp>
        <p:nvSpPr>
          <p:cNvPr id="3" name="备注占位符 2"/>
          <p:cNvSpPr>
            <a:spLocks noGrp="1"/>
          </p:cNvSpPr>
          <p:nvPr>
            <p:ph type="body" idx="1"/>
          </p:nvPr>
        </p:nvSpPr>
        <p:spPr/>
        <p:txBody>
          <a:bodyPr/>
          <a:lstStyle/>
          <a:p>
            <a:endParaRPr lang="zh-CN" altLang="en-US"/>
          </a:p>
        </p:txBody>
      </p:sp>
      <p:sp>
        <p:nvSpPr>
          <p:cNvPr id="7" name="灯片编号占位符 6"/>
          <p:cNvSpPr>
            <a:spLocks noGrp="1"/>
          </p:cNvSpPr>
          <p:nvPr>
            <p:ph type="sldNum" idx="13"/>
          </p:nvPr>
        </p:nvSpPr>
        <p:spPr/>
        <p:txBody>
          <a:bodyPr/>
          <a:lstStyle/>
          <a:p>
            <a:r>
              <a:rPr lang="en-US"/>
              <a:t>Page </a:t>
            </a:r>
            <a:fld id="{47A7FEEB-9CD2-43FE-843C-C5350BEACB45}" type="slidenum">
              <a:rPr lang="en-US" smtClean="0"/>
              <a:pPr/>
              <a:t>4</a:t>
            </a:fld>
            <a:endParaRPr lang="en-US"/>
          </a:p>
        </p:txBody>
      </p:sp>
    </p:spTree>
    <p:extLst>
      <p:ext uri="{BB962C8B-B14F-4D97-AF65-F5344CB8AC3E}">
        <p14:creationId xmlns:p14="http://schemas.microsoft.com/office/powerpoint/2010/main" val="3116906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4113" y="701675"/>
            <a:ext cx="4624387" cy="3467100"/>
          </a:xfrm>
        </p:spPr>
      </p:sp>
      <p:sp>
        <p:nvSpPr>
          <p:cNvPr id="3" name="备注占位符 2"/>
          <p:cNvSpPr>
            <a:spLocks noGrp="1"/>
          </p:cNvSpPr>
          <p:nvPr>
            <p:ph type="body" idx="1"/>
          </p:nvPr>
        </p:nvSpPr>
        <p:spPr/>
        <p:txBody>
          <a:bodyPr/>
          <a:lstStyle/>
          <a:p>
            <a:endParaRPr lang="zh-CN" altLang="en-US"/>
          </a:p>
        </p:txBody>
      </p:sp>
      <p:sp>
        <p:nvSpPr>
          <p:cNvPr id="7" name="灯片编号占位符 6"/>
          <p:cNvSpPr>
            <a:spLocks noGrp="1"/>
          </p:cNvSpPr>
          <p:nvPr>
            <p:ph type="sldNum" idx="13"/>
          </p:nvPr>
        </p:nvSpPr>
        <p:spPr/>
        <p:txBody>
          <a:bodyPr/>
          <a:lstStyle/>
          <a:p>
            <a:r>
              <a:rPr lang="en-US"/>
              <a:t>Page </a:t>
            </a:r>
            <a:fld id="{47A7FEEB-9CD2-43FE-843C-C5350BEACB45}" type="slidenum">
              <a:rPr lang="en-US" smtClean="0"/>
              <a:pPr/>
              <a:t>5</a:t>
            </a:fld>
            <a:endParaRPr lang="en-US"/>
          </a:p>
        </p:txBody>
      </p:sp>
    </p:spTree>
    <p:extLst>
      <p:ext uri="{BB962C8B-B14F-4D97-AF65-F5344CB8AC3E}">
        <p14:creationId xmlns:p14="http://schemas.microsoft.com/office/powerpoint/2010/main" val="2344029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4113" y="701675"/>
            <a:ext cx="4624387" cy="3467100"/>
          </a:xfrm>
        </p:spPr>
      </p:sp>
      <p:sp>
        <p:nvSpPr>
          <p:cNvPr id="3" name="备注占位符 2"/>
          <p:cNvSpPr>
            <a:spLocks noGrp="1"/>
          </p:cNvSpPr>
          <p:nvPr>
            <p:ph type="body" idx="1"/>
          </p:nvPr>
        </p:nvSpPr>
        <p:spPr/>
        <p:txBody>
          <a:bodyPr/>
          <a:lstStyle/>
          <a:p>
            <a:endParaRPr lang="zh-CN" altLang="en-US"/>
          </a:p>
        </p:txBody>
      </p:sp>
      <p:sp>
        <p:nvSpPr>
          <p:cNvPr id="7" name="灯片编号占位符 6"/>
          <p:cNvSpPr>
            <a:spLocks noGrp="1"/>
          </p:cNvSpPr>
          <p:nvPr>
            <p:ph type="sldNum" idx="13"/>
          </p:nvPr>
        </p:nvSpPr>
        <p:spPr/>
        <p:txBody>
          <a:bodyPr/>
          <a:lstStyle/>
          <a:p>
            <a:r>
              <a:rPr lang="en-US"/>
              <a:t>Page </a:t>
            </a:r>
            <a:fld id="{47A7FEEB-9CD2-43FE-843C-C5350BEACB45}" type="slidenum">
              <a:rPr lang="en-US" smtClean="0"/>
              <a:pPr/>
              <a:t>6</a:t>
            </a:fld>
            <a:endParaRPr lang="en-US"/>
          </a:p>
        </p:txBody>
      </p:sp>
    </p:spTree>
    <p:extLst>
      <p:ext uri="{BB962C8B-B14F-4D97-AF65-F5344CB8AC3E}">
        <p14:creationId xmlns:p14="http://schemas.microsoft.com/office/powerpoint/2010/main" val="2172760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4113" y="701675"/>
            <a:ext cx="4624387" cy="3467100"/>
          </a:xfrm>
        </p:spPr>
      </p:sp>
      <p:sp>
        <p:nvSpPr>
          <p:cNvPr id="3" name="备注占位符 2"/>
          <p:cNvSpPr>
            <a:spLocks noGrp="1"/>
          </p:cNvSpPr>
          <p:nvPr>
            <p:ph type="body" idx="1"/>
          </p:nvPr>
        </p:nvSpPr>
        <p:spPr/>
        <p:txBody>
          <a:bodyPr/>
          <a:lstStyle/>
          <a:p>
            <a:endParaRPr lang="zh-CN" altLang="en-US"/>
          </a:p>
        </p:txBody>
      </p:sp>
      <p:sp>
        <p:nvSpPr>
          <p:cNvPr id="7" name="灯片编号占位符 6"/>
          <p:cNvSpPr>
            <a:spLocks noGrp="1"/>
          </p:cNvSpPr>
          <p:nvPr>
            <p:ph type="sldNum" idx="13"/>
          </p:nvPr>
        </p:nvSpPr>
        <p:spPr/>
        <p:txBody>
          <a:bodyPr/>
          <a:lstStyle/>
          <a:p>
            <a:r>
              <a:rPr lang="en-US"/>
              <a:t>Page </a:t>
            </a:r>
            <a:fld id="{47A7FEEB-9CD2-43FE-843C-C5350BEACB45}" type="slidenum">
              <a:rPr lang="en-US" smtClean="0"/>
              <a:pPr/>
              <a:t>7</a:t>
            </a:fld>
            <a:endParaRPr lang="en-US"/>
          </a:p>
        </p:txBody>
      </p:sp>
    </p:spTree>
    <p:extLst>
      <p:ext uri="{BB962C8B-B14F-4D97-AF65-F5344CB8AC3E}">
        <p14:creationId xmlns:p14="http://schemas.microsoft.com/office/powerpoint/2010/main" val="168811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4113" y="701675"/>
            <a:ext cx="4624387" cy="3467100"/>
          </a:xfrm>
        </p:spPr>
      </p:sp>
      <p:sp>
        <p:nvSpPr>
          <p:cNvPr id="3" name="备注占位符 2"/>
          <p:cNvSpPr>
            <a:spLocks noGrp="1"/>
          </p:cNvSpPr>
          <p:nvPr>
            <p:ph type="body" idx="1"/>
          </p:nvPr>
        </p:nvSpPr>
        <p:spPr/>
        <p:txBody>
          <a:bodyPr/>
          <a:lstStyle/>
          <a:p>
            <a:endParaRPr lang="zh-CN" altLang="en-US"/>
          </a:p>
        </p:txBody>
      </p:sp>
      <p:sp>
        <p:nvSpPr>
          <p:cNvPr id="7" name="灯片编号占位符 6"/>
          <p:cNvSpPr>
            <a:spLocks noGrp="1"/>
          </p:cNvSpPr>
          <p:nvPr>
            <p:ph type="sldNum" idx="13"/>
          </p:nvPr>
        </p:nvSpPr>
        <p:spPr/>
        <p:txBody>
          <a:bodyPr/>
          <a:lstStyle/>
          <a:p>
            <a:r>
              <a:rPr lang="en-US"/>
              <a:t>Page </a:t>
            </a:r>
            <a:fld id="{47A7FEEB-9CD2-43FE-843C-C5350BEACB45}" type="slidenum">
              <a:rPr lang="en-US" smtClean="0"/>
              <a:pPr/>
              <a:t>8</a:t>
            </a:fld>
            <a:endParaRPr lang="en-US"/>
          </a:p>
        </p:txBody>
      </p:sp>
    </p:spTree>
    <p:extLst>
      <p:ext uri="{BB962C8B-B14F-4D97-AF65-F5344CB8AC3E}">
        <p14:creationId xmlns:p14="http://schemas.microsoft.com/office/powerpoint/2010/main" val="2050845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4113" y="701675"/>
            <a:ext cx="4624387" cy="3467100"/>
          </a:xfrm>
        </p:spPr>
      </p:sp>
      <p:sp>
        <p:nvSpPr>
          <p:cNvPr id="3" name="备注占位符 2"/>
          <p:cNvSpPr>
            <a:spLocks noGrp="1"/>
          </p:cNvSpPr>
          <p:nvPr>
            <p:ph type="body" idx="1"/>
          </p:nvPr>
        </p:nvSpPr>
        <p:spPr/>
        <p:txBody>
          <a:bodyPr/>
          <a:lstStyle/>
          <a:p>
            <a:endParaRPr lang="zh-CN" altLang="en-US"/>
          </a:p>
        </p:txBody>
      </p:sp>
      <p:sp>
        <p:nvSpPr>
          <p:cNvPr id="7" name="灯片编号占位符 6"/>
          <p:cNvSpPr>
            <a:spLocks noGrp="1"/>
          </p:cNvSpPr>
          <p:nvPr>
            <p:ph type="sldNum" idx="13"/>
          </p:nvPr>
        </p:nvSpPr>
        <p:spPr/>
        <p:txBody>
          <a:bodyPr/>
          <a:lstStyle/>
          <a:p>
            <a:r>
              <a:rPr lang="en-US"/>
              <a:t>Page </a:t>
            </a:r>
            <a:fld id="{47A7FEEB-9CD2-43FE-843C-C5350BEACB45}" type="slidenum">
              <a:rPr lang="en-US" smtClean="0"/>
              <a:pPr/>
              <a:t>9</a:t>
            </a:fld>
            <a:endParaRPr lang="en-US"/>
          </a:p>
        </p:txBody>
      </p:sp>
    </p:spTree>
    <p:extLst>
      <p:ext uri="{BB962C8B-B14F-4D97-AF65-F5344CB8AC3E}">
        <p14:creationId xmlns:p14="http://schemas.microsoft.com/office/powerpoint/2010/main" val="2089462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6" name="Slide Number Placeholder 5"/>
          <p:cNvSpPr>
            <a:spLocks noGrp="1"/>
          </p:cNvSpPr>
          <p:nvPr>
            <p:ph type="sldNum" idx="12"/>
          </p:nvPr>
        </p:nvSpPr>
        <p:spPr/>
        <p:txBody>
          <a:bodyPr/>
          <a:lstStyle>
            <a:lvl1pPr>
              <a:defRPr/>
            </a:lvl1pPr>
          </a:lstStyle>
          <a:p>
            <a:r>
              <a:rPr lang="en-GB"/>
              <a:t>Slide </a:t>
            </a:r>
            <a:fld id="{DE40C9FC-4879-4F20-9ECA-A574A90476B7}" type="slidenum">
              <a:rPr lang="en-GB"/>
              <a:pPr/>
              <a:t>‹#›</a:t>
            </a:fld>
            <a:endParaRPr lang="en-GB"/>
          </a:p>
        </p:txBody>
      </p:sp>
    </p:spTree>
    <p:extLst>
      <p:ext uri="{BB962C8B-B14F-4D97-AF65-F5344CB8AC3E}">
        <p14:creationId xmlns:p14="http://schemas.microsoft.com/office/powerpoint/2010/main" val="2152216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空白">
    <p:spTree>
      <p:nvGrpSpPr>
        <p:cNvPr id="1" name=""/>
        <p:cNvGrpSpPr/>
        <p:nvPr/>
      </p:nvGrpSpPr>
      <p:grpSpPr>
        <a:xfrm>
          <a:off x="0" y="0"/>
          <a:ext cx="0" cy="0"/>
          <a:chOff x="0" y="0"/>
          <a:chExt cx="0" cy="0"/>
        </a:xfrm>
      </p:grpSpPr>
      <p:sp>
        <p:nvSpPr>
          <p:cNvPr id="2" name="标题 1"/>
          <p:cNvSpPr>
            <a:spLocks noGrp="1"/>
          </p:cNvSpPr>
          <p:nvPr>
            <p:ph type="title"/>
          </p:nvPr>
        </p:nvSpPr>
        <p:spPr>
          <a:xfrm>
            <a:off x="395541" y="280597"/>
            <a:ext cx="8424614" cy="652132"/>
          </a:xfrm>
          <a:prstGeom prst="rect">
            <a:avLst/>
          </a:prstGeom>
        </p:spPr>
        <p:txBody>
          <a:bodyPr/>
          <a:lstStyle>
            <a:lvl1pPr>
              <a:defRPr sz="2772"/>
            </a:lvl1pPr>
          </a:lstStyle>
          <a:p>
            <a:r>
              <a:rPr lang="zh-CN" altLang="en-US" dirty="0"/>
              <a:t>单击此处编辑母版标题样式</a:t>
            </a:r>
          </a:p>
        </p:txBody>
      </p:sp>
      <p:sp>
        <p:nvSpPr>
          <p:cNvPr id="3" name="内容占位符 2"/>
          <p:cNvSpPr>
            <a:spLocks noGrp="1"/>
          </p:cNvSpPr>
          <p:nvPr>
            <p:ph idx="1"/>
          </p:nvPr>
        </p:nvSpPr>
        <p:spPr>
          <a:xfrm>
            <a:off x="395296" y="1056439"/>
            <a:ext cx="8385155" cy="5113021"/>
          </a:xfrm>
          <a:prstGeom prst="rect">
            <a:avLst/>
          </a:prstGeom>
        </p:spPr>
        <p:txBody>
          <a:bodyPr/>
          <a:lstStyle>
            <a:lvl1pPr>
              <a:defRPr>
                <a:latin typeface="Arial" pitchFamily="34" charset="0"/>
                <a:ea typeface="+mn-ea"/>
                <a:cs typeface="Arial" pitchFamily="34" charset="0"/>
              </a:defRPr>
            </a:lvl1pPr>
            <a:lvl2pPr>
              <a:defRPr>
                <a:latin typeface="Arial" pitchFamily="34" charset="0"/>
                <a:ea typeface="+mn-ea"/>
                <a:cs typeface="Arial" pitchFamily="34" charset="0"/>
              </a:defRPr>
            </a:lvl2pPr>
            <a:lvl3pPr>
              <a:buSzPct val="100000"/>
              <a:buFont typeface="Arial" pitchFamily="34" charset="0"/>
              <a:buChar char="−"/>
              <a:defRPr>
                <a:latin typeface="Arial" pitchFamily="34" charset="0"/>
                <a:ea typeface="+mn-ea"/>
                <a:cs typeface="Arial" pitchFamily="34" charset="0"/>
              </a:defRPr>
            </a:lvl3pPr>
            <a:lvl4pPr>
              <a:defRPr>
                <a:latin typeface="Arial" pitchFamily="34" charset="0"/>
                <a:ea typeface="+mn-ea"/>
                <a:cs typeface="Arial" pitchFamily="34" charset="0"/>
              </a:defRPr>
            </a:lvl4pPr>
            <a:lvl5pPr>
              <a:defRPr>
                <a:latin typeface="Arial" pitchFamily="34" charset="0"/>
                <a:ea typeface="+mn-ea"/>
                <a:cs typeface="Arial"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157664984"/>
      </p:ext>
    </p:extLst>
  </p:cSld>
  <p:clrMapOvr>
    <a:masterClrMapping/>
  </p:clrMapOvr>
  <p:transition advClick="0" advTm="800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6524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752351875"/>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3140842"/>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7777" y="341794"/>
            <a:ext cx="8133423" cy="615553"/>
          </a:xfrm>
          <a:prstGeom prst="rect">
            <a:avLst/>
          </a:prstGeom>
        </p:spPr>
        <p:txBody>
          <a:bodyPr lIns="68529" tIns="0" rIns="0" bIns="0"/>
          <a:lstStyle>
            <a:lvl1pPr>
              <a:defRPr lang="zh-CN" altLang="en-US" sz="2997" b="0" kern="1200" dirty="0">
                <a:solidFill>
                  <a:srgbClr val="004D86"/>
                </a:solidFill>
                <a:latin typeface="微软雅黑" pitchFamily="34" charset="-122"/>
                <a:ea typeface="微软雅黑" pitchFamily="34" charset="-122"/>
                <a:cs typeface="Arial" pitchFamily="34" charset="0"/>
              </a:defRPr>
            </a:lvl1pPr>
          </a:lstStyle>
          <a:p>
            <a:pPr lvl="0"/>
            <a:r>
              <a:rPr lang="zh-CN" altLang="en-US" dirty="0"/>
              <a:t>单击此处编辑母版标题样式</a:t>
            </a:r>
          </a:p>
        </p:txBody>
      </p:sp>
      <p:sp>
        <p:nvSpPr>
          <p:cNvPr id="4" name="Rectangle 10"/>
          <p:cNvSpPr>
            <a:spLocks noChangeArrowheads="1"/>
          </p:cNvSpPr>
          <p:nvPr userDrawn="1"/>
        </p:nvSpPr>
        <p:spPr bwMode="auto">
          <a:xfrm>
            <a:off x="617778" y="6489707"/>
            <a:ext cx="1572406" cy="455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algn="l" defTabSz="600286" rtl="0" eaLnBrk="0" fontAlgn="auto" latinLnBrk="0" hangingPunct="0">
              <a:lnSpc>
                <a:spcPct val="85000"/>
              </a:lnSpc>
              <a:spcBef>
                <a:spcPts val="0"/>
              </a:spcBef>
              <a:spcAft>
                <a:spcPts val="0"/>
              </a:spcAft>
              <a:buClrTx/>
              <a:buSzTx/>
              <a:buFontTx/>
              <a:buNone/>
              <a:tabLst/>
              <a:defRPr/>
            </a:pPr>
            <a:fld id="{6E2B6D97-5D44-430E-A027-85C3264F843E}" type="slidenum">
              <a:rPr kumimoji="0" lang="de-DE" altLang="zh-CN" sz="675" b="0" i="0" u="none" strike="noStrike" kern="1200" cap="none" spc="0" normalizeH="0" baseline="0" noProof="0" smtClean="0">
                <a:ln>
                  <a:noFill/>
                </a:ln>
                <a:solidFill>
                  <a:srgbClr val="000000"/>
                </a:solidFill>
                <a:effectLst/>
                <a:uLnTx/>
                <a:uFillTx/>
                <a:latin typeface="Arial"/>
                <a:ea typeface="ＭＳ Ｐゴシック" pitchFamily="34" charset="-128"/>
                <a:cs typeface="Arial" pitchFamily="34" charset="0"/>
              </a:rPr>
              <a:pPr marL="0" marR="0" lvl="0" indent="0" algn="l" defTabSz="600286" rtl="0" eaLnBrk="0" fontAlgn="auto" latinLnBrk="0" hangingPunct="0">
                <a:lnSpc>
                  <a:spcPct val="85000"/>
                </a:lnSpc>
                <a:spcBef>
                  <a:spcPts val="0"/>
                </a:spcBef>
                <a:spcAft>
                  <a:spcPts val="0"/>
                </a:spcAft>
                <a:buClrTx/>
                <a:buSzTx/>
                <a:buFontTx/>
                <a:buNone/>
                <a:tabLst/>
                <a:defRPr/>
              </a:pPr>
              <a:t>‹#›</a:t>
            </a:fld>
            <a:endParaRPr kumimoji="0" lang="en-GB" altLang="zh-CN" sz="675" b="0" i="0" u="none" strike="noStrike" kern="1200" cap="none" spc="0" normalizeH="0" baseline="0" noProof="0" dirty="0">
              <a:ln>
                <a:noFill/>
              </a:ln>
              <a:solidFill>
                <a:srgbClr val="000000"/>
              </a:solidFill>
              <a:effectLst/>
              <a:uLnTx/>
              <a:uFillTx/>
              <a:latin typeface="Arial"/>
              <a:ea typeface="ＭＳ Ｐゴシック" pitchFamily="34" charset="-128"/>
              <a:cs typeface="Arial" pitchFamily="34" charset="0"/>
            </a:endParaRPr>
          </a:p>
        </p:txBody>
      </p:sp>
    </p:spTree>
    <p:extLst>
      <p:ext uri="{BB962C8B-B14F-4D97-AF65-F5344CB8AC3E}">
        <p14:creationId xmlns:p14="http://schemas.microsoft.com/office/powerpoint/2010/main" val="2965732770"/>
      </p:ext>
    </p:extLst>
  </p:cSld>
  <p:clrMapOvr>
    <a:masterClrMapping/>
  </p:clrMapOvr>
  <p:transition spd="med" advClick="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7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44007" y="727554"/>
            <a:ext cx="8506594" cy="492098"/>
          </a:xfrm>
          <a:prstGeom prst="rect">
            <a:avLst/>
          </a:prstGeom>
        </p:spPr>
        <p:txBody>
          <a:bodyPr>
            <a:spAutoFit/>
          </a:bodyPr>
          <a:lstStyle>
            <a:lvl1pPr marL="0" marR="0" indent="0" algn="l" defTabSz="913029" rtl="0" eaLnBrk="1" fontAlgn="auto" latinLnBrk="0" hangingPunct="1">
              <a:lnSpc>
                <a:spcPct val="100000"/>
              </a:lnSpc>
              <a:spcBef>
                <a:spcPct val="20000"/>
              </a:spcBef>
              <a:spcAft>
                <a:spcPts val="0"/>
              </a:spcAft>
              <a:buClrTx/>
              <a:buSzTx/>
              <a:buFont typeface="Arial" pitchFamily="34" charset="0"/>
              <a:buNone/>
              <a:tabLst/>
              <a:defRPr sz="2398" baseline="0">
                <a:solidFill>
                  <a:srgbClr val="404040"/>
                </a:solidFill>
                <a:latin typeface="Arial" pitchFamily="34" charset="0"/>
                <a:ea typeface="微软雅黑" pitchFamily="34" charset="-122"/>
                <a:cs typeface="Arial" pitchFamily="34" charset="0"/>
              </a:defRPr>
            </a:lvl1pPr>
            <a:lvl2pPr marL="456516" indent="0" algn="ctr">
              <a:buNone/>
              <a:defRPr>
                <a:solidFill>
                  <a:schemeClr val="tx1">
                    <a:tint val="75000"/>
                  </a:schemeClr>
                </a:solidFill>
              </a:defRPr>
            </a:lvl2pPr>
            <a:lvl3pPr marL="913029" indent="0" algn="ctr">
              <a:buNone/>
              <a:defRPr>
                <a:solidFill>
                  <a:schemeClr val="tx1">
                    <a:tint val="75000"/>
                  </a:schemeClr>
                </a:solidFill>
              </a:defRPr>
            </a:lvl3pPr>
            <a:lvl4pPr marL="1369544" indent="0" algn="ctr">
              <a:buNone/>
              <a:defRPr>
                <a:solidFill>
                  <a:schemeClr val="tx1">
                    <a:tint val="75000"/>
                  </a:schemeClr>
                </a:solidFill>
              </a:defRPr>
            </a:lvl4pPr>
            <a:lvl5pPr marL="1826058" indent="0" algn="ctr">
              <a:buNone/>
              <a:defRPr>
                <a:solidFill>
                  <a:schemeClr val="tx1">
                    <a:tint val="75000"/>
                  </a:schemeClr>
                </a:solidFill>
              </a:defRPr>
            </a:lvl5pPr>
            <a:lvl6pPr marL="2282573" indent="0" algn="ctr">
              <a:buNone/>
              <a:defRPr>
                <a:solidFill>
                  <a:schemeClr val="tx1">
                    <a:tint val="75000"/>
                  </a:schemeClr>
                </a:solidFill>
              </a:defRPr>
            </a:lvl6pPr>
            <a:lvl7pPr marL="2739086" indent="0" algn="ctr">
              <a:buNone/>
              <a:defRPr>
                <a:solidFill>
                  <a:schemeClr val="tx1">
                    <a:tint val="75000"/>
                  </a:schemeClr>
                </a:solidFill>
              </a:defRPr>
            </a:lvl7pPr>
            <a:lvl8pPr marL="3195600" indent="0" algn="ctr">
              <a:buNone/>
              <a:defRPr>
                <a:solidFill>
                  <a:schemeClr val="tx1">
                    <a:tint val="75000"/>
                  </a:schemeClr>
                </a:solidFill>
              </a:defRPr>
            </a:lvl8pPr>
            <a:lvl9pPr marL="3652116" indent="0" algn="ctr">
              <a:buNone/>
              <a:defRPr>
                <a:solidFill>
                  <a:schemeClr val="tx1">
                    <a:tint val="75000"/>
                  </a:schemeClr>
                </a:solidFill>
              </a:defRPr>
            </a:lvl9pPr>
          </a:lstStyle>
          <a:p>
            <a:endParaRPr lang="zh-CN" altLang="en-US" dirty="0"/>
          </a:p>
        </p:txBody>
      </p:sp>
    </p:spTree>
    <p:extLst>
      <p:ext uri="{BB962C8B-B14F-4D97-AF65-F5344CB8AC3E}">
        <p14:creationId xmlns:p14="http://schemas.microsoft.com/office/powerpoint/2010/main" val="15326160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副标题 2"/>
          <p:cNvSpPr>
            <a:spLocks noGrp="1"/>
          </p:cNvSpPr>
          <p:nvPr>
            <p:ph type="subTitle" idx="1" hasCustomPrompt="1"/>
          </p:nvPr>
        </p:nvSpPr>
        <p:spPr>
          <a:xfrm>
            <a:off x="318708" y="2646690"/>
            <a:ext cx="8506594" cy="1564620"/>
          </a:xfrm>
          <a:prstGeom prst="rect">
            <a:avLst/>
          </a:prstGeom>
        </p:spPr>
        <p:txBody>
          <a:bodyPr>
            <a:normAutofit/>
          </a:bodyPr>
          <a:lstStyle>
            <a:lvl1pPr marL="0" marR="0" indent="0" algn="ctr" defTabSz="913212" rtl="0" eaLnBrk="1" fontAlgn="auto" latinLnBrk="0" hangingPunct="1">
              <a:lnSpc>
                <a:spcPct val="100000"/>
              </a:lnSpc>
              <a:spcBef>
                <a:spcPct val="20000"/>
              </a:spcBef>
              <a:spcAft>
                <a:spcPts val="0"/>
              </a:spcAft>
              <a:buClrTx/>
              <a:buSzTx/>
              <a:buFont typeface="Arial" pitchFamily="34" charset="0"/>
              <a:buNone/>
              <a:tabLst/>
              <a:defRPr sz="2997" baseline="0">
                <a:solidFill>
                  <a:schemeClr val="bg1"/>
                </a:solidFill>
                <a:latin typeface="+mn-ea"/>
                <a:ea typeface="+mn-ea"/>
              </a:defRPr>
            </a:lvl1pPr>
            <a:lvl2pPr marL="456606" indent="0" algn="ctr">
              <a:buNone/>
              <a:defRPr>
                <a:solidFill>
                  <a:schemeClr val="tx1">
                    <a:tint val="75000"/>
                  </a:schemeClr>
                </a:solidFill>
              </a:defRPr>
            </a:lvl2pPr>
            <a:lvl3pPr marL="913212" indent="0" algn="ctr">
              <a:buNone/>
              <a:defRPr>
                <a:solidFill>
                  <a:schemeClr val="tx1">
                    <a:tint val="75000"/>
                  </a:schemeClr>
                </a:solidFill>
              </a:defRPr>
            </a:lvl3pPr>
            <a:lvl4pPr marL="1369817" indent="0" algn="ctr">
              <a:buNone/>
              <a:defRPr>
                <a:solidFill>
                  <a:schemeClr val="tx1">
                    <a:tint val="75000"/>
                  </a:schemeClr>
                </a:solidFill>
              </a:defRPr>
            </a:lvl4pPr>
            <a:lvl5pPr marL="1826424" indent="0" algn="ctr">
              <a:buNone/>
              <a:defRPr>
                <a:solidFill>
                  <a:schemeClr val="tx1">
                    <a:tint val="75000"/>
                  </a:schemeClr>
                </a:solidFill>
              </a:defRPr>
            </a:lvl5pPr>
            <a:lvl6pPr marL="2283029" indent="0" algn="ctr">
              <a:buNone/>
              <a:defRPr>
                <a:solidFill>
                  <a:schemeClr val="tx1">
                    <a:tint val="75000"/>
                  </a:schemeClr>
                </a:solidFill>
              </a:defRPr>
            </a:lvl6pPr>
            <a:lvl7pPr marL="2739635" indent="0" algn="ctr">
              <a:buNone/>
              <a:defRPr>
                <a:solidFill>
                  <a:schemeClr val="tx1">
                    <a:tint val="75000"/>
                  </a:schemeClr>
                </a:solidFill>
              </a:defRPr>
            </a:lvl7pPr>
            <a:lvl8pPr marL="3196240" indent="0" algn="ctr">
              <a:buNone/>
              <a:defRPr>
                <a:solidFill>
                  <a:schemeClr val="tx1">
                    <a:tint val="75000"/>
                  </a:schemeClr>
                </a:solidFill>
              </a:defRPr>
            </a:lvl8pPr>
            <a:lvl9pPr marL="3652846" indent="0" algn="ctr">
              <a:buNone/>
              <a:defRPr>
                <a:solidFill>
                  <a:schemeClr val="tx1">
                    <a:tint val="75000"/>
                  </a:schemeClr>
                </a:solidFill>
              </a:defRPr>
            </a:lvl9pPr>
          </a:lstStyle>
          <a:p>
            <a:r>
              <a:rPr lang="zh-CN" altLang="en-US" dirty="0"/>
              <a:t>微软雅黑 </a:t>
            </a:r>
            <a:r>
              <a:rPr lang="en-US" altLang="zh-CN" dirty="0"/>
              <a:t>40pt </a:t>
            </a:r>
            <a:r>
              <a:rPr lang="zh-CN" altLang="en-US" dirty="0"/>
              <a:t>，居中，最多两行</a:t>
            </a:r>
          </a:p>
        </p:txBody>
      </p:sp>
    </p:spTree>
    <p:extLst>
      <p:ext uri="{BB962C8B-B14F-4D97-AF65-F5344CB8AC3E}">
        <p14:creationId xmlns:p14="http://schemas.microsoft.com/office/powerpoint/2010/main" val="19110860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custDataLst>
      <p:tags r:id="rId1"/>
    </p:custDataLst>
    <p:extLst>
      <p:ext uri="{BB962C8B-B14F-4D97-AF65-F5344CB8AC3E}">
        <p14:creationId xmlns:p14="http://schemas.microsoft.com/office/powerpoint/2010/main" val="425237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95290" y="44450"/>
            <a:ext cx="8186736" cy="579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10305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52463" y="384175"/>
            <a:ext cx="7923212" cy="465138"/>
          </a:xfrm>
        </p:spPr>
        <p:txBody>
          <a:bodyPr/>
          <a:lstStyle/>
          <a:p>
            <a:r>
              <a:rPr lang="zh-CN" altLang="en-US"/>
              <a:t>单击此处编辑母版标题样式</a:t>
            </a:r>
          </a:p>
        </p:txBody>
      </p:sp>
      <p:sp>
        <p:nvSpPr>
          <p:cNvPr id="3" name="表格占位符 2"/>
          <p:cNvSpPr>
            <a:spLocks noGrp="1"/>
          </p:cNvSpPr>
          <p:nvPr>
            <p:ph type="tbl" idx="1"/>
          </p:nvPr>
        </p:nvSpPr>
        <p:spPr>
          <a:xfrm>
            <a:off x="652465" y="955675"/>
            <a:ext cx="7929561" cy="5210175"/>
          </a:xfrm>
        </p:spPr>
        <p:txBody>
          <a:bodyPr/>
          <a:lstStyle/>
          <a:p>
            <a:pPr lvl="0"/>
            <a:endParaRPr lang="zh-CN" altLang="en-US" noProof="0"/>
          </a:p>
        </p:txBody>
      </p:sp>
    </p:spTree>
    <p:extLst>
      <p:ext uri="{BB962C8B-B14F-4D97-AF65-F5344CB8AC3E}">
        <p14:creationId xmlns:p14="http://schemas.microsoft.com/office/powerpoint/2010/main" val="560187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idx="12"/>
          </p:nvPr>
        </p:nvSpPr>
        <p:spPr/>
        <p:txBody>
          <a:bodyPr/>
          <a:lstStyle>
            <a:lvl1pPr>
              <a:defRPr/>
            </a:lvl1pPr>
          </a:lstStyle>
          <a:p>
            <a:r>
              <a:rPr lang="en-GB" dirty="0"/>
              <a:t>Slide </a:t>
            </a:r>
            <a:fld id="{440F5867-744E-4AA6-B0ED-4C44D2DFBB7B}" type="slidenum">
              <a:rPr lang="en-GB"/>
              <a:pPr/>
              <a:t>‹#›</a:t>
            </a:fld>
            <a:endParaRPr lang="en-GB" dirty="0"/>
          </a:p>
        </p:txBody>
      </p:sp>
    </p:spTree>
    <p:extLst>
      <p:ext uri="{BB962C8B-B14F-4D97-AF65-F5344CB8AC3E}">
        <p14:creationId xmlns:p14="http://schemas.microsoft.com/office/powerpoint/2010/main" val="16561972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52464" y="955675"/>
            <a:ext cx="3887787" cy="5210175"/>
          </a:xfrm>
        </p:spPr>
        <p:txBody>
          <a:bodyPr/>
          <a:lstStyle>
            <a:lvl1pPr>
              <a:defRPr sz="2099"/>
            </a:lvl1pPr>
            <a:lvl2pPr>
              <a:defRPr sz="1799"/>
            </a:lvl2pPr>
            <a:lvl3pPr>
              <a:defRPr sz="1499"/>
            </a:lvl3pPr>
            <a:lvl4pPr>
              <a:defRPr sz="1349"/>
            </a:lvl4pPr>
            <a:lvl5pPr>
              <a:defRPr sz="1349"/>
            </a:lvl5pPr>
            <a:lvl6pPr>
              <a:defRPr sz="1349"/>
            </a:lvl6pPr>
            <a:lvl7pPr>
              <a:defRPr sz="1349"/>
            </a:lvl7pPr>
            <a:lvl8pPr>
              <a:defRPr sz="1349"/>
            </a:lvl8pPr>
            <a:lvl9pPr>
              <a:defRPr sz="1349"/>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92652" y="955675"/>
            <a:ext cx="3889375" cy="5210175"/>
          </a:xfrm>
        </p:spPr>
        <p:txBody>
          <a:bodyPr/>
          <a:lstStyle>
            <a:lvl1pPr>
              <a:defRPr sz="2099"/>
            </a:lvl1pPr>
            <a:lvl2pPr>
              <a:defRPr sz="1799"/>
            </a:lvl2pPr>
            <a:lvl3pPr>
              <a:defRPr sz="1499"/>
            </a:lvl3pPr>
            <a:lvl4pPr>
              <a:defRPr sz="1349"/>
            </a:lvl4pPr>
            <a:lvl5pPr>
              <a:defRPr sz="1349"/>
            </a:lvl5pPr>
            <a:lvl6pPr>
              <a:defRPr sz="1349"/>
            </a:lvl6pPr>
            <a:lvl7pPr>
              <a:defRPr sz="1349"/>
            </a:lvl7pPr>
            <a:lvl8pPr>
              <a:defRPr sz="1349"/>
            </a:lvl8pPr>
            <a:lvl9pPr>
              <a:defRPr sz="1349"/>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262512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探索">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3"/>
            <a:ext cx="9144000" cy="5602265"/>
          </a:xfrm>
          <a:prstGeom prst="rect">
            <a:avLst/>
          </a:prstGeom>
        </p:spPr>
      </p:pic>
      <p:sp>
        <p:nvSpPr>
          <p:cNvPr id="7" name="L 形 6"/>
          <p:cNvSpPr/>
          <p:nvPr userDrawn="1"/>
        </p:nvSpPr>
        <p:spPr>
          <a:xfrm rot="5400000">
            <a:off x="5800425" y="2220409"/>
            <a:ext cx="701032" cy="53824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310" rtl="0" eaLnBrk="1" fontAlgn="auto" latinLnBrk="0" hangingPunct="1">
              <a:lnSpc>
                <a:spcPct val="100000"/>
              </a:lnSpc>
              <a:spcBef>
                <a:spcPts val="0"/>
              </a:spcBef>
              <a:spcAft>
                <a:spcPts val="0"/>
              </a:spcAft>
              <a:buClrTx/>
              <a:buSzTx/>
              <a:buFontTx/>
              <a:buNone/>
              <a:tabLst/>
              <a:defRPr/>
            </a:pPr>
            <a:endParaRPr kumimoji="1" lang="zh-CN" altLang="en-US" sz="675" b="0" i="0" u="none" strike="noStrike" kern="1200" cap="none" spc="0" normalizeH="0" baseline="0" noProof="0">
              <a:ln>
                <a:noFill/>
              </a:ln>
              <a:solidFill>
                <a:srgbClr val="1D1D1A"/>
              </a:solidFill>
              <a:effectLst/>
              <a:uLnTx/>
              <a:uFillTx/>
              <a:latin typeface="Arial"/>
              <a:ea typeface="微软雅黑"/>
              <a:cs typeface="+mn-cs"/>
            </a:endParaRPr>
          </a:p>
        </p:txBody>
      </p:sp>
      <p:sp>
        <p:nvSpPr>
          <p:cNvPr id="10"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673985" y="907095"/>
            <a:ext cx="4917935" cy="690255"/>
          </a:xfrm>
          <a:prstGeom prst="rect">
            <a:avLst/>
          </a:prstGeom>
          <a:ln>
            <a:noFill/>
            <a:prstDash val="dash"/>
          </a:ln>
        </p:spPr>
        <p:txBody>
          <a:bodyPr lIns="0" tIns="0" rIns="0" bIns="0" anchor="t">
            <a:normAutofit/>
          </a:bodyPr>
          <a:lstStyle>
            <a:lvl1pPr algn="l">
              <a:defRPr sz="2398"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6"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696673" y="1949372"/>
            <a:ext cx="4899967" cy="643926"/>
          </a:xfrm>
          <a:prstGeom prst="rect">
            <a:avLst/>
          </a:prstGeom>
        </p:spPr>
        <p:txBody>
          <a:bodyPr/>
          <a:lstStyle>
            <a:lvl1pPr>
              <a:defRPr sz="1049">
                <a:solidFill>
                  <a:schemeClr val="tx1"/>
                </a:solidFill>
              </a:defRPr>
            </a:lvl1pPr>
          </a:lstStyle>
          <a:p>
            <a:pPr lvl="0"/>
            <a:r>
              <a:rPr lang="zh-CN" altLang="en-US" dirty="0"/>
              <a:t>单击此处添加文本</a:t>
            </a:r>
            <a:endParaRPr lang="en-US" dirty="0"/>
          </a:p>
        </p:txBody>
      </p:sp>
    </p:spTree>
    <p:extLst>
      <p:ext uri="{BB962C8B-B14F-4D97-AF65-F5344CB8AC3E}">
        <p14:creationId xmlns:p14="http://schemas.microsoft.com/office/powerpoint/2010/main" val="2730500153"/>
      </p:ext>
    </p:extLst>
  </p:cSld>
  <p:clrMapOvr>
    <a:masterClrMapping/>
  </p:clrMapOvr>
  <p:extLst>
    <p:ext uri="{DCECCB84-F9BA-43D5-87BE-67443E8EF086}">
      <p15:sldGuideLst xmlns:p15="http://schemas.microsoft.com/office/powerpoint/2012/main">
        <p15:guide id="1" orient="horz" pos="341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Slide Number Placeholder 5"/>
          <p:cNvSpPr>
            <a:spLocks noGrp="1"/>
          </p:cNvSpPr>
          <p:nvPr>
            <p:ph type="sldNum" idx="12"/>
          </p:nvPr>
        </p:nvSpPr>
        <p:spPr/>
        <p:txBody>
          <a:bodyPr/>
          <a:lstStyle>
            <a:lvl1pPr>
              <a:defRPr/>
            </a:lvl1pPr>
          </a:lstStyle>
          <a:p>
            <a:r>
              <a:rPr lang="en-GB"/>
              <a:t>Slide </a:t>
            </a:r>
            <a:fld id="{3ABCC52B-A3F7-440B-BBF2-55191E6E7773}" type="slidenum">
              <a:rPr lang="en-GB"/>
              <a:pPr/>
              <a:t>‹#›</a:t>
            </a:fld>
            <a:endParaRPr lang="en-GB"/>
          </a:p>
        </p:txBody>
      </p:sp>
    </p:spTree>
    <p:extLst>
      <p:ext uri="{BB962C8B-B14F-4D97-AF65-F5344CB8AC3E}">
        <p14:creationId xmlns:p14="http://schemas.microsoft.com/office/powerpoint/2010/main" val="1119555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1981200"/>
            <a:ext cx="3808413" cy="4113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6613" y="1981200"/>
            <a:ext cx="3810000" cy="4113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idx="12"/>
          </p:nvPr>
        </p:nvSpPr>
        <p:spPr/>
        <p:txBody>
          <a:bodyPr/>
          <a:lstStyle>
            <a:lvl1pPr>
              <a:defRPr/>
            </a:lvl1pPr>
          </a:lstStyle>
          <a:p>
            <a:r>
              <a:rPr lang="en-GB"/>
              <a:t>Slide </a:t>
            </a:r>
            <a:fld id="{1CD163DD-D5E7-41DA-95F2-71530C24F8C3}" type="slidenum">
              <a:rPr lang="en-GB"/>
              <a:pPr/>
              <a:t>‹#›</a:t>
            </a:fld>
            <a:endParaRPr lang="en-GB"/>
          </a:p>
        </p:txBody>
      </p:sp>
    </p:spTree>
    <p:extLst>
      <p:ext uri="{BB962C8B-B14F-4D97-AF65-F5344CB8AC3E}">
        <p14:creationId xmlns:p14="http://schemas.microsoft.com/office/powerpoint/2010/main" val="3822891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Slide Number Placeholder 4"/>
          <p:cNvSpPr>
            <a:spLocks noGrp="1"/>
          </p:cNvSpPr>
          <p:nvPr>
            <p:ph type="sldNum" idx="12"/>
          </p:nvPr>
        </p:nvSpPr>
        <p:spPr/>
        <p:txBody>
          <a:bodyPr/>
          <a:lstStyle>
            <a:lvl1pPr>
              <a:defRPr/>
            </a:lvl1pPr>
          </a:lstStyle>
          <a:p>
            <a:r>
              <a:rPr lang="en-GB"/>
              <a:t>Slide </a:t>
            </a:r>
            <a:fld id="{06B781AF-4CCF-49B0-A572-DE54FBE5D942}" type="slidenum">
              <a:rPr lang="en-GB"/>
              <a:pPr/>
              <a:t>‹#›</a:t>
            </a:fld>
            <a:endParaRPr lang="en-GB"/>
          </a:p>
        </p:txBody>
      </p:sp>
    </p:spTree>
    <p:extLst>
      <p:ext uri="{BB962C8B-B14F-4D97-AF65-F5344CB8AC3E}">
        <p14:creationId xmlns:p14="http://schemas.microsoft.com/office/powerpoint/2010/main" val="469244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lvl1pPr>
              <a:defRPr/>
            </a:lvl1pPr>
          </a:lstStyle>
          <a:p>
            <a:r>
              <a:rPr lang="en-GB"/>
              <a:t>Slide </a:t>
            </a:r>
            <a:fld id="{F5D8E26B-7BCF-4D25-9C89-0168A6618F18}" type="slidenum">
              <a:rPr lang="en-GB"/>
              <a:pPr/>
              <a:t>‹#›</a:t>
            </a:fld>
            <a:endParaRPr lang="en-GB"/>
          </a:p>
        </p:txBody>
      </p:sp>
    </p:spTree>
    <p:extLst>
      <p:ext uri="{BB962C8B-B14F-4D97-AF65-F5344CB8AC3E}">
        <p14:creationId xmlns:p14="http://schemas.microsoft.com/office/powerpoint/2010/main" val="2243382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388094" y="165101"/>
            <a:ext cx="8367821" cy="888186"/>
          </a:xfrm>
        </p:spPr>
        <p:txBody>
          <a:bodyPr>
            <a:noAutofit/>
          </a:bodyPr>
          <a:lstStyle>
            <a:lvl1pPr marL="0" marR="0" indent="0" algn="l" defTabSz="913212" rtl="0" eaLnBrk="1" fontAlgn="auto" latinLnBrk="0" hangingPunct="1">
              <a:lnSpc>
                <a:spcPct val="100000"/>
              </a:lnSpc>
              <a:spcBef>
                <a:spcPct val="0"/>
              </a:spcBef>
              <a:spcAft>
                <a:spcPts val="0"/>
              </a:spcAft>
              <a:buClrTx/>
              <a:buSzTx/>
              <a:buFontTx/>
              <a:buNone/>
              <a:tabLst/>
              <a:defRPr sz="2697" b="0">
                <a:solidFill>
                  <a:schemeClr val="tx1">
                    <a:lumMod val="65000"/>
                    <a:lumOff val="35000"/>
                  </a:schemeClr>
                </a:solidFill>
              </a:defRPr>
            </a:lvl1pPr>
          </a:lstStyle>
          <a:p>
            <a:r>
              <a:rPr lang="en-US" altLang="zh-CN" dirty="0"/>
              <a:t>Headline in Arial Regular 36 point</a:t>
            </a:r>
          </a:p>
        </p:txBody>
      </p:sp>
      <p:sp>
        <p:nvSpPr>
          <p:cNvPr id="3" name="副标题 2"/>
          <p:cNvSpPr>
            <a:spLocks noGrp="1"/>
          </p:cNvSpPr>
          <p:nvPr>
            <p:ph type="subTitle" idx="1" hasCustomPrompt="1"/>
          </p:nvPr>
        </p:nvSpPr>
        <p:spPr>
          <a:xfrm>
            <a:off x="388094" y="1269265"/>
            <a:ext cx="8367821" cy="5031593"/>
          </a:xfrm>
        </p:spPr>
        <p:txBody>
          <a:bodyPr>
            <a:normAutofit/>
          </a:bodyPr>
          <a:lstStyle>
            <a:lvl1pPr marL="0" marR="0" indent="0" algn="l" defTabSz="913212" rtl="0" eaLnBrk="1" fontAlgn="auto" latinLnBrk="0" hangingPunct="1">
              <a:lnSpc>
                <a:spcPct val="100000"/>
              </a:lnSpc>
              <a:spcBef>
                <a:spcPct val="20000"/>
              </a:spcBef>
              <a:spcAft>
                <a:spcPts val="0"/>
              </a:spcAft>
              <a:buClrTx/>
              <a:buSzTx/>
              <a:buFont typeface="Arial" pitchFamily="34" charset="0"/>
              <a:buNone/>
              <a:tabLst/>
              <a:defRPr sz="1798" baseline="0">
                <a:solidFill>
                  <a:schemeClr val="tx1">
                    <a:lumMod val="65000"/>
                    <a:lumOff val="35000"/>
                  </a:schemeClr>
                </a:solidFill>
              </a:defRPr>
            </a:lvl1pPr>
            <a:lvl2pPr marL="456606" indent="0" algn="ctr">
              <a:buNone/>
              <a:defRPr>
                <a:solidFill>
                  <a:schemeClr val="tx1">
                    <a:tint val="75000"/>
                  </a:schemeClr>
                </a:solidFill>
              </a:defRPr>
            </a:lvl2pPr>
            <a:lvl3pPr marL="913212" indent="0" algn="ctr">
              <a:buNone/>
              <a:defRPr>
                <a:solidFill>
                  <a:schemeClr val="tx1">
                    <a:tint val="75000"/>
                  </a:schemeClr>
                </a:solidFill>
              </a:defRPr>
            </a:lvl3pPr>
            <a:lvl4pPr marL="1369817" indent="0" algn="ctr">
              <a:buNone/>
              <a:defRPr>
                <a:solidFill>
                  <a:schemeClr val="tx1">
                    <a:tint val="75000"/>
                  </a:schemeClr>
                </a:solidFill>
              </a:defRPr>
            </a:lvl4pPr>
            <a:lvl5pPr marL="1826424" indent="0" algn="ctr">
              <a:buNone/>
              <a:defRPr>
                <a:solidFill>
                  <a:schemeClr val="tx1">
                    <a:tint val="75000"/>
                  </a:schemeClr>
                </a:solidFill>
              </a:defRPr>
            </a:lvl5pPr>
            <a:lvl6pPr marL="2283029" indent="0" algn="ctr">
              <a:buNone/>
              <a:defRPr>
                <a:solidFill>
                  <a:schemeClr val="tx1">
                    <a:tint val="75000"/>
                  </a:schemeClr>
                </a:solidFill>
              </a:defRPr>
            </a:lvl6pPr>
            <a:lvl7pPr marL="2739635" indent="0" algn="ctr">
              <a:buNone/>
              <a:defRPr>
                <a:solidFill>
                  <a:schemeClr val="tx1">
                    <a:tint val="75000"/>
                  </a:schemeClr>
                </a:solidFill>
              </a:defRPr>
            </a:lvl7pPr>
            <a:lvl8pPr marL="3196240" indent="0" algn="ctr">
              <a:buNone/>
              <a:defRPr>
                <a:solidFill>
                  <a:schemeClr val="tx1">
                    <a:tint val="75000"/>
                  </a:schemeClr>
                </a:solidFill>
              </a:defRPr>
            </a:lvl8pPr>
            <a:lvl9pPr marL="3652846" indent="0" algn="ctr">
              <a:buNone/>
              <a:defRPr>
                <a:solidFill>
                  <a:schemeClr val="tx1">
                    <a:tint val="75000"/>
                  </a:schemeClr>
                </a:solidFill>
              </a:defRPr>
            </a:lvl9pPr>
          </a:lstStyle>
          <a:p>
            <a:r>
              <a:rPr lang="en-US" altLang="zh-CN" dirty="0"/>
              <a:t>Copy text in Arial Regular 20 - 32 point </a:t>
            </a:r>
          </a:p>
        </p:txBody>
      </p:sp>
    </p:spTree>
    <p:extLst>
      <p:ext uri="{BB962C8B-B14F-4D97-AF65-F5344CB8AC3E}">
        <p14:creationId xmlns:p14="http://schemas.microsoft.com/office/powerpoint/2010/main" val="2311728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1857532"/>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85749" y="336813"/>
            <a:ext cx="7841173" cy="759668"/>
          </a:xfrm>
          <a:prstGeom prst="rect">
            <a:avLst/>
          </a:prstGeom>
          <a:noFill/>
          <a:ln w="9525" algn="ctr">
            <a:noFill/>
            <a:miter lim="800000"/>
            <a:headEnd/>
            <a:tailEnd/>
          </a:ln>
          <a:effectLst/>
        </p:spPr>
        <p:txBody>
          <a:bodyPr vert="horz" wrap="square" lIns="91404" tIns="45700" rIns="91404" bIns="45700" numCol="1" anchor="ctr" anchorCtr="0" compatLnSpc="1">
            <a:prstTxWarp prst="textNoShape">
              <a:avLst/>
            </a:prstTxWarp>
          </a:bodyPr>
          <a:lstStyle>
            <a:lvl1pPr marL="0" indent="0">
              <a:buFont typeface="Arial" pitchFamily="34" charset="0"/>
              <a:buNone/>
              <a:defRPr lang="zh-CN" altLang="en-US" sz="2997" b="0" dirty="0">
                <a:solidFill>
                  <a:schemeClr val="tx2"/>
                </a:solidFill>
                <a:latin typeface="FrutigerNext LT Light" pitchFamily="34" charset="0"/>
                <a:ea typeface="黑体" pitchFamily="49" charset="-122"/>
              </a:defRPr>
            </a:lvl1pPr>
          </a:lstStyle>
          <a:p>
            <a:pPr lvl="0"/>
            <a:r>
              <a:rPr lang="en-US" altLang="zh-CN" dirty="0"/>
              <a:t>HEADLINE TEXT TO BE PLACED</a:t>
            </a:r>
            <a:endParaRPr lang="zh-CN" altLang="en-US" dirty="0"/>
          </a:p>
        </p:txBody>
      </p:sp>
    </p:spTree>
    <p:extLst>
      <p:ext uri="{BB962C8B-B14F-4D97-AF65-F5344CB8AC3E}">
        <p14:creationId xmlns:p14="http://schemas.microsoft.com/office/powerpoint/2010/main" val="4085363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image" Target="../media/image2.jpeg"/><Relationship Id="rId2" Type="http://schemas.openxmlformats.org/officeDocument/2006/relationships/slideLayout" Target="../slideLayouts/slideLayout8.xml"/><Relationship Id="rId16" Type="http://schemas.openxmlformats.org/officeDocument/2006/relationships/theme" Target="../theme/theme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685800" y="685800"/>
            <a:ext cx="7770813" cy="1065213"/>
          </a:xfrm>
          <a:prstGeom prst="rect">
            <a:avLst/>
          </a:prstGeom>
          <a:noFill/>
          <a:ln w="9525">
            <a:noFill/>
            <a:round/>
            <a:headEnd/>
            <a:tailEnd/>
          </a:ln>
          <a:effectLst/>
        </p:spPr>
        <p:txBody>
          <a:bodyPr vert="horz" wrap="square" lIns="92160" tIns="46080" rIns="92160" bIns="4608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685800" y="1981200"/>
            <a:ext cx="7770813" cy="4113213"/>
          </a:xfrm>
          <a:prstGeom prst="rect">
            <a:avLst/>
          </a:prstGeom>
          <a:noFill/>
          <a:ln w="9525">
            <a:noFill/>
            <a:round/>
            <a:headEnd/>
            <a:tailEnd/>
          </a:ln>
          <a:effectLst/>
        </p:spPr>
        <p:txBody>
          <a:bodyPr vert="horz" wrap="square" lIns="92160" tIns="46080" rIns="92160" bIns="46080" numCol="1" anchor="t" anchorCtr="0" compatLnSpc="1">
            <a:prstTxWarp prst="textNoShape">
              <a:avLst/>
            </a:prstTxWarp>
          </a:bodyPr>
          <a:lstStyle/>
          <a:p>
            <a:pPr lvl="0"/>
            <a:r>
              <a:rPr lang="en-GB" dirty="0"/>
              <a:t>Click to edit the outline text format</a:t>
            </a:r>
          </a:p>
          <a:p>
            <a:pPr lvl="1"/>
            <a:r>
              <a:rPr lang="en-GB" dirty="0"/>
              <a:t>Second Outline Level</a:t>
            </a:r>
          </a:p>
          <a:p>
            <a:pPr lvl="2"/>
            <a:r>
              <a:rPr lang="en-GB" dirty="0"/>
              <a:t>Third Outline Level</a:t>
            </a:r>
          </a:p>
          <a:p>
            <a:pPr lvl="3"/>
            <a:r>
              <a:rPr lang="en-GB" dirty="0"/>
              <a:t>Fourth Outline Level</a:t>
            </a:r>
          </a:p>
          <a:p>
            <a:pPr lvl="4"/>
            <a:r>
              <a:rPr lang="en-GB" dirty="0"/>
              <a:t>Fifth Outline Level</a:t>
            </a:r>
          </a:p>
          <a:p>
            <a:pPr lvl="4"/>
            <a:r>
              <a:rPr lang="en-GB" dirty="0"/>
              <a:t>Sixth Outline Level</a:t>
            </a:r>
          </a:p>
          <a:p>
            <a:pPr lvl="4"/>
            <a:r>
              <a:rPr lang="en-GB" dirty="0"/>
              <a:t>Seventh Outline Level</a:t>
            </a:r>
          </a:p>
          <a:p>
            <a:pPr lvl="4"/>
            <a:r>
              <a:rPr lang="en-GB" dirty="0"/>
              <a:t>Eighth Outline Level</a:t>
            </a:r>
          </a:p>
          <a:p>
            <a:pPr lvl="4"/>
            <a:r>
              <a:rPr lang="en-GB" dirty="0"/>
              <a:t>Ninth Outline Level</a:t>
            </a:r>
          </a:p>
        </p:txBody>
      </p:sp>
      <p:sp>
        <p:nvSpPr>
          <p:cNvPr id="1029" name="Rectangle 5"/>
          <p:cNvSpPr>
            <a:spLocks noGrp="1" noChangeArrowheads="1"/>
          </p:cNvSpPr>
          <p:nvPr>
            <p:ph type="sldNum"/>
          </p:nvPr>
        </p:nvSpPr>
        <p:spPr bwMode="auto">
          <a:xfrm>
            <a:off x="4344988" y="6475413"/>
            <a:ext cx="528637" cy="36353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cs typeface="Arial Unicode MS" charset="0"/>
              </a:defRPr>
            </a:lvl1pPr>
          </a:lstStyle>
          <a:p>
            <a:pPr defTabSz="449263" eaLnBrk="0" fontAlgn="base" hangingPunct="0">
              <a:spcBef>
                <a:spcPct val="0"/>
              </a:spcBef>
              <a:spcAft>
                <a:spcPct val="0"/>
              </a:spcAft>
              <a:buClr>
                <a:srgbClr val="000000"/>
              </a:buClr>
              <a:buSzPct val="100000"/>
              <a:buFont typeface="Times New Roman" pitchFamily="16" charset="0"/>
              <a:buNone/>
            </a:pPr>
            <a:r>
              <a:rPr lang="en-GB"/>
              <a:t>Slide </a:t>
            </a:r>
            <a:fld id="{D09C756B-EB39-4236-ADBB-73052B179AE4}" type="slidenum">
              <a:rPr lang="en-GB"/>
              <a:pPr defTabSz="449263" eaLnBrk="0" fontAlgn="base" hangingPunct="0">
                <a:spcBef>
                  <a:spcPct val="0"/>
                </a:spcBef>
                <a:spcAft>
                  <a:spcPct val="0"/>
                </a:spcAft>
                <a:buClr>
                  <a:srgbClr val="000000"/>
                </a:buClr>
                <a:buSzPct val="100000"/>
                <a:buFont typeface="Times New Roman" pitchFamily="16" charset="0"/>
                <a:buNone/>
              </a:pPr>
              <a:t>‹#›</a:t>
            </a:fld>
            <a:endParaRPr lang="en-GB"/>
          </a:p>
        </p:txBody>
      </p:sp>
      <p:sp>
        <p:nvSpPr>
          <p:cNvPr id="1030" name="Line 6"/>
          <p:cNvSpPr>
            <a:spLocks noChangeShapeType="1"/>
          </p:cNvSpPr>
          <p:nvPr/>
        </p:nvSpPr>
        <p:spPr bwMode="auto">
          <a:xfrm>
            <a:off x="685800" y="609600"/>
            <a:ext cx="7772400" cy="1588"/>
          </a:xfrm>
          <a:prstGeom prst="line">
            <a:avLst/>
          </a:prstGeom>
          <a:noFill/>
          <a:ln w="12600">
            <a:solidFill>
              <a:srgbClr val="000000"/>
            </a:solidFill>
            <a:miter lim="800000"/>
            <a:headEnd/>
            <a:tailEnd/>
          </a:ln>
          <a:effectLst/>
        </p:spPr>
        <p:txBody>
          <a:bodyPr/>
          <a:lstStyle/>
          <a:p>
            <a:pPr defTabSz="449263" eaLnBrk="0" fontAlgn="base" hangingPunct="0">
              <a:spcBef>
                <a:spcPct val="0"/>
              </a:spcBef>
              <a:spcAft>
                <a:spcPct val="0"/>
              </a:spcAft>
              <a:buClr>
                <a:srgbClr val="000000"/>
              </a:buClr>
              <a:buSzPct val="100000"/>
              <a:buFont typeface="Times New Roman" pitchFamily="16" charset="0"/>
              <a:buNone/>
            </a:pPr>
            <a:endParaRPr lang="en-GB" sz="2400" dirty="0">
              <a:solidFill>
                <a:srgbClr val="000000"/>
              </a:solidFill>
            </a:endParaRPr>
          </a:p>
        </p:txBody>
      </p:sp>
      <p:sp>
        <p:nvSpPr>
          <p:cNvPr id="1031" name="Rectangle 7"/>
          <p:cNvSpPr>
            <a:spLocks noChangeArrowheads="1"/>
          </p:cNvSpPr>
          <p:nvPr userDrawn="1"/>
        </p:nvSpPr>
        <p:spPr bwMode="auto">
          <a:xfrm>
            <a:off x="684213" y="6475413"/>
            <a:ext cx="748603" cy="184666"/>
          </a:xfrm>
          <a:prstGeom prst="rect">
            <a:avLst/>
          </a:prstGeom>
          <a:noFill/>
          <a:ln w="9525">
            <a:noFill/>
            <a:round/>
            <a:headEnd/>
            <a:tailEnd/>
          </a:ln>
          <a:effectLst/>
        </p:spPr>
        <p:txBody>
          <a:bodyPr wrap="none" lIns="0" tIns="0" rIns="0" bIns="0">
            <a:spAutoFit/>
          </a:bodyPr>
          <a:lstStyle/>
          <a:p>
            <a:pPr defTabSz="449263" eaLnBrk="0" fontAlgn="base" hangingPunct="0">
              <a:spcBef>
                <a:spcPct val="0"/>
              </a:spcBef>
              <a:spcAft>
                <a:spcPct val="0"/>
              </a:spcAft>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200" dirty="0" smtClean="0">
                <a:solidFill>
                  <a:srgbClr val="000000"/>
                </a:solidFill>
              </a:rPr>
              <a:t>March 2025</a:t>
            </a:r>
            <a:endParaRPr lang="en-GB" sz="1200" dirty="0">
              <a:solidFill>
                <a:srgbClr val="000000"/>
              </a:solidFill>
            </a:endParaRPr>
          </a:p>
        </p:txBody>
      </p:sp>
      <p:sp>
        <p:nvSpPr>
          <p:cNvPr id="1032" name="Line 8"/>
          <p:cNvSpPr>
            <a:spLocks noChangeShapeType="1"/>
          </p:cNvSpPr>
          <p:nvPr/>
        </p:nvSpPr>
        <p:spPr bwMode="auto">
          <a:xfrm>
            <a:off x="685800" y="6477000"/>
            <a:ext cx="7848600" cy="1588"/>
          </a:xfrm>
          <a:prstGeom prst="line">
            <a:avLst/>
          </a:prstGeom>
          <a:noFill/>
          <a:ln w="12600">
            <a:solidFill>
              <a:srgbClr val="000000"/>
            </a:solidFill>
            <a:miter lim="800000"/>
            <a:headEnd/>
            <a:tailEnd/>
          </a:ln>
          <a:effectLst/>
        </p:spPr>
        <p:txBody>
          <a:bodyPr/>
          <a:lstStyle/>
          <a:p>
            <a:pPr defTabSz="449263" eaLnBrk="0" fontAlgn="base" hangingPunct="0">
              <a:spcBef>
                <a:spcPct val="0"/>
              </a:spcBef>
              <a:spcAft>
                <a:spcPct val="0"/>
              </a:spcAft>
              <a:buClr>
                <a:srgbClr val="000000"/>
              </a:buClr>
              <a:buSzPct val="100000"/>
              <a:buFont typeface="Times New Roman" pitchFamily="16" charset="0"/>
              <a:buNone/>
            </a:pPr>
            <a:endParaRPr lang="en-GB" sz="2400">
              <a:solidFill>
                <a:srgbClr val="000000"/>
              </a:solidFill>
            </a:endParaRPr>
          </a:p>
        </p:txBody>
      </p:sp>
      <p:sp>
        <p:nvSpPr>
          <p:cNvPr id="10" name="Date Placeholder 3"/>
          <p:cNvSpPr txBox="1">
            <a:spLocks/>
          </p:cNvSpPr>
          <p:nvPr userDrawn="1"/>
        </p:nvSpPr>
        <p:spPr bwMode="auto">
          <a:xfrm>
            <a:off x="5000628" y="357166"/>
            <a:ext cx="3500462" cy="2730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defRPr/>
            </a:lvl1pPr>
          </a:lstStyle>
          <a:p>
            <a:pPr algn="r" defTabSz="449263" eaLnBrk="0" fontAlgn="base" hangingPunct="0">
              <a:spcBef>
                <a:spcPct val="0"/>
              </a:spcBef>
              <a:spcAft>
                <a:spcPct val="0"/>
              </a:spcAft>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a:solidFill>
                  <a:srgbClr val="000000"/>
                </a:solidFill>
                <a:cs typeface="Arial Unicode MS" charset="0"/>
              </a:rPr>
              <a:t>doc.: </a:t>
            </a:r>
            <a:r>
              <a:rPr lang="en-US" altLang="zh-CN" b="1" dirty="0" err="1">
                <a:solidFill>
                  <a:srgbClr val="000000"/>
                </a:solidFill>
                <a:cs typeface="Arial Unicode MS" charset="0"/>
              </a:rPr>
              <a:t>iSLA</a:t>
            </a:r>
            <a:r>
              <a:rPr lang="en-GB" b="1" dirty="0" smtClean="0">
                <a:solidFill>
                  <a:srgbClr val="000000"/>
                </a:solidFill>
                <a:cs typeface="Arial Unicode MS" charset="0"/>
              </a:rPr>
              <a:t>-25/</a:t>
            </a:r>
            <a:r>
              <a:rPr lang="en-US" altLang="zh-CN" b="1" dirty="0" err="1">
                <a:solidFill>
                  <a:srgbClr val="000000"/>
                </a:solidFill>
                <a:cs typeface="Arial Unicode MS" charset="0"/>
              </a:rPr>
              <a:t>xxxx</a:t>
            </a:r>
            <a:r>
              <a:rPr lang="en-GB" b="1" dirty="0">
                <a:solidFill>
                  <a:srgbClr val="000000"/>
                </a:solidFill>
                <a:cs typeface="Arial Unicode MS" charset="0"/>
              </a:rPr>
              <a:t>r0</a:t>
            </a:r>
          </a:p>
        </p:txBody>
      </p:sp>
      <p:pic>
        <p:nvPicPr>
          <p:cNvPr id="11" name="Picture 2" descr="https://img0.baidu.com/it/u=2707654702,1591402717&amp;fm=253&amp;fmt=auto&amp;app=120&amp;f=JPEG?w=712&amp;h=634"/>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672490" y="37322"/>
            <a:ext cx="610756" cy="54384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6580071" y="6429246"/>
            <a:ext cx="2069093" cy="276999"/>
          </a:xfrm>
          <a:prstGeom prst="rect">
            <a:avLst/>
          </a:prstGeom>
        </p:spPr>
        <p:txBody>
          <a:bodyPr wrap="none">
            <a:spAutoFit/>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en-US" sz="1200" kern="1200" dirty="0" smtClean="0">
                <a:solidFill>
                  <a:srgbClr val="000000"/>
                </a:solidFill>
                <a:latin typeface="+mn-lt"/>
                <a:ea typeface="+mn-ea"/>
                <a:cs typeface="+mn-cs"/>
              </a:rPr>
              <a:t>Huawei </a:t>
            </a:r>
            <a:r>
              <a:rPr lang="en-US" altLang="zh-CN" sz="1200" kern="1200" dirty="0" smtClean="0">
                <a:solidFill>
                  <a:srgbClr val="000000"/>
                </a:solidFill>
                <a:latin typeface="+mn-lt"/>
                <a:ea typeface="+mn-ea"/>
                <a:cs typeface="+mn-cs"/>
              </a:rPr>
              <a:t>Technologies. Co. Ltd</a:t>
            </a:r>
            <a:endParaRPr lang="zh-CN" altLang="en-US" sz="1200" kern="1200" dirty="0" smtClean="0">
              <a:solidFill>
                <a:srgbClr val="000000"/>
              </a:solidFill>
              <a:latin typeface="+mn-lt"/>
              <a:ea typeface="+mn-ea"/>
              <a:cs typeface="+mn-cs"/>
            </a:endParaRPr>
          </a:p>
        </p:txBody>
      </p:sp>
    </p:spTree>
    <p:extLst>
      <p:ext uri="{BB962C8B-B14F-4D97-AF65-F5344CB8AC3E}">
        <p14:creationId xmlns:p14="http://schemas.microsoft.com/office/powerpoint/2010/main" val="41845796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Lst>
  <p:timing>
    <p:tnLst>
      <p:par>
        <p:cTn id="1" dur="indefinite" restart="never" nodeType="tmRoot"/>
      </p:par>
    </p:tnLst>
  </p:timing>
  <p:hf hdr="0"/>
  <p:txStyles>
    <p:titleStyle>
      <a:lvl1pPr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mj-lt"/>
          <a:ea typeface="+mj-ea"/>
          <a:cs typeface="+mj-cs"/>
        </a:defRPr>
      </a:lvl1pPr>
      <a:lvl2pPr marL="742950" indent="-28575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2pPr>
      <a:lvl3pPr marL="11430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3pPr>
      <a:lvl4pPr marL="16002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4pPr>
      <a:lvl5pPr marL="20574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5pPr>
      <a:lvl6pPr marL="25146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6pPr>
      <a:lvl7pPr marL="29718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7pPr>
      <a:lvl8pPr marL="34290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8pPr>
      <a:lvl9pPr marL="38862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9pPr>
    </p:titleStyle>
    <p:bodyStyle>
      <a:lvl1pPr marL="342900" indent="-342900" algn="l" defTabSz="449263" rtl="0" eaLnBrk="1" fontAlgn="base" hangingPunct="1">
        <a:spcBef>
          <a:spcPts val="600"/>
        </a:spcBef>
        <a:spcAft>
          <a:spcPct val="0"/>
        </a:spcAft>
        <a:buClr>
          <a:srgbClr val="000000"/>
        </a:buClr>
        <a:buSzPct val="100000"/>
        <a:buFont typeface="Times New Roman" pitchFamily="16" charset="0"/>
        <a:defRPr sz="2400" b="1">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6" charset="0"/>
        <a:defRPr>
          <a:solidFill>
            <a:srgbClr val="000000"/>
          </a:solidFill>
          <a:latin typeface="+mn-lt"/>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17" cstate="email">
            <a:extLst>
              <a:ext uri="{28A0092B-C50C-407E-A947-70E740481C1C}">
                <a14:useLocalDpi xmlns:a14="http://schemas.microsoft.com/office/drawing/2010/main"/>
              </a:ext>
            </a:extLst>
          </a:blip>
          <a:stretch>
            <a:fillRect/>
          </a:stretch>
        </p:blipFill>
        <p:spPr>
          <a:xfrm>
            <a:off x="0" y="0"/>
            <a:ext cx="9141620" cy="6856412"/>
          </a:xfrm>
          <a:prstGeom prst="rect">
            <a:avLst/>
          </a:prstGeom>
        </p:spPr>
      </p:pic>
      <p:sp>
        <p:nvSpPr>
          <p:cNvPr id="2" name="标题占位符 1"/>
          <p:cNvSpPr>
            <a:spLocks noGrp="1"/>
          </p:cNvSpPr>
          <p:nvPr>
            <p:ph type="title"/>
          </p:nvPr>
        </p:nvSpPr>
        <p:spPr>
          <a:xfrm>
            <a:off x="478076" y="127103"/>
            <a:ext cx="8229600" cy="1142999"/>
          </a:xfrm>
          <a:prstGeom prst="rect">
            <a:avLst/>
          </a:prstGeom>
        </p:spPr>
        <p:txBody>
          <a:bodyPr vert="horz" lIns="121892" tIns="60948" rIns="121892" bIns="60948"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412778"/>
            <a:ext cx="8229600" cy="4525433"/>
          </a:xfrm>
          <a:prstGeom prst="rect">
            <a:avLst/>
          </a:prstGeom>
        </p:spPr>
        <p:txBody>
          <a:bodyPr vert="horz" lIns="121892" tIns="60948" rIns="121892" bIns="60948"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76413681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3" r:id="rId13"/>
    <p:sldLayoutId id="2147483694" r:id="rId14"/>
    <p:sldLayoutId id="2147483695" r:id="rId15"/>
  </p:sldLayoutIdLst>
  <p:txStyles>
    <p:titleStyle>
      <a:lvl1pPr algn="l" defTabSz="913212" rtl="0" eaLnBrk="1" latinLnBrk="0" hangingPunct="1">
        <a:spcBef>
          <a:spcPct val="0"/>
        </a:spcBef>
        <a:buNone/>
        <a:defRPr sz="2399" b="1" kern="1200">
          <a:solidFill>
            <a:srgbClr val="990000"/>
          </a:solidFill>
          <a:latin typeface="+mj-lt"/>
          <a:ea typeface="+mj-ea"/>
          <a:cs typeface="+mj-cs"/>
        </a:defRPr>
      </a:lvl1pPr>
    </p:titleStyle>
    <p:bodyStyle>
      <a:lvl1pPr marL="342453" indent="-342453" algn="l" defTabSz="913212" rtl="0" eaLnBrk="1" latinLnBrk="0" hangingPunct="1">
        <a:spcBef>
          <a:spcPct val="20000"/>
        </a:spcBef>
        <a:buFont typeface="Arial" pitchFamily="34" charset="0"/>
        <a:buChar char="•"/>
        <a:defRPr sz="3221" kern="1200">
          <a:solidFill>
            <a:schemeClr val="tx1"/>
          </a:solidFill>
          <a:latin typeface="+mn-lt"/>
          <a:ea typeface="+mn-ea"/>
          <a:cs typeface="+mn-cs"/>
        </a:defRPr>
      </a:lvl1pPr>
      <a:lvl2pPr marL="741985" indent="-285379" algn="l" defTabSz="913212" rtl="0" eaLnBrk="1" latinLnBrk="0" hangingPunct="1">
        <a:spcBef>
          <a:spcPct val="20000"/>
        </a:spcBef>
        <a:buFont typeface="Arial" pitchFamily="34" charset="0"/>
        <a:buChar char="–"/>
        <a:defRPr sz="2772" kern="1200">
          <a:solidFill>
            <a:schemeClr val="tx1"/>
          </a:solidFill>
          <a:latin typeface="+mn-lt"/>
          <a:ea typeface="+mn-ea"/>
          <a:cs typeface="+mn-cs"/>
        </a:defRPr>
      </a:lvl2pPr>
      <a:lvl3pPr marL="1141516" indent="-228305" algn="l" defTabSz="913212" rtl="0" eaLnBrk="1" latinLnBrk="0" hangingPunct="1">
        <a:spcBef>
          <a:spcPct val="20000"/>
        </a:spcBef>
        <a:buFont typeface="Arial" pitchFamily="34" charset="0"/>
        <a:buChar char="•"/>
        <a:defRPr sz="2398" kern="1200">
          <a:solidFill>
            <a:schemeClr val="tx1"/>
          </a:solidFill>
          <a:latin typeface="+mn-lt"/>
          <a:ea typeface="+mn-ea"/>
          <a:cs typeface="+mn-cs"/>
        </a:defRPr>
      </a:lvl3pPr>
      <a:lvl4pPr marL="1598122" indent="-228305" algn="l" defTabSz="913212" rtl="0" eaLnBrk="1" latinLnBrk="0" hangingPunct="1">
        <a:spcBef>
          <a:spcPct val="20000"/>
        </a:spcBef>
        <a:buFont typeface="Arial" pitchFamily="34" charset="0"/>
        <a:buChar char="–"/>
        <a:defRPr sz="2023" kern="1200">
          <a:solidFill>
            <a:schemeClr val="tx1"/>
          </a:solidFill>
          <a:latin typeface="+mn-lt"/>
          <a:ea typeface="+mn-ea"/>
          <a:cs typeface="+mn-cs"/>
        </a:defRPr>
      </a:lvl4pPr>
      <a:lvl5pPr marL="2054726" indent="-228305" algn="l" defTabSz="913212" rtl="0" eaLnBrk="1" latinLnBrk="0" hangingPunct="1">
        <a:spcBef>
          <a:spcPct val="20000"/>
        </a:spcBef>
        <a:buFont typeface="Arial" pitchFamily="34" charset="0"/>
        <a:buChar char="»"/>
        <a:defRPr sz="2023" kern="1200">
          <a:solidFill>
            <a:schemeClr val="tx1"/>
          </a:solidFill>
          <a:latin typeface="+mn-lt"/>
          <a:ea typeface="+mn-ea"/>
          <a:cs typeface="+mn-cs"/>
        </a:defRPr>
      </a:lvl5pPr>
      <a:lvl6pPr marL="2511331" indent="-228305" algn="l" defTabSz="913212" rtl="0" eaLnBrk="1" latinLnBrk="0" hangingPunct="1">
        <a:spcBef>
          <a:spcPct val="20000"/>
        </a:spcBef>
        <a:buFont typeface="Arial" pitchFamily="34" charset="0"/>
        <a:buChar char="•"/>
        <a:defRPr sz="2023" kern="1200">
          <a:solidFill>
            <a:schemeClr val="tx1"/>
          </a:solidFill>
          <a:latin typeface="+mn-lt"/>
          <a:ea typeface="+mn-ea"/>
          <a:cs typeface="+mn-cs"/>
        </a:defRPr>
      </a:lvl6pPr>
      <a:lvl7pPr marL="2967936" indent="-228305" algn="l" defTabSz="913212" rtl="0" eaLnBrk="1" latinLnBrk="0" hangingPunct="1">
        <a:spcBef>
          <a:spcPct val="20000"/>
        </a:spcBef>
        <a:buFont typeface="Arial" pitchFamily="34" charset="0"/>
        <a:buChar char="•"/>
        <a:defRPr sz="2023" kern="1200">
          <a:solidFill>
            <a:schemeClr val="tx1"/>
          </a:solidFill>
          <a:latin typeface="+mn-lt"/>
          <a:ea typeface="+mn-ea"/>
          <a:cs typeface="+mn-cs"/>
        </a:defRPr>
      </a:lvl7pPr>
      <a:lvl8pPr marL="3424543" indent="-228305" algn="l" defTabSz="913212" rtl="0" eaLnBrk="1" latinLnBrk="0" hangingPunct="1">
        <a:spcBef>
          <a:spcPct val="20000"/>
        </a:spcBef>
        <a:buFont typeface="Arial" pitchFamily="34" charset="0"/>
        <a:buChar char="•"/>
        <a:defRPr sz="2023" kern="1200">
          <a:solidFill>
            <a:schemeClr val="tx1"/>
          </a:solidFill>
          <a:latin typeface="+mn-lt"/>
          <a:ea typeface="+mn-ea"/>
          <a:cs typeface="+mn-cs"/>
        </a:defRPr>
      </a:lvl8pPr>
      <a:lvl9pPr marL="3881149" indent="-228305" algn="l" defTabSz="913212" rtl="0" eaLnBrk="1" latinLnBrk="0" hangingPunct="1">
        <a:spcBef>
          <a:spcPct val="20000"/>
        </a:spcBef>
        <a:buFont typeface="Arial" pitchFamily="34" charset="0"/>
        <a:buChar char="•"/>
        <a:defRPr sz="2023" kern="1200">
          <a:solidFill>
            <a:schemeClr val="tx1"/>
          </a:solidFill>
          <a:latin typeface="+mn-lt"/>
          <a:ea typeface="+mn-ea"/>
          <a:cs typeface="+mn-cs"/>
        </a:defRPr>
      </a:lvl9pPr>
    </p:bodyStyle>
    <p:otherStyle>
      <a:defPPr>
        <a:defRPr lang="zh-CN"/>
      </a:defPPr>
      <a:lvl1pPr marL="0" algn="l" defTabSz="913212" rtl="0" eaLnBrk="1" latinLnBrk="0" hangingPunct="1">
        <a:defRPr sz="1798" kern="1200">
          <a:solidFill>
            <a:schemeClr val="tx1"/>
          </a:solidFill>
          <a:latin typeface="+mn-lt"/>
          <a:ea typeface="+mn-ea"/>
          <a:cs typeface="+mn-cs"/>
        </a:defRPr>
      </a:lvl1pPr>
      <a:lvl2pPr marL="456606" algn="l" defTabSz="913212" rtl="0" eaLnBrk="1" latinLnBrk="0" hangingPunct="1">
        <a:defRPr sz="1798" kern="1200">
          <a:solidFill>
            <a:schemeClr val="tx1"/>
          </a:solidFill>
          <a:latin typeface="+mn-lt"/>
          <a:ea typeface="+mn-ea"/>
          <a:cs typeface="+mn-cs"/>
        </a:defRPr>
      </a:lvl2pPr>
      <a:lvl3pPr marL="913212" algn="l" defTabSz="913212" rtl="0" eaLnBrk="1" latinLnBrk="0" hangingPunct="1">
        <a:defRPr sz="1798" kern="1200">
          <a:solidFill>
            <a:schemeClr val="tx1"/>
          </a:solidFill>
          <a:latin typeface="+mn-lt"/>
          <a:ea typeface="+mn-ea"/>
          <a:cs typeface="+mn-cs"/>
        </a:defRPr>
      </a:lvl3pPr>
      <a:lvl4pPr marL="1369817" algn="l" defTabSz="913212" rtl="0" eaLnBrk="1" latinLnBrk="0" hangingPunct="1">
        <a:defRPr sz="1798" kern="1200">
          <a:solidFill>
            <a:schemeClr val="tx1"/>
          </a:solidFill>
          <a:latin typeface="+mn-lt"/>
          <a:ea typeface="+mn-ea"/>
          <a:cs typeface="+mn-cs"/>
        </a:defRPr>
      </a:lvl4pPr>
      <a:lvl5pPr marL="1826424" algn="l" defTabSz="913212" rtl="0" eaLnBrk="1" latinLnBrk="0" hangingPunct="1">
        <a:defRPr sz="1798" kern="1200">
          <a:solidFill>
            <a:schemeClr val="tx1"/>
          </a:solidFill>
          <a:latin typeface="+mn-lt"/>
          <a:ea typeface="+mn-ea"/>
          <a:cs typeface="+mn-cs"/>
        </a:defRPr>
      </a:lvl5pPr>
      <a:lvl6pPr marL="2283029" algn="l" defTabSz="913212" rtl="0" eaLnBrk="1" latinLnBrk="0" hangingPunct="1">
        <a:defRPr sz="1798" kern="1200">
          <a:solidFill>
            <a:schemeClr val="tx1"/>
          </a:solidFill>
          <a:latin typeface="+mn-lt"/>
          <a:ea typeface="+mn-ea"/>
          <a:cs typeface="+mn-cs"/>
        </a:defRPr>
      </a:lvl6pPr>
      <a:lvl7pPr marL="2739635" algn="l" defTabSz="913212" rtl="0" eaLnBrk="1" latinLnBrk="0" hangingPunct="1">
        <a:defRPr sz="1798" kern="1200">
          <a:solidFill>
            <a:schemeClr val="tx1"/>
          </a:solidFill>
          <a:latin typeface="+mn-lt"/>
          <a:ea typeface="+mn-ea"/>
          <a:cs typeface="+mn-cs"/>
        </a:defRPr>
      </a:lvl7pPr>
      <a:lvl8pPr marL="3196240" algn="l" defTabSz="913212" rtl="0" eaLnBrk="1" latinLnBrk="0" hangingPunct="1">
        <a:defRPr sz="1798" kern="1200">
          <a:solidFill>
            <a:schemeClr val="tx1"/>
          </a:solidFill>
          <a:latin typeface="+mn-lt"/>
          <a:ea typeface="+mn-ea"/>
          <a:cs typeface="+mn-cs"/>
        </a:defRPr>
      </a:lvl8pPr>
      <a:lvl9pPr marL="3652846" algn="l" defTabSz="913212" rtl="0" eaLnBrk="1" latinLnBrk="0" hangingPunct="1">
        <a:defRPr sz="17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or.chay@huawei.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idx="12"/>
          </p:nvPr>
        </p:nvSpPr>
        <p:spPr/>
        <p:txBody>
          <a:bodyPr/>
          <a:lstStyle/>
          <a:p>
            <a:r>
              <a:rPr lang="en-GB" dirty="0"/>
              <a:t>Slide </a:t>
            </a:r>
            <a:fld id="{93823DB3-BAA4-4F4A-B4B3-ED9ABE70E976}" type="slidenum">
              <a:rPr lang="en-GB"/>
              <a:pPr/>
              <a:t>1</a:t>
            </a:fld>
            <a:endParaRPr lang="en-GB" dirty="0"/>
          </a:p>
        </p:txBody>
      </p:sp>
      <p:sp>
        <p:nvSpPr>
          <p:cNvPr id="3073" name="Rectangle 1"/>
          <p:cNvSpPr>
            <a:spLocks noGrp="1" noChangeArrowheads="1"/>
          </p:cNvSpPr>
          <p:nvPr>
            <p:ph type="title"/>
          </p:nvPr>
        </p:nvSpPr>
        <p:spPr>
          <a:xfrm>
            <a:off x="685800" y="685800"/>
            <a:ext cx="7772400" cy="10668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dirty="0" smtClean="0">
                <a:solidFill>
                  <a:schemeClr val="bg1"/>
                </a:solidFill>
              </a:rPr>
              <a:t>SI: SLB-</a:t>
            </a:r>
            <a:r>
              <a:rPr lang="en-US" altLang="en-US" sz="2800" dirty="0" err="1" smtClean="0">
                <a:solidFill>
                  <a:schemeClr val="bg1"/>
                </a:solidFill>
              </a:rPr>
              <a:t>mmW</a:t>
            </a:r>
            <a:r>
              <a:rPr lang="en-US" altLang="en-US" sz="2800" dirty="0" smtClean="0">
                <a:solidFill>
                  <a:schemeClr val="bg1"/>
                </a:solidFill>
              </a:rPr>
              <a:t> Meeting </a:t>
            </a:r>
            <a:r>
              <a:rPr lang="en-US" altLang="en-US" sz="2800" dirty="0">
                <a:solidFill>
                  <a:schemeClr val="bg1"/>
                </a:solidFill>
              </a:rPr>
              <a:t># Multi-Carrier </a:t>
            </a:r>
            <a:r>
              <a:rPr lang="en-US" altLang="en-US" sz="2800" dirty="0" smtClean="0">
                <a:solidFill>
                  <a:schemeClr val="bg1"/>
                </a:solidFill>
              </a:rPr>
              <a:t>Operation Preliminary Concept</a:t>
            </a:r>
            <a:endParaRPr lang="en-GB" sz="2800" dirty="0">
              <a:solidFill>
                <a:schemeClr val="bg1"/>
              </a:solidFill>
            </a:endParaRPr>
          </a:p>
        </p:txBody>
      </p:sp>
      <p:sp>
        <p:nvSpPr>
          <p:cNvPr id="3074" name="Rectangle 2"/>
          <p:cNvSpPr>
            <a:spLocks noGrp="1" noChangeArrowheads="1"/>
          </p:cNvSpPr>
          <p:nvPr>
            <p:ph type="body" idx="1"/>
          </p:nvPr>
        </p:nvSpPr>
        <p:spPr>
          <a:xfrm>
            <a:off x="677594" y="1945640"/>
            <a:ext cx="7772400" cy="396875"/>
          </a:xfrm>
          <a:ln/>
        </p:spPr>
        <p:txBody>
          <a:bodyPr/>
          <a:lstStyle/>
          <a:p>
            <a:pPr algn="ctr">
              <a:spcBef>
                <a:spcPts val="500"/>
              </a:spcBef>
              <a:tabLst>
                <a:tab pos="912813" algn="l"/>
                <a:tab pos="1827213" algn="l"/>
                <a:tab pos="2741613" algn="l"/>
                <a:tab pos="3656013" algn="l"/>
                <a:tab pos="4570413" algn="l"/>
                <a:tab pos="5484813" algn="l"/>
                <a:tab pos="6399213" algn="l"/>
                <a:tab pos="7313613" algn="l"/>
                <a:tab pos="8228013" algn="l"/>
                <a:tab pos="9142413" algn="l"/>
                <a:tab pos="10056813" algn="l"/>
              </a:tabLst>
            </a:pPr>
            <a:r>
              <a:rPr lang="en-GB" sz="2000" dirty="0"/>
              <a:t>Date</a:t>
            </a:r>
            <a:r>
              <a:rPr lang="en-GB" sz="2000" dirty="0" smtClean="0"/>
              <a:t>: </a:t>
            </a:r>
            <a:r>
              <a:rPr lang="en-GB" sz="2000" b="0" dirty="0" smtClean="0"/>
              <a:t>2025-03-06</a:t>
            </a:r>
            <a:endParaRPr lang="en-GB" sz="2000" b="0" dirty="0"/>
          </a:p>
        </p:txBody>
      </p:sp>
      <p:graphicFrame>
        <p:nvGraphicFramePr>
          <p:cNvPr id="2" name="表格 1"/>
          <p:cNvGraphicFramePr>
            <a:graphicFrameLocks noGrp="1"/>
          </p:cNvGraphicFramePr>
          <p:nvPr>
            <p:extLst>
              <p:ext uri="{D42A27DB-BD31-4B8C-83A1-F6EECF244321}">
                <p14:modId xmlns:p14="http://schemas.microsoft.com/office/powerpoint/2010/main" val="3506650049"/>
              </p:ext>
            </p:extLst>
          </p:nvPr>
        </p:nvGraphicFramePr>
        <p:xfrm>
          <a:off x="648286" y="3088640"/>
          <a:ext cx="8073093" cy="1178560"/>
        </p:xfrm>
        <a:graphic>
          <a:graphicData uri="http://schemas.openxmlformats.org/drawingml/2006/table">
            <a:tbl>
              <a:tblPr firstRow="1" bandRow="1">
                <a:tableStyleId>{5C22544A-7EE6-4342-B048-85BDC9FD1C3A}</a:tableStyleId>
              </a:tblPr>
              <a:tblGrid>
                <a:gridCol w="2691031">
                  <a:extLst>
                    <a:ext uri="{9D8B030D-6E8A-4147-A177-3AD203B41FA5}">
                      <a16:colId xmlns:a16="http://schemas.microsoft.com/office/drawing/2014/main" val="20000"/>
                    </a:ext>
                  </a:extLst>
                </a:gridCol>
                <a:gridCol w="2691031">
                  <a:extLst>
                    <a:ext uri="{9D8B030D-6E8A-4147-A177-3AD203B41FA5}">
                      <a16:colId xmlns:a16="http://schemas.microsoft.com/office/drawing/2014/main" val="20001"/>
                    </a:ext>
                  </a:extLst>
                </a:gridCol>
                <a:gridCol w="2691031">
                  <a:extLst>
                    <a:ext uri="{9D8B030D-6E8A-4147-A177-3AD203B41FA5}">
                      <a16:colId xmlns:a16="http://schemas.microsoft.com/office/drawing/2014/main" val="20003"/>
                    </a:ext>
                  </a:extLst>
                </a:gridCol>
              </a:tblGrid>
              <a:tr h="330201">
                <a:tc>
                  <a:txBody>
                    <a:bodyPr/>
                    <a:lstStyle/>
                    <a:p>
                      <a:r>
                        <a:rPr lang="en-US" altLang="zh-CN" dirty="0">
                          <a:solidFill>
                            <a:schemeClr val="tx1"/>
                          </a:solidFill>
                          <a:latin typeface="+mn-lt"/>
                        </a:rPr>
                        <a:t>Affiliation</a:t>
                      </a:r>
                      <a:endParaRPr lang="zh-CN" alt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latin typeface="+mn-lt"/>
                        </a:rPr>
                        <a:t>Contact </a:t>
                      </a:r>
                      <a:endParaRPr lang="zh-CN" alt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latin typeface="+mn-lt"/>
                        </a:rPr>
                        <a:t>Email</a:t>
                      </a:r>
                      <a:endParaRPr lang="zh-CN" alt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06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kern="1200" dirty="0" smtClean="0">
                          <a:solidFill>
                            <a:schemeClr val="tx1"/>
                          </a:solidFill>
                          <a:latin typeface="+mn-lt"/>
                          <a:ea typeface="+mn-ea"/>
                          <a:cs typeface="+mn-cs"/>
                        </a:rPr>
                        <a:t>Huawei </a:t>
                      </a:r>
                      <a:r>
                        <a:rPr lang="en-US" altLang="zh-CN" sz="1200" dirty="0" smtClean="0">
                          <a:solidFill>
                            <a:schemeClr val="tx1"/>
                          </a:solidFill>
                          <a:latin typeface="+mn-lt"/>
                        </a:rPr>
                        <a:t>Technologies.</a:t>
                      </a:r>
                      <a:r>
                        <a:rPr lang="en-US" altLang="zh-CN" sz="1200" baseline="0" dirty="0" smtClean="0">
                          <a:solidFill>
                            <a:schemeClr val="tx1"/>
                          </a:solidFill>
                          <a:latin typeface="+mn-lt"/>
                        </a:rPr>
                        <a:t> Co. Ltd</a:t>
                      </a:r>
                      <a:endParaRPr lang="zh-CN" altLang="en-US" sz="1200" dirty="0" smtClean="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altLang="zh-CN" sz="1200" kern="1200" dirty="0" smtClean="0">
                          <a:solidFill>
                            <a:schemeClr val="tx1"/>
                          </a:solidFill>
                          <a:latin typeface="+mn-lt"/>
                          <a:ea typeface="+mn-ea"/>
                          <a:cs typeface="+mn-cs"/>
                        </a:rPr>
                        <a:t>Dor Chay</a:t>
                      </a:r>
                      <a:endParaRPr lang="zh-CN" alt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200" dirty="0" smtClean="0">
                          <a:solidFill>
                            <a:schemeClr val="tx1"/>
                          </a:solidFill>
                          <a:latin typeface="+mn-lt"/>
                          <a:hlinkClick r:id="rId3"/>
                        </a:rPr>
                        <a:t>dor.chay@huawei.com</a:t>
                      </a:r>
                      <a:endParaRPr lang="zh-CN" altLang="en-US" sz="12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06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2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2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6" name="Rectangle 4"/>
          <p:cNvSpPr>
            <a:spLocks noChangeArrowheads="1"/>
          </p:cNvSpPr>
          <p:nvPr/>
        </p:nvSpPr>
        <p:spPr bwMode="auto">
          <a:xfrm>
            <a:off x="533400" y="2402840"/>
            <a:ext cx="1447800" cy="381000"/>
          </a:xfrm>
          <a:prstGeom prst="rect">
            <a:avLst/>
          </a:prstGeom>
          <a:noFill/>
          <a:ln w="9525">
            <a:noFill/>
            <a:round/>
            <a:headEnd/>
            <a:tailEnd/>
          </a:ln>
          <a:effectLst/>
        </p:spPr>
        <p:txBody>
          <a:bodyPr lIns="92160" tIns="46080" rIns="92160" bIns="46080"/>
          <a:lstStyle/>
          <a:p>
            <a:pPr defTabSz="449263" eaLnBrk="0" fontAlgn="base" hangingPunct="0">
              <a:spcBef>
                <a:spcPts val="500"/>
              </a:spcBef>
              <a:spcAft>
                <a:spcPct val="0"/>
              </a:spcAft>
              <a:buClr>
                <a:srgbClr val="000000"/>
              </a:buClr>
              <a:buSzPct val="100000"/>
              <a:buFont typeface="Times New Roman" pitchFamily="16" charset="0"/>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GB" sz="2000" dirty="0">
                <a:solidFill>
                  <a:srgbClr val="000000"/>
                </a:solidFill>
              </a:rPr>
              <a:t>Source:</a:t>
            </a:r>
          </a:p>
          <a:p>
            <a:pPr defTabSz="449263" eaLnBrk="0" fontAlgn="base" hangingPunct="0">
              <a:spcBef>
                <a:spcPts val="500"/>
              </a:spcBef>
              <a:spcAft>
                <a:spcPct val="0"/>
              </a:spcAft>
              <a:buClr>
                <a:srgbClr val="000000"/>
              </a:buClr>
              <a:buSzPct val="100000"/>
              <a:buFont typeface="Times New Roman" pitchFamily="16" charset="0"/>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endParaRPr lang="en-GB" sz="2000" dirty="0">
              <a:solidFill>
                <a:srgbClr val="000000"/>
              </a:solidFill>
            </a:endParaRPr>
          </a:p>
        </p:txBody>
      </p:sp>
      <p:sp>
        <p:nvSpPr>
          <p:cNvPr id="14" name="TextBox 13"/>
          <p:cNvSpPr txBox="1"/>
          <p:nvPr/>
        </p:nvSpPr>
        <p:spPr>
          <a:xfrm>
            <a:off x="2484794" y="4643993"/>
            <a:ext cx="367176" cy="369332"/>
          </a:xfrm>
          <a:prstGeom prst="rect">
            <a:avLst/>
          </a:prstGeom>
          <a:noFill/>
        </p:spPr>
        <p:txBody>
          <a:bodyPr wrap="square" rtlCol="0">
            <a:spAutoFit/>
          </a:bodyPr>
          <a:lstStyle/>
          <a:p>
            <a:pPr algn="l"/>
            <a:r>
              <a:rPr lang="en-US" dirty="0" smtClean="0">
                <a:solidFill>
                  <a:schemeClr val="tx1"/>
                </a:solidFill>
                <a:sym typeface="Wingdings 2" panose="05020102010507070707" pitchFamily="18" charset="2"/>
              </a:rPr>
              <a:t></a:t>
            </a:r>
            <a:endParaRPr lang="en-US" dirty="0" smtClean="0">
              <a:solidFill>
                <a:schemeClr val="tx1"/>
              </a:solidFill>
            </a:endParaRPr>
          </a:p>
        </p:txBody>
      </p:sp>
      <p:grpSp>
        <p:nvGrpSpPr>
          <p:cNvPr id="18" name="Group 17"/>
          <p:cNvGrpSpPr/>
          <p:nvPr/>
        </p:nvGrpSpPr>
        <p:grpSpPr>
          <a:xfrm>
            <a:off x="648286" y="4624702"/>
            <a:ext cx="5670748" cy="388623"/>
            <a:chOff x="648286" y="4643993"/>
            <a:chExt cx="5670748" cy="388623"/>
          </a:xfrm>
        </p:grpSpPr>
        <p:grpSp>
          <p:nvGrpSpPr>
            <p:cNvPr id="5" name="Group 4"/>
            <p:cNvGrpSpPr/>
            <p:nvPr/>
          </p:nvGrpSpPr>
          <p:grpSpPr>
            <a:xfrm>
              <a:off x="881096" y="4643993"/>
              <a:ext cx="5437938" cy="369332"/>
              <a:chOff x="1336245" y="4643993"/>
              <a:chExt cx="5437938" cy="369332"/>
            </a:xfrm>
          </p:grpSpPr>
          <p:sp>
            <p:nvSpPr>
              <p:cNvPr id="3" name="Rectangle 2"/>
              <p:cNvSpPr/>
              <p:nvPr/>
            </p:nvSpPr>
            <p:spPr>
              <a:xfrm>
                <a:off x="1336245" y="4643993"/>
                <a:ext cx="1370888" cy="369332"/>
              </a:xfrm>
              <a:prstGeom prst="rect">
                <a:avLst/>
              </a:prstGeom>
            </p:spPr>
            <p:txBody>
              <a:bodyPr wrap="none">
                <a:spAutoFit/>
              </a:bodyPr>
              <a:lstStyle/>
              <a:p>
                <a:r>
                  <a:rPr lang="en-US" dirty="0"/>
                  <a:t>For </a:t>
                </a:r>
                <a:r>
                  <a:rPr lang="en-US" dirty="0" smtClean="0"/>
                  <a:t>approval</a:t>
                </a:r>
                <a:endParaRPr lang="en-US" dirty="0"/>
              </a:p>
            </p:txBody>
          </p:sp>
          <p:sp>
            <p:nvSpPr>
              <p:cNvPr id="9" name="Rectangle 8"/>
              <p:cNvSpPr/>
              <p:nvPr/>
            </p:nvSpPr>
            <p:spPr>
              <a:xfrm>
                <a:off x="3160056" y="4643993"/>
                <a:ext cx="1524776" cy="369332"/>
              </a:xfrm>
              <a:prstGeom prst="rect">
                <a:avLst/>
              </a:prstGeom>
            </p:spPr>
            <p:txBody>
              <a:bodyPr wrap="none">
                <a:spAutoFit/>
              </a:bodyPr>
              <a:lstStyle/>
              <a:p>
                <a:r>
                  <a:rPr lang="en-US" dirty="0" smtClean="0"/>
                  <a:t>For discussion</a:t>
                </a:r>
                <a:endParaRPr lang="en-US" dirty="0"/>
              </a:p>
            </p:txBody>
          </p:sp>
          <p:sp>
            <p:nvSpPr>
              <p:cNvPr id="10" name="Rectangle 9"/>
              <p:cNvSpPr/>
              <p:nvPr/>
            </p:nvSpPr>
            <p:spPr>
              <a:xfrm>
                <a:off x="5121166" y="4643993"/>
                <a:ext cx="1653017" cy="369332"/>
              </a:xfrm>
              <a:prstGeom prst="rect">
                <a:avLst/>
              </a:prstGeom>
            </p:spPr>
            <p:txBody>
              <a:bodyPr wrap="none">
                <a:spAutoFit/>
              </a:bodyPr>
              <a:lstStyle/>
              <a:p>
                <a:r>
                  <a:rPr lang="en-US" dirty="0" smtClean="0"/>
                  <a:t>For </a:t>
                </a:r>
                <a:r>
                  <a:rPr lang="en-US" dirty="0"/>
                  <a:t>information</a:t>
                </a:r>
              </a:p>
            </p:txBody>
          </p:sp>
        </p:grpSp>
        <p:sp>
          <p:nvSpPr>
            <p:cNvPr id="15" name="Rectangle 14"/>
            <p:cNvSpPr/>
            <p:nvPr/>
          </p:nvSpPr>
          <p:spPr>
            <a:xfrm>
              <a:off x="648286" y="466328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16" name="Rectangle 15"/>
            <p:cNvSpPr/>
            <p:nvPr/>
          </p:nvSpPr>
          <p:spPr>
            <a:xfrm>
              <a:off x="2479385" y="466328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17" name="Rectangle 16"/>
            <p:cNvSpPr/>
            <p:nvPr/>
          </p:nvSpPr>
          <p:spPr>
            <a:xfrm>
              <a:off x="4455205" y="466328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grpSp>
    </p:spTree>
    <p:extLst>
      <p:ext uri="{BB962C8B-B14F-4D97-AF65-F5344CB8AC3E}">
        <p14:creationId xmlns:p14="http://schemas.microsoft.com/office/powerpoint/2010/main" val="317446228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46529-8606-4502-8C78-845CCDCA58E0}"/>
              </a:ext>
            </a:extLst>
          </p:cNvPr>
          <p:cNvSpPr>
            <a:spLocks noGrp="1"/>
          </p:cNvSpPr>
          <p:nvPr>
            <p:ph type="title"/>
          </p:nvPr>
        </p:nvSpPr>
        <p:spPr/>
        <p:txBody>
          <a:bodyPr/>
          <a:lstStyle/>
          <a:p>
            <a:r>
              <a:rPr lang="en-US" altLang="en-US" dirty="0">
                <a:solidFill>
                  <a:schemeClr val="bg1"/>
                </a:solidFill>
              </a:rPr>
              <a:t>Preliminary</a:t>
            </a:r>
            <a:r>
              <a:rPr lang="en-US" dirty="0" smtClean="0"/>
              <a:t> Concept</a:t>
            </a:r>
            <a:endParaRPr lang="en-US" dirty="0"/>
          </a:p>
        </p:txBody>
      </p:sp>
      <p:sp>
        <p:nvSpPr>
          <p:cNvPr id="3" name="Content Placeholder 2">
            <a:extLst>
              <a:ext uri="{FF2B5EF4-FFF2-40B4-BE49-F238E27FC236}">
                <a16:creationId xmlns:a16="http://schemas.microsoft.com/office/drawing/2014/main" id="{AA3B5D18-A128-4C8A-9763-E97484452182}"/>
              </a:ext>
            </a:extLst>
          </p:cNvPr>
          <p:cNvSpPr>
            <a:spLocks noGrp="1"/>
          </p:cNvSpPr>
          <p:nvPr>
            <p:ph idx="1"/>
          </p:nvPr>
        </p:nvSpPr>
        <p:spPr>
          <a:xfrm>
            <a:off x="685799" y="1823545"/>
            <a:ext cx="7770813" cy="4113213"/>
          </a:xfrm>
        </p:spPr>
        <p:txBody>
          <a:bodyPr/>
          <a:lstStyle/>
          <a:p>
            <a:pPr marL="400050">
              <a:buFont typeface="Arial" panose="020B0604020202020204" pitchFamily="34" charset="0"/>
              <a:buChar char="•"/>
            </a:pPr>
            <a:r>
              <a:rPr lang="en-US" sz="1800" dirty="0" smtClean="0"/>
              <a:t>SC Configuration / Removal</a:t>
            </a:r>
          </a:p>
          <a:p>
            <a:pPr marL="800100" lvl="1">
              <a:buFont typeface="Arial" panose="020B0604020202020204" pitchFamily="34" charset="0"/>
              <a:buChar char="•"/>
            </a:pPr>
            <a:r>
              <a:rPr lang="en-US" sz="1400" dirty="0" smtClean="0">
                <a:solidFill>
                  <a:schemeClr val="tx1"/>
                </a:solidFill>
              </a:rPr>
              <a:t>Configuration &amp; removal are subject to the SC link quality (e.g. RSRP, PER etc.)</a:t>
            </a:r>
          </a:p>
          <a:p>
            <a:pPr marL="800100" lvl="1">
              <a:buFont typeface="Arial" panose="020B0604020202020204" pitchFamily="34" charset="0"/>
              <a:buChar char="•"/>
            </a:pPr>
            <a:r>
              <a:rPr lang="en-US" sz="1400" dirty="0">
                <a:solidFill>
                  <a:schemeClr val="tx1"/>
                </a:solidFill>
              </a:rPr>
              <a:t>E.g. </a:t>
            </a:r>
            <a:r>
              <a:rPr lang="en-US" sz="1400" dirty="0" smtClean="0">
                <a:solidFill>
                  <a:schemeClr val="tx1"/>
                </a:solidFill>
              </a:rPr>
              <a:t>beam management failure will cause </a:t>
            </a:r>
            <a:r>
              <a:rPr lang="en-US" sz="1400" dirty="0" smtClean="0">
                <a:solidFill>
                  <a:schemeClr val="tx1"/>
                </a:solidFill>
              </a:rPr>
              <a:t>removal</a:t>
            </a:r>
            <a:r>
              <a:rPr lang="en-US" sz="1400" dirty="0" smtClean="0">
                <a:solidFill>
                  <a:schemeClr val="tx1"/>
                </a:solidFill>
              </a:rPr>
              <a:t> </a:t>
            </a:r>
            <a:r>
              <a:rPr lang="en-US" sz="1400" dirty="0" smtClean="0">
                <a:solidFill>
                  <a:schemeClr val="tx1"/>
                </a:solidFill>
              </a:rPr>
              <a:t>of SC</a:t>
            </a:r>
            <a:endParaRPr lang="en-US" sz="1400" dirty="0">
              <a:solidFill>
                <a:schemeClr val="tx1"/>
              </a:solidFill>
            </a:endParaRPr>
          </a:p>
          <a:p>
            <a:pPr marL="400050">
              <a:buFont typeface="Arial" panose="020B0604020202020204" pitchFamily="34" charset="0"/>
              <a:buChar char="•"/>
            </a:pPr>
            <a:endParaRPr lang="en-US" sz="1800" b="0" dirty="0">
              <a:solidFill>
                <a:schemeClr val="tx1"/>
              </a:solidFill>
            </a:endParaRPr>
          </a:p>
          <a:p>
            <a:pPr marL="400050">
              <a:buFont typeface="Arial" panose="020B0604020202020204" pitchFamily="34" charset="0"/>
              <a:buChar char="•"/>
            </a:pPr>
            <a:r>
              <a:rPr lang="en-US" sz="1800" b="0" dirty="0">
                <a:solidFill>
                  <a:schemeClr val="tx1"/>
                </a:solidFill>
              </a:rPr>
              <a:t>	</a:t>
            </a:r>
            <a:r>
              <a:rPr lang="en-US" sz="1800" dirty="0">
                <a:solidFill>
                  <a:schemeClr val="tx1"/>
                </a:solidFill>
              </a:rPr>
              <a:t>Power </a:t>
            </a:r>
            <a:r>
              <a:rPr lang="en-US" sz="1800" dirty="0" smtClean="0">
                <a:solidFill>
                  <a:schemeClr val="tx1"/>
                </a:solidFill>
              </a:rPr>
              <a:t>Management (SC Activation / Deactivation)</a:t>
            </a:r>
            <a:endParaRPr lang="en-US" sz="1800" dirty="0">
              <a:solidFill>
                <a:schemeClr val="tx1"/>
              </a:solidFill>
            </a:endParaRPr>
          </a:p>
          <a:p>
            <a:pPr marL="800100" lvl="1">
              <a:buFont typeface="Arial" panose="020B0604020202020204" pitchFamily="34" charset="0"/>
              <a:buChar char="•"/>
            </a:pPr>
            <a:r>
              <a:rPr lang="en-US" sz="1400" dirty="0">
                <a:solidFill>
                  <a:schemeClr val="tx1"/>
                </a:solidFill>
              </a:rPr>
              <a:t>The primary carrier is typically in an “always-on” state</a:t>
            </a:r>
          </a:p>
          <a:p>
            <a:pPr marL="800100" lvl="1">
              <a:buFont typeface="Arial" panose="020B0604020202020204" pitchFamily="34" charset="0"/>
              <a:buChar char="•"/>
            </a:pPr>
            <a:r>
              <a:rPr lang="en-US" sz="1400" dirty="0">
                <a:solidFill>
                  <a:schemeClr val="tx1"/>
                </a:solidFill>
              </a:rPr>
              <a:t>The secondary carrier is dynamically </a:t>
            </a:r>
            <a:r>
              <a:rPr lang="en-US" sz="1400" dirty="0" smtClean="0">
                <a:solidFill>
                  <a:schemeClr val="tx1"/>
                </a:solidFill>
              </a:rPr>
              <a:t>activated/de-activated</a:t>
            </a:r>
            <a:endParaRPr lang="en-US" sz="1400" dirty="0">
              <a:solidFill>
                <a:schemeClr val="tx1"/>
              </a:solidFill>
            </a:endParaRPr>
          </a:p>
          <a:p>
            <a:pPr marL="800100" lvl="1">
              <a:buFont typeface="Arial" panose="020B0604020202020204" pitchFamily="34" charset="0"/>
              <a:buChar char="•"/>
            </a:pPr>
            <a:r>
              <a:rPr lang="en-US" sz="1400" dirty="0" smtClean="0"/>
              <a:t>Activation/Deactivation is controlled by the G-node using MAC Control Element (CE)</a:t>
            </a:r>
          </a:p>
          <a:p>
            <a:pPr marL="800100" lvl="1">
              <a:buFont typeface="Arial" panose="020B0604020202020204" pitchFamily="34" charset="0"/>
              <a:buChar char="•"/>
            </a:pPr>
            <a:r>
              <a:rPr lang="en-US" sz="1400" dirty="0" smtClean="0"/>
              <a:t>Activate SC when:</a:t>
            </a:r>
          </a:p>
          <a:p>
            <a:pPr marL="1200150" lvl="2">
              <a:buFont typeface="Arial" panose="020B0604020202020204" pitchFamily="34" charset="0"/>
              <a:buChar char="•"/>
            </a:pPr>
            <a:r>
              <a:rPr lang="en-US" sz="1200" dirty="0" smtClean="0"/>
              <a:t>Buffer size &gt; </a:t>
            </a:r>
            <a:r>
              <a:rPr lang="en-US" sz="1200" i="1" dirty="0" err="1" smtClean="0"/>
              <a:t>BufferSizeActThreshold</a:t>
            </a:r>
            <a:r>
              <a:rPr lang="en-US" sz="1200" dirty="0" smtClean="0"/>
              <a:t> (Threshold can be adjusted to PC data rate</a:t>
            </a:r>
            <a:r>
              <a:rPr lang="en-US" sz="1200" dirty="0" smtClean="0"/>
              <a:t>) or</a:t>
            </a:r>
            <a:endParaRPr lang="en-US" sz="1200" dirty="0" smtClean="0"/>
          </a:p>
          <a:p>
            <a:pPr marL="1200150" lvl="2">
              <a:buFont typeface="Arial" panose="020B0604020202020204" pitchFamily="34" charset="0"/>
              <a:buChar char="•"/>
            </a:pPr>
            <a:r>
              <a:rPr lang="en-US" sz="1200" dirty="0" smtClean="0"/>
              <a:t>Head of queue delay &gt; </a:t>
            </a:r>
            <a:r>
              <a:rPr lang="en-US" sz="1200" i="1" dirty="0" err="1" smtClean="0"/>
              <a:t>HoqDelayActThreshold</a:t>
            </a:r>
            <a:r>
              <a:rPr lang="en-US" sz="1200" dirty="0" smtClean="0"/>
              <a:t> </a:t>
            </a:r>
          </a:p>
          <a:p>
            <a:pPr marL="800100" lvl="1">
              <a:buFont typeface="Arial" panose="020B0604020202020204" pitchFamily="34" charset="0"/>
              <a:buChar char="•"/>
            </a:pPr>
            <a:r>
              <a:rPr lang="en-US" sz="1400" dirty="0" smtClean="0"/>
              <a:t>Deactivate </a:t>
            </a:r>
            <a:r>
              <a:rPr lang="en-US" sz="1400" dirty="0"/>
              <a:t>SC when:</a:t>
            </a:r>
          </a:p>
          <a:p>
            <a:pPr marL="1200150" lvl="2">
              <a:buFont typeface="Arial" panose="020B0604020202020204" pitchFamily="34" charset="0"/>
              <a:buChar char="•"/>
            </a:pPr>
            <a:r>
              <a:rPr lang="en-US" sz="1200" dirty="0"/>
              <a:t>Buffer size </a:t>
            </a:r>
            <a:r>
              <a:rPr lang="en-US" sz="1200" dirty="0" smtClean="0"/>
              <a:t>&lt; </a:t>
            </a:r>
            <a:r>
              <a:rPr lang="en-US" sz="1200" i="1" dirty="0" err="1" smtClean="0"/>
              <a:t>BufferSizeDeactThreshold</a:t>
            </a:r>
            <a:r>
              <a:rPr lang="en-US" sz="1200" dirty="0" smtClean="0"/>
              <a:t> </a:t>
            </a:r>
            <a:r>
              <a:rPr lang="en-US" sz="1200" dirty="0"/>
              <a:t>(Threshold can be adjusted to PC data </a:t>
            </a:r>
            <a:r>
              <a:rPr lang="en-US" sz="1200" dirty="0" smtClean="0"/>
              <a:t>rate</a:t>
            </a:r>
            <a:r>
              <a:rPr lang="en-US" sz="1200" dirty="0" smtClean="0"/>
              <a:t>) or</a:t>
            </a:r>
            <a:endParaRPr lang="en-US" sz="1200" dirty="0"/>
          </a:p>
          <a:p>
            <a:pPr marL="1200150" lvl="2">
              <a:buFont typeface="Arial" panose="020B0604020202020204" pitchFamily="34" charset="0"/>
              <a:buChar char="•"/>
            </a:pPr>
            <a:r>
              <a:rPr lang="en-US" sz="1200" dirty="0"/>
              <a:t>Head of queue delay </a:t>
            </a:r>
            <a:r>
              <a:rPr lang="en-US" sz="1200" dirty="0" smtClean="0"/>
              <a:t>&lt; </a:t>
            </a:r>
            <a:r>
              <a:rPr lang="en-US" sz="1200" i="1" dirty="0" err="1" smtClean="0"/>
              <a:t>HoqDelayDeactThreshold</a:t>
            </a:r>
            <a:endParaRPr lang="en-US" sz="1400" dirty="0"/>
          </a:p>
          <a:p>
            <a:pPr marL="800100" lvl="1">
              <a:buFont typeface="Arial" panose="020B0604020202020204" pitchFamily="34" charset="0"/>
              <a:buChar char="•"/>
            </a:pPr>
            <a:r>
              <a:rPr lang="en-US" sz="1800" b="0" dirty="0" smtClean="0">
                <a:solidFill>
                  <a:schemeClr val="tx1"/>
                </a:solidFill>
              </a:rPr>
              <a:t>	</a:t>
            </a:r>
            <a:r>
              <a:rPr lang="en-US" sz="1400" dirty="0" smtClean="0"/>
              <a:t>Need </a:t>
            </a:r>
            <a:r>
              <a:rPr lang="en-US" sz="1400" dirty="0"/>
              <a:t>consider the option of activate/deactivate separately for UL/DL </a:t>
            </a:r>
          </a:p>
        </p:txBody>
      </p:sp>
      <p:sp>
        <p:nvSpPr>
          <p:cNvPr id="4" name="Slide Number Placeholder 3">
            <a:extLst>
              <a:ext uri="{FF2B5EF4-FFF2-40B4-BE49-F238E27FC236}">
                <a16:creationId xmlns:a16="http://schemas.microsoft.com/office/drawing/2014/main" id="{9845EE16-6543-4DB2-829A-B6A6E8D777DE}"/>
              </a:ext>
            </a:extLst>
          </p:cNvPr>
          <p:cNvSpPr>
            <a:spLocks noGrp="1"/>
          </p:cNvSpPr>
          <p:nvPr>
            <p:ph type="sldNum" idx="12"/>
          </p:nvPr>
        </p:nvSpPr>
        <p:spPr/>
        <p:txBody>
          <a:bodyPr/>
          <a:lstStyle/>
          <a:p>
            <a:r>
              <a:rPr lang="en-GB"/>
              <a:t>Slide </a:t>
            </a:r>
            <a:fld id="{440F5867-744E-4AA6-B0ED-4C44D2DFBB7B}" type="slidenum">
              <a:rPr lang="en-GB" smtClean="0"/>
              <a:pPr/>
              <a:t>10</a:t>
            </a:fld>
            <a:endParaRPr lang="en-GB" dirty="0"/>
          </a:p>
        </p:txBody>
      </p:sp>
    </p:spTree>
    <p:extLst>
      <p:ext uri="{BB962C8B-B14F-4D97-AF65-F5344CB8AC3E}">
        <p14:creationId xmlns:p14="http://schemas.microsoft.com/office/powerpoint/2010/main" val="9204617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46529-8606-4502-8C78-845CCDCA58E0}"/>
              </a:ext>
            </a:extLst>
          </p:cNvPr>
          <p:cNvSpPr>
            <a:spLocks noGrp="1"/>
          </p:cNvSpPr>
          <p:nvPr>
            <p:ph type="title"/>
          </p:nvPr>
        </p:nvSpPr>
        <p:spPr/>
        <p:txBody>
          <a:bodyPr/>
          <a:lstStyle/>
          <a:p>
            <a:r>
              <a:rPr lang="en-US" altLang="en-US" dirty="0">
                <a:solidFill>
                  <a:schemeClr val="bg1"/>
                </a:solidFill>
              </a:rPr>
              <a:t>Preliminary</a:t>
            </a:r>
            <a:r>
              <a:rPr lang="en-US" dirty="0" smtClean="0"/>
              <a:t> Concept</a:t>
            </a:r>
            <a:endParaRPr lang="en-US" dirty="0"/>
          </a:p>
        </p:txBody>
      </p:sp>
      <p:sp>
        <p:nvSpPr>
          <p:cNvPr id="3" name="Content Placeholder 2">
            <a:extLst>
              <a:ext uri="{FF2B5EF4-FFF2-40B4-BE49-F238E27FC236}">
                <a16:creationId xmlns:a16="http://schemas.microsoft.com/office/drawing/2014/main" id="{AA3B5D18-A128-4C8A-9763-E97484452182}"/>
              </a:ext>
            </a:extLst>
          </p:cNvPr>
          <p:cNvSpPr>
            <a:spLocks noGrp="1"/>
          </p:cNvSpPr>
          <p:nvPr>
            <p:ph idx="1"/>
          </p:nvPr>
        </p:nvSpPr>
        <p:spPr>
          <a:xfrm>
            <a:off x="685799" y="1823545"/>
            <a:ext cx="7770813" cy="4113213"/>
          </a:xfrm>
        </p:spPr>
        <p:txBody>
          <a:bodyPr/>
          <a:lstStyle/>
          <a:p>
            <a:pPr marL="400050">
              <a:buFont typeface="Arial" panose="020B0604020202020204" pitchFamily="34" charset="0"/>
              <a:buChar char="•"/>
            </a:pPr>
            <a:r>
              <a:rPr lang="en-US" sz="1800" dirty="0" smtClean="0">
                <a:solidFill>
                  <a:schemeClr val="tx1"/>
                </a:solidFill>
              </a:rPr>
              <a:t>Measurement </a:t>
            </a:r>
            <a:r>
              <a:rPr lang="en-US" sz="1800" dirty="0">
                <a:solidFill>
                  <a:schemeClr val="tx1"/>
                </a:solidFill>
              </a:rPr>
              <a:t>Items Required from T-node </a:t>
            </a:r>
            <a:r>
              <a:rPr lang="en-US" sz="1800" dirty="0" smtClean="0">
                <a:solidFill>
                  <a:schemeClr val="tx1"/>
                </a:solidFill>
              </a:rPr>
              <a:t>for Activation Decision:</a:t>
            </a:r>
          </a:p>
          <a:p>
            <a:pPr marL="800100" lvl="1">
              <a:buFont typeface="Arial" panose="020B0604020202020204" pitchFamily="34" charset="0"/>
              <a:buChar char="•"/>
            </a:pPr>
            <a:r>
              <a:rPr lang="en-US" sz="1400" dirty="0" smtClean="0">
                <a:solidFill>
                  <a:schemeClr val="tx1"/>
                </a:solidFill>
              </a:rPr>
              <a:t>RSRP </a:t>
            </a:r>
            <a:r>
              <a:rPr lang="en-US" sz="1400" dirty="0">
                <a:solidFill>
                  <a:schemeClr val="tx1"/>
                </a:solidFill>
              </a:rPr>
              <a:t>[</a:t>
            </a:r>
            <a:r>
              <a:rPr lang="en-US" sz="1400" dirty="0" err="1">
                <a:solidFill>
                  <a:schemeClr val="tx1"/>
                </a:solidFill>
              </a:rPr>
              <a:t>dBm</a:t>
            </a:r>
            <a:r>
              <a:rPr lang="en-US" sz="1400" dirty="0">
                <a:solidFill>
                  <a:schemeClr val="tx1"/>
                </a:solidFill>
              </a:rPr>
              <a:t>]</a:t>
            </a:r>
          </a:p>
          <a:p>
            <a:pPr marL="800100" lvl="1">
              <a:buFont typeface="Arial" panose="020B0604020202020204" pitchFamily="34" charset="0"/>
              <a:buChar char="•"/>
            </a:pPr>
            <a:r>
              <a:rPr lang="en-US" sz="1400" dirty="0" smtClean="0">
                <a:solidFill>
                  <a:schemeClr val="tx1"/>
                </a:solidFill>
              </a:rPr>
              <a:t>RSSI </a:t>
            </a:r>
            <a:r>
              <a:rPr lang="en-US" sz="1400" dirty="0">
                <a:solidFill>
                  <a:schemeClr val="tx1"/>
                </a:solidFill>
              </a:rPr>
              <a:t>[</a:t>
            </a:r>
            <a:r>
              <a:rPr lang="en-US" sz="1400" dirty="0" err="1">
                <a:solidFill>
                  <a:schemeClr val="tx1"/>
                </a:solidFill>
              </a:rPr>
              <a:t>dBm</a:t>
            </a:r>
            <a:r>
              <a:rPr lang="en-US" sz="1400" dirty="0">
                <a:solidFill>
                  <a:schemeClr val="tx1"/>
                </a:solidFill>
              </a:rPr>
              <a:t>]</a:t>
            </a:r>
          </a:p>
          <a:p>
            <a:pPr marL="800100" lvl="1">
              <a:buFont typeface="Arial" panose="020B0604020202020204" pitchFamily="34" charset="0"/>
              <a:buChar char="•"/>
            </a:pPr>
            <a:r>
              <a:rPr lang="en-US" sz="1400" dirty="0" smtClean="0">
                <a:solidFill>
                  <a:schemeClr val="tx1"/>
                </a:solidFill>
              </a:rPr>
              <a:t>SNR </a:t>
            </a:r>
            <a:r>
              <a:rPr lang="en-US" sz="1400" dirty="0">
                <a:solidFill>
                  <a:schemeClr val="tx1"/>
                </a:solidFill>
              </a:rPr>
              <a:t>[</a:t>
            </a:r>
            <a:r>
              <a:rPr lang="en-US" sz="1400" dirty="0" smtClean="0">
                <a:solidFill>
                  <a:schemeClr val="tx1"/>
                </a:solidFill>
              </a:rPr>
              <a:t>dB]</a:t>
            </a:r>
            <a:endParaRPr lang="en-US" sz="1400" dirty="0">
              <a:solidFill>
                <a:schemeClr val="tx1"/>
              </a:solidFill>
            </a:endParaRPr>
          </a:p>
          <a:p>
            <a:pPr marL="800100" lvl="1">
              <a:buFont typeface="Arial" panose="020B0604020202020204" pitchFamily="34" charset="0"/>
              <a:buChar char="•"/>
            </a:pPr>
            <a:r>
              <a:rPr lang="en-US" sz="1400" dirty="0" smtClean="0">
                <a:solidFill>
                  <a:schemeClr val="tx1"/>
                </a:solidFill>
              </a:rPr>
              <a:t>PER [%]</a:t>
            </a:r>
          </a:p>
          <a:p>
            <a:pPr marL="800100" lvl="1">
              <a:buFont typeface="Arial" panose="020B0604020202020204" pitchFamily="34" charset="0"/>
              <a:buChar char="•"/>
            </a:pPr>
            <a:r>
              <a:rPr lang="en-US" sz="1400" dirty="0" smtClean="0">
                <a:solidFill>
                  <a:schemeClr val="tx1"/>
                </a:solidFill>
              </a:rPr>
              <a:t>Buffer Status [KB]</a:t>
            </a:r>
          </a:p>
          <a:p>
            <a:pPr marL="800100" lvl="1">
              <a:buFont typeface="Arial" panose="020B0604020202020204" pitchFamily="34" charset="0"/>
              <a:buChar char="•"/>
            </a:pPr>
            <a:r>
              <a:rPr lang="en-US" sz="1400" dirty="0" smtClean="0">
                <a:solidFill>
                  <a:schemeClr val="tx1"/>
                </a:solidFill>
              </a:rPr>
              <a:t>Head of Queue Delay [</a:t>
            </a:r>
            <a:r>
              <a:rPr lang="en-US" sz="1400" dirty="0" err="1" smtClean="0">
                <a:solidFill>
                  <a:schemeClr val="tx1"/>
                </a:solidFill>
              </a:rPr>
              <a:t>usec</a:t>
            </a:r>
            <a:r>
              <a:rPr lang="en-US" sz="1400" dirty="0" smtClean="0">
                <a:solidFill>
                  <a:schemeClr val="tx1"/>
                </a:solidFill>
              </a:rPr>
              <a:t>]</a:t>
            </a:r>
          </a:p>
          <a:p>
            <a:pPr marL="800100" lvl="1">
              <a:buFont typeface="Arial" panose="020B0604020202020204" pitchFamily="34" charset="0"/>
              <a:buChar char="•"/>
            </a:pPr>
            <a:r>
              <a:rPr lang="en-US" sz="1400" dirty="0" err="1" smtClean="0">
                <a:solidFill>
                  <a:schemeClr val="tx1"/>
                </a:solidFill>
              </a:rPr>
              <a:t>Tx</a:t>
            </a:r>
            <a:r>
              <a:rPr lang="en-US" sz="1400" dirty="0" smtClean="0">
                <a:solidFill>
                  <a:schemeClr val="tx1"/>
                </a:solidFill>
              </a:rPr>
              <a:t> </a:t>
            </a:r>
            <a:r>
              <a:rPr lang="en-US" sz="1400" dirty="0">
                <a:solidFill>
                  <a:schemeClr val="tx1"/>
                </a:solidFill>
              </a:rPr>
              <a:t>Power </a:t>
            </a:r>
            <a:r>
              <a:rPr lang="en-US" sz="1400" dirty="0" smtClean="0">
                <a:solidFill>
                  <a:schemeClr val="tx1"/>
                </a:solidFill>
              </a:rPr>
              <a:t>Headroom [</a:t>
            </a:r>
            <a:r>
              <a:rPr lang="en-US" sz="1400" dirty="0" err="1" smtClean="0">
                <a:solidFill>
                  <a:schemeClr val="tx1"/>
                </a:solidFill>
              </a:rPr>
              <a:t>dBm</a:t>
            </a:r>
            <a:r>
              <a:rPr lang="en-US" sz="1400" dirty="0" smtClean="0">
                <a:solidFill>
                  <a:schemeClr val="tx1"/>
                </a:solidFill>
              </a:rPr>
              <a:t>]</a:t>
            </a:r>
            <a:endParaRPr lang="en-US" sz="1400" dirty="0">
              <a:solidFill>
                <a:schemeClr val="tx1"/>
              </a:solidFill>
            </a:endParaRPr>
          </a:p>
          <a:p>
            <a:pPr marL="400050">
              <a:buFont typeface="Arial" panose="020B0604020202020204" pitchFamily="34" charset="0"/>
              <a:buChar char="•"/>
            </a:pPr>
            <a:endParaRPr lang="en-US" sz="1800" b="0" dirty="0">
              <a:solidFill>
                <a:schemeClr val="tx1"/>
              </a:solidFill>
            </a:endParaRPr>
          </a:p>
          <a:p>
            <a:pPr marL="57150" indent="0"/>
            <a:endParaRPr lang="en-US" sz="1800" b="0" dirty="0" smtClean="0">
              <a:solidFill>
                <a:schemeClr val="tx1"/>
              </a:solidFill>
            </a:endParaRPr>
          </a:p>
        </p:txBody>
      </p:sp>
      <p:sp>
        <p:nvSpPr>
          <p:cNvPr id="4" name="Slide Number Placeholder 3">
            <a:extLst>
              <a:ext uri="{FF2B5EF4-FFF2-40B4-BE49-F238E27FC236}">
                <a16:creationId xmlns:a16="http://schemas.microsoft.com/office/drawing/2014/main" id="{9845EE16-6543-4DB2-829A-B6A6E8D777DE}"/>
              </a:ext>
            </a:extLst>
          </p:cNvPr>
          <p:cNvSpPr>
            <a:spLocks noGrp="1"/>
          </p:cNvSpPr>
          <p:nvPr>
            <p:ph type="sldNum" idx="12"/>
          </p:nvPr>
        </p:nvSpPr>
        <p:spPr/>
        <p:txBody>
          <a:bodyPr/>
          <a:lstStyle/>
          <a:p>
            <a:r>
              <a:rPr lang="en-GB"/>
              <a:t>Slide </a:t>
            </a:r>
            <a:fld id="{440F5867-744E-4AA6-B0ED-4C44D2DFBB7B}" type="slidenum">
              <a:rPr lang="en-GB" smtClean="0"/>
              <a:pPr/>
              <a:t>11</a:t>
            </a:fld>
            <a:endParaRPr lang="en-GB" dirty="0"/>
          </a:p>
        </p:txBody>
      </p:sp>
    </p:spTree>
    <p:extLst>
      <p:ext uri="{BB962C8B-B14F-4D97-AF65-F5344CB8AC3E}">
        <p14:creationId xmlns:p14="http://schemas.microsoft.com/office/powerpoint/2010/main" val="17471070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an 35"/>
          <p:cNvSpPr/>
          <p:nvPr/>
        </p:nvSpPr>
        <p:spPr bwMode="auto">
          <a:xfrm>
            <a:off x="7393985" y="4610919"/>
            <a:ext cx="901397" cy="1001110"/>
          </a:xfrm>
          <a:prstGeom prst="can">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S Gothic" charset="-128"/>
            </a:endParaRPr>
          </a:p>
        </p:txBody>
      </p:sp>
      <p:sp>
        <p:nvSpPr>
          <p:cNvPr id="37" name="TextBox 36"/>
          <p:cNvSpPr txBox="1"/>
          <p:nvPr/>
        </p:nvSpPr>
        <p:spPr>
          <a:xfrm>
            <a:off x="7264763" y="4862140"/>
            <a:ext cx="1159840" cy="646331"/>
          </a:xfrm>
          <a:prstGeom prst="rect">
            <a:avLst/>
          </a:prstGeom>
          <a:noFill/>
        </p:spPr>
        <p:txBody>
          <a:bodyPr wrap="square" rtlCol="0">
            <a:spAutoFit/>
          </a:bodyPr>
          <a:lstStyle/>
          <a:p>
            <a:pPr algn="ctr"/>
            <a:r>
              <a:rPr lang="en-US" dirty="0" smtClean="0">
                <a:solidFill>
                  <a:schemeClr val="tx1"/>
                </a:solidFill>
              </a:rPr>
              <a:t>FB2 Channel</a:t>
            </a:r>
          </a:p>
        </p:txBody>
      </p:sp>
      <p:sp>
        <p:nvSpPr>
          <p:cNvPr id="2" name="Title 1">
            <a:extLst>
              <a:ext uri="{FF2B5EF4-FFF2-40B4-BE49-F238E27FC236}">
                <a16:creationId xmlns:a16="http://schemas.microsoft.com/office/drawing/2014/main" id="{5B846529-8606-4502-8C78-845CCDCA58E0}"/>
              </a:ext>
            </a:extLst>
          </p:cNvPr>
          <p:cNvSpPr>
            <a:spLocks noGrp="1"/>
          </p:cNvSpPr>
          <p:nvPr>
            <p:ph type="title"/>
          </p:nvPr>
        </p:nvSpPr>
        <p:spPr/>
        <p:txBody>
          <a:bodyPr/>
          <a:lstStyle/>
          <a:p>
            <a:r>
              <a:rPr lang="en-US" altLang="en-US" dirty="0">
                <a:solidFill>
                  <a:schemeClr val="bg1"/>
                </a:solidFill>
              </a:rPr>
              <a:t>Preliminary</a:t>
            </a:r>
            <a:r>
              <a:rPr lang="en-US" dirty="0" smtClean="0"/>
              <a:t> Concept</a:t>
            </a:r>
            <a:endParaRPr lang="en-US" dirty="0"/>
          </a:p>
        </p:txBody>
      </p:sp>
      <p:sp>
        <p:nvSpPr>
          <p:cNvPr id="3" name="Content Placeholder 2">
            <a:extLst>
              <a:ext uri="{FF2B5EF4-FFF2-40B4-BE49-F238E27FC236}">
                <a16:creationId xmlns:a16="http://schemas.microsoft.com/office/drawing/2014/main" id="{AA3B5D18-A128-4C8A-9763-E97484452182}"/>
              </a:ext>
            </a:extLst>
          </p:cNvPr>
          <p:cNvSpPr>
            <a:spLocks noGrp="1"/>
          </p:cNvSpPr>
          <p:nvPr>
            <p:ph idx="1"/>
          </p:nvPr>
        </p:nvSpPr>
        <p:spPr>
          <a:xfrm>
            <a:off x="685799" y="1823545"/>
            <a:ext cx="7770813" cy="1765363"/>
          </a:xfrm>
        </p:spPr>
        <p:txBody>
          <a:bodyPr/>
          <a:lstStyle/>
          <a:p>
            <a:pPr marL="400050">
              <a:buFont typeface="Arial" panose="020B0604020202020204" pitchFamily="34" charset="0"/>
              <a:buChar char="•"/>
            </a:pPr>
            <a:r>
              <a:rPr lang="en-US" sz="1800" dirty="0" smtClean="0">
                <a:solidFill>
                  <a:schemeClr val="tx1"/>
                </a:solidFill>
              </a:rPr>
              <a:t>Traffic Stream to Carrier Mapping &amp; Load Balancing</a:t>
            </a:r>
          </a:p>
          <a:p>
            <a:pPr marL="800100" lvl="1">
              <a:buFont typeface="Arial" panose="020B0604020202020204" pitchFamily="34" charset="0"/>
              <a:buChar char="•"/>
            </a:pPr>
            <a:r>
              <a:rPr lang="en-US" sz="1400" dirty="0">
                <a:solidFill>
                  <a:schemeClr val="tx1"/>
                </a:solidFill>
              </a:rPr>
              <a:t>Traffic streams to carrier mapping is controlled by the G-node</a:t>
            </a:r>
          </a:p>
          <a:p>
            <a:pPr marL="800100" lvl="1">
              <a:buFont typeface="Arial" panose="020B0604020202020204" pitchFamily="34" charset="0"/>
              <a:buChar char="•"/>
            </a:pPr>
            <a:r>
              <a:rPr lang="en-US" sz="1400" dirty="0">
                <a:solidFill>
                  <a:schemeClr val="tx1"/>
                </a:solidFill>
              </a:rPr>
              <a:t>T-node can </a:t>
            </a:r>
            <a:r>
              <a:rPr lang="en-US" sz="1400" dirty="0" smtClean="0">
                <a:solidFill>
                  <a:schemeClr val="tx1"/>
                </a:solidFill>
              </a:rPr>
              <a:t>send a traffic stream to carrier mapping request, indicating its preference </a:t>
            </a:r>
            <a:endParaRPr lang="en-US" sz="1400" dirty="0">
              <a:solidFill>
                <a:schemeClr val="tx1"/>
              </a:solidFill>
            </a:endParaRPr>
          </a:p>
          <a:p>
            <a:pPr marL="800100" lvl="1">
              <a:buFont typeface="Arial" panose="020B0604020202020204" pitchFamily="34" charset="0"/>
              <a:buChar char="•"/>
            </a:pPr>
            <a:r>
              <a:rPr lang="en-US" sz="1400" dirty="0" smtClean="0">
                <a:solidFill>
                  <a:schemeClr val="tx1"/>
                </a:solidFill>
              </a:rPr>
              <a:t>This mapping can be used for load balancing</a:t>
            </a:r>
          </a:p>
          <a:p>
            <a:pPr marL="800100" lvl="1">
              <a:buFont typeface="Arial" panose="020B0604020202020204" pitchFamily="34" charset="0"/>
              <a:buChar char="•"/>
            </a:pPr>
            <a:r>
              <a:rPr lang="en-US" sz="1400" dirty="0" smtClean="0">
                <a:solidFill>
                  <a:schemeClr val="tx1"/>
                </a:solidFill>
              </a:rPr>
              <a:t>E.g. when user has an ongoing video call and file transfer, they can be split to ensure the quality of the call is not affected by the file transfer</a:t>
            </a:r>
          </a:p>
          <a:p>
            <a:pPr marL="57150" indent="0"/>
            <a:endParaRPr lang="en-US" sz="1800" b="0" dirty="0" smtClean="0">
              <a:solidFill>
                <a:schemeClr val="tx1"/>
              </a:solidFill>
            </a:endParaRPr>
          </a:p>
        </p:txBody>
      </p:sp>
      <p:sp>
        <p:nvSpPr>
          <p:cNvPr id="4" name="Slide Number Placeholder 3">
            <a:extLst>
              <a:ext uri="{FF2B5EF4-FFF2-40B4-BE49-F238E27FC236}">
                <a16:creationId xmlns:a16="http://schemas.microsoft.com/office/drawing/2014/main" id="{9845EE16-6543-4DB2-829A-B6A6E8D777DE}"/>
              </a:ext>
            </a:extLst>
          </p:cNvPr>
          <p:cNvSpPr>
            <a:spLocks noGrp="1"/>
          </p:cNvSpPr>
          <p:nvPr>
            <p:ph type="sldNum" idx="12"/>
          </p:nvPr>
        </p:nvSpPr>
        <p:spPr/>
        <p:txBody>
          <a:bodyPr/>
          <a:lstStyle/>
          <a:p>
            <a:r>
              <a:rPr lang="en-GB"/>
              <a:t>Slide </a:t>
            </a:r>
            <a:fld id="{440F5867-744E-4AA6-B0ED-4C44D2DFBB7B}" type="slidenum">
              <a:rPr lang="en-GB" smtClean="0"/>
              <a:pPr/>
              <a:t>12</a:t>
            </a:fld>
            <a:endParaRPr lang="en-GB" dirty="0"/>
          </a:p>
        </p:txBody>
      </p:sp>
      <p:grpSp>
        <p:nvGrpSpPr>
          <p:cNvPr id="20" name="Group 19"/>
          <p:cNvGrpSpPr/>
          <p:nvPr/>
        </p:nvGrpSpPr>
        <p:grpSpPr>
          <a:xfrm>
            <a:off x="122423" y="3619862"/>
            <a:ext cx="3763777" cy="2750874"/>
            <a:chOff x="122423" y="3619862"/>
            <a:chExt cx="3763777" cy="2750874"/>
          </a:xfrm>
        </p:grpSpPr>
        <p:sp>
          <p:nvSpPr>
            <p:cNvPr id="5" name="TextBox 4"/>
            <p:cNvSpPr txBox="1"/>
            <p:nvPr/>
          </p:nvSpPr>
          <p:spPr>
            <a:xfrm>
              <a:off x="1103587" y="4033079"/>
              <a:ext cx="1206062" cy="338554"/>
            </a:xfrm>
            <a:prstGeom prst="rect">
              <a:avLst/>
            </a:prstGeom>
            <a:solidFill>
              <a:schemeClr val="accent1">
                <a:lumMod val="20000"/>
                <a:lumOff val="80000"/>
              </a:schemeClr>
            </a:solidFill>
            <a:ln>
              <a:solidFill>
                <a:schemeClr val="bg1"/>
              </a:solidFill>
            </a:ln>
          </p:spPr>
          <p:txBody>
            <a:bodyPr wrap="square" rtlCol="0">
              <a:spAutoFit/>
            </a:bodyPr>
            <a:lstStyle/>
            <a:p>
              <a:pPr algn="ctr"/>
              <a:r>
                <a:rPr lang="en-US" sz="1600" dirty="0" smtClean="0">
                  <a:solidFill>
                    <a:schemeClr val="tx1"/>
                  </a:solidFill>
                </a:rPr>
                <a:t>Video call</a:t>
              </a:r>
            </a:p>
          </p:txBody>
        </p:sp>
        <p:sp>
          <p:nvSpPr>
            <p:cNvPr id="6" name="TextBox 5"/>
            <p:cNvSpPr txBox="1"/>
            <p:nvPr/>
          </p:nvSpPr>
          <p:spPr>
            <a:xfrm>
              <a:off x="2530366" y="4049427"/>
              <a:ext cx="1355834" cy="338554"/>
            </a:xfrm>
            <a:prstGeom prst="rect">
              <a:avLst/>
            </a:prstGeom>
            <a:solidFill>
              <a:schemeClr val="accent5">
                <a:lumMod val="20000"/>
                <a:lumOff val="80000"/>
              </a:schemeClr>
            </a:solidFill>
            <a:ln>
              <a:solidFill>
                <a:schemeClr val="bg1"/>
              </a:solidFill>
            </a:ln>
          </p:spPr>
          <p:txBody>
            <a:bodyPr wrap="square" rtlCol="0">
              <a:spAutoFit/>
            </a:bodyPr>
            <a:lstStyle/>
            <a:p>
              <a:pPr algn="ctr"/>
              <a:r>
                <a:rPr lang="en-US" sz="1600" dirty="0" smtClean="0">
                  <a:solidFill>
                    <a:schemeClr val="tx1"/>
                  </a:solidFill>
                </a:rPr>
                <a:t>File Transfer</a:t>
              </a:r>
            </a:p>
          </p:txBody>
        </p:sp>
        <p:sp>
          <p:nvSpPr>
            <p:cNvPr id="7" name="Can 6"/>
            <p:cNvSpPr/>
            <p:nvPr/>
          </p:nvSpPr>
          <p:spPr bwMode="auto">
            <a:xfrm>
              <a:off x="1989654" y="4577176"/>
              <a:ext cx="856022" cy="1001110"/>
            </a:xfrm>
            <a:prstGeom prst="can">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S Gothic" charset="-128"/>
              </a:endParaRPr>
            </a:p>
          </p:txBody>
        </p:sp>
        <p:sp>
          <p:nvSpPr>
            <p:cNvPr id="8" name="TextBox 7"/>
            <p:cNvSpPr txBox="1"/>
            <p:nvPr/>
          </p:nvSpPr>
          <p:spPr>
            <a:xfrm>
              <a:off x="155312" y="4314331"/>
              <a:ext cx="1166649" cy="369332"/>
            </a:xfrm>
            <a:prstGeom prst="rect">
              <a:avLst/>
            </a:prstGeom>
            <a:noFill/>
          </p:spPr>
          <p:txBody>
            <a:bodyPr wrap="square" rtlCol="0">
              <a:spAutoFit/>
            </a:bodyPr>
            <a:lstStyle/>
            <a:p>
              <a:pPr algn="l"/>
              <a:r>
                <a:rPr lang="en-US" dirty="0" smtClean="0"/>
                <a:t>G-node</a:t>
              </a:r>
              <a:endParaRPr lang="en-US" dirty="0" smtClean="0">
                <a:solidFill>
                  <a:schemeClr val="tx1"/>
                </a:solidFill>
              </a:endParaRPr>
            </a:p>
          </p:txBody>
        </p:sp>
        <p:sp>
          <p:nvSpPr>
            <p:cNvPr id="9" name="TextBox 8"/>
            <p:cNvSpPr txBox="1"/>
            <p:nvPr/>
          </p:nvSpPr>
          <p:spPr>
            <a:xfrm>
              <a:off x="1103587" y="5751133"/>
              <a:ext cx="1206062" cy="338554"/>
            </a:xfrm>
            <a:prstGeom prst="rect">
              <a:avLst/>
            </a:prstGeom>
            <a:solidFill>
              <a:schemeClr val="accent1">
                <a:lumMod val="20000"/>
                <a:lumOff val="80000"/>
              </a:schemeClr>
            </a:solidFill>
            <a:ln>
              <a:solidFill>
                <a:schemeClr val="bg1"/>
              </a:solidFill>
            </a:ln>
          </p:spPr>
          <p:txBody>
            <a:bodyPr wrap="square" rtlCol="0">
              <a:spAutoFit/>
            </a:bodyPr>
            <a:lstStyle>
              <a:defPPr>
                <a:defRPr lang="zh-CN"/>
              </a:defPPr>
              <a:lvl1pPr algn="ctr">
                <a:defRPr sz="1600"/>
              </a:lvl1pPr>
            </a:lstStyle>
            <a:p>
              <a:r>
                <a:rPr lang="en-US" dirty="0"/>
                <a:t>Video call</a:t>
              </a:r>
            </a:p>
          </p:txBody>
        </p:sp>
        <p:sp>
          <p:nvSpPr>
            <p:cNvPr id="10" name="TextBox 9"/>
            <p:cNvSpPr txBox="1"/>
            <p:nvPr/>
          </p:nvSpPr>
          <p:spPr>
            <a:xfrm>
              <a:off x="2530366" y="5767481"/>
              <a:ext cx="1355834" cy="338554"/>
            </a:xfrm>
            <a:prstGeom prst="rect">
              <a:avLst/>
            </a:prstGeom>
            <a:solidFill>
              <a:schemeClr val="accent5">
                <a:lumMod val="20000"/>
                <a:lumOff val="80000"/>
              </a:schemeClr>
            </a:solidFill>
            <a:ln>
              <a:solidFill>
                <a:schemeClr val="bg1"/>
              </a:solidFill>
            </a:ln>
          </p:spPr>
          <p:txBody>
            <a:bodyPr wrap="square" rtlCol="0">
              <a:spAutoFit/>
            </a:bodyPr>
            <a:lstStyle>
              <a:defPPr>
                <a:defRPr lang="zh-CN"/>
              </a:defPPr>
              <a:lvl1pPr algn="ctr">
                <a:defRPr sz="1600"/>
              </a:lvl1pPr>
            </a:lstStyle>
            <a:p>
              <a:r>
                <a:rPr lang="en-US" dirty="0"/>
                <a:t>File Transfer</a:t>
              </a:r>
            </a:p>
          </p:txBody>
        </p:sp>
        <p:sp>
          <p:nvSpPr>
            <p:cNvPr id="11" name="TextBox 10"/>
            <p:cNvSpPr txBox="1"/>
            <p:nvPr/>
          </p:nvSpPr>
          <p:spPr>
            <a:xfrm>
              <a:off x="122423" y="6001404"/>
              <a:ext cx="1166649" cy="369332"/>
            </a:xfrm>
            <a:prstGeom prst="rect">
              <a:avLst/>
            </a:prstGeom>
            <a:noFill/>
          </p:spPr>
          <p:txBody>
            <a:bodyPr wrap="square" rtlCol="0">
              <a:spAutoFit/>
            </a:bodyPr>
            <a:lstStyle/>
            <a:p>
              <a:pPr algn="l"/>
              <a:r>
                <a:rPr lang="en-US" dirty="0" smtClean="0"/>
                <a:t>T-node</a:t>
              </a:r>
              <a:endParaRPr lang="en-US" dirty="0" smtClean="0">
                <a:solidFill>
                  <a:schemeClr val="tx1"/>
                </a:solidFill>
              </a:endParaRPr>
            </a:p>
          </p:txBody>
        </p:sp>
        <p:sp>
          <p:nvSpPr>
            <p:cNvPr id="12" name="Right Arrow 11"/>
            <p:cNvSpPr/>
            <p:nvPr/>
          </p:nvSpPr>
          <p:spPr bwMode="auto">
            <a:xfrm rot="2600868">
              <a:off x="2007762" y="4421874"/>
              <a:ext cx="283779" cy="165538"/>
            </a:xfrm>
            <a:prstGeom prst="right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S Gothic" charset="-128"/>
              </a:endParaRPr>
            </a:p>
          </p:txBody>
        </p:sp>
        <p:sp>
          <p:nvSpPr>
            <p:cNvPr id="13" name="Right Arrow 12"/>
            <p:cNvSpPr/>
            <p:nvPr/>
          </p:nvSpPr>
          <p:spPr bwMode="auto">
            <a:xfrm rot="8065563">
              <a:off x="2632067" y="4430198"/>
              <a:ext cx="283779" cy="165538"/>
            </a:xfrm>
            <a:prstGeom prst="rightArrow">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S Gothic" charset="-128"/>
              </a:endParaRPr>
            </a:p>
          </p:txBody>
        </p:sp>
        <p:sp>
          <p:nvSpPr>
            <p:cNvPr id="14" name="TextBox 13"/>
            <p:cNvSpPr txBox="1"/>
            <p:nvPr/>
          </p:nvSpPr>
          <p:spPr>
            <a:xfrm>
              <a:off x="1820917" y="4845083"/>
              <a:ext cx="1198179" cy="646331"/>
            </a:xfrm>
            <a:prstGeom prst="rect">
              <a:avLst/>
            </a:prstGeom>
            <a:noFill/>
          </p:spPr>
          <p:txBody>
            <a:bodyPr wrap="square" rtlCol="0">
              <a:spAutoFit/>
            </a:bodyPr>
            <a:lstStyle/>
            <a:p>
              <a:pPr algn="ctr"/>
              <a:r>
                <a:rPr lang="en-US" dirty="0" smtClean="0">
                  <a:solidFill>
                    <a:schemeClr val="tx1"/>
                  </a:solidFill>
                </a:rPr>
                <a:t>FB1 Channel</a:t>
              </a:r>
            </a:p>
          </p:txBody>
        </p:sp>
        <p:sp>
          <p:nvSpPr>
            <p:cNvPr id="15" name="Right Arrow 14"/>
            <p:cNvSpPr/>
            <p:nvPr/>
          </p:nvSpPr>
          <p:spPr bwMode="auto">
            <a:xfrm rot="7942990">
              <a:off x="1923376" y="5624188"/>
              <a:ext cx="283779" cy="165538"/>
            </a:xfrm>
            <a:prstGeom prst="right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S Gothic" charset="-128"/>
              </a:endParaRPr>
            </a:p>
          </p:txBody>
        </p:sp>
        <p:sp>
          <p:nvSpPr>
            <p:cNvPr id="16" name="Right Arrow 15"/>
            <p:cNvSpPr/>
            <p:nvPr/>
          </p:nvSpPr>
          <p:spPr bwMode="auto">
            <a:xfrm rot="2625364">
              <a:off x="2725327" y="5605511"/>
              <a:ext cx="283779" cy="165538"/>
            </a:xfrm>
            <a:prstGeom prst="rightArrow">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S Gothic" charset="-128"/>
              </a:endParaRPr>
            </a:p>
          </p:txBody>
        </p:sp>
        <p:pic>
          <p:nvPicPr>
            <p:cNvPr id="17" name="Picture 4" descr="HUAWEI MateBook X Pro Selling Point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566" t="31591" r="3282" b="17320"/>
            <a:stretch/>
          </p:blipFill>
          <p:spPr bwMode="auto">
            <a:xfrm>
              <a:off x="239289" y="3869957"/>
              <a:ext cx="864298" cy="49902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UAWEI Phones - HUAWEI Deutschland"/>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5069" t="11860" r="24438" b="12399"/>
            <a:stretch/>
          </p:blipFill>
          <p:spPr bwMode="auto">
            <a:xfrm>
              <a:off x="338733" y="5356359"/>
              <a:ext cx="431008" cy="656864"/>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1549024" y="3619862"/>
              <a:ext cx="1708899" cy="369332"/>
            </a:xfrm>
            <a:prstGeom prst="rect">
              <a:avLst/>
            </a:prstGeom>
            <a:noFill/>
          </p:spPr>
          <p:txBody>
            <a:bodyPr wrap="square" rtlCol="0">
              <a:spAutoFit/>
            </a:bodyPr>
            <a:lstStyle/>
            <a:p>
              <a:pPr algn="ctr"/>
              <a:r>
                <a:rPr lang="en-US" u="sng" dirty="0" smtClean="0">
                  <a:solidFill>
                    <a:schemeClr val="tx1"/>
                  </a:solidFill>
                </a:rPr>
                <a:t>Without MCO</a:t>
              </a:r>
            </a:p>
          </p:txBody>
        </p:sp>
      </p:grpSp>
      <p:sp>
        <p:nvSpPr>
          <p:cNvPr id="21" name="TextBox 20"/>
          <p:cNvSpPr txBox="1"/>
          <p:nvPr/>
        </p:nvSpPr>
        <p:spPr>
          <a:xfrm>
            <a:off x="5731840" y="4033079"/>
            <a:ext cx="1206062" cy="338554"/>
          </a:xfrm>
          <a:prstGeom prst="rect">
            <a:avLst/>
          </a:prstGeom>
          <a:solidFill>
            <a:schemeClr val="accent1">
              <a:lumMod val="20000"/>
              <a:lumOff val="80000"/>
            </a:schemeClr>
          </a:solidFill>
          <a:ln>
            <a:solidFill>
              <a:schemeClr val="bg1"/>
            </a:solidFill>
          </a:ln>
        </p:spPr>
        <p:txBody>
          <a:bodyPr wrap="square" rtlCol="0">
            <a:spAutoFit/>
          </a:bodyPr>
          <a:lstStyle/>
          <a:p>
            <a:pPr algn="ctr"/>
            <a:r>
              <a:rPr lang="en-US" sz="1600" dirty="0" smtClean="0">
                <a:solidFill>
                  <a:schemeClr val="tx1"/>
                </a:solidFill>
              </a:rPr>
              <a:t>Video call</a:t>
            </a:r>
          </a:p>
        </p:txBody>
      </p:sp>
      <p:sp>
        <p:nvSpPr>
          <p:cNvPr id="22" name="TextBox 21"/>
          <p:cNvSpPr txBox="1"/>
          <p:nvPr/>
        </p:nvSpPr>
        <p:spPr>
          <a:xfrm>
            <a:off x="7158619" y="4049427"/>
            <a:ext cx="1355834" cy="338554"/>
          </a:xfrm>
          <a:prstGeom prst="rect">
            <a:avLst/>
          </a:prstGeom>
          <a:solidFill>
            <a:schemeClr val="accent5">
              <a:lumMod val="20000"/>
              <a:lumOff val="80000"/>
            </a:schemeClr>
          </a:solidFill>
          <a:ln>
            <a:solidFill>
              <a:schemeClr val="bg1"/>
            </a:solidFill>
          </a:ln>
        </p:spPr>
        <p:txBody>
          <a:bodyPr wrap="square" rtlCol="0">
            <a:spAutoFit/>
          </a:bodyPr>
          <a:lstStyle/>
          <a:p>
            <a:pPr algn="ctr"/>
            <a:r>
              <a:rPr lang="en-US" sz="1600" dirty="0" smtClean="0">
                <a:solidFill>
                  <a:schemeClr val="tx1"/>
                </a:solidFill>
              </a:rPr>
              <a:t>File Transfer</a:t>
            </a:r>
          </a:p>
        </p:txBody>
      </p:sp>
      <p:sp>
        <p:nvSpPr>
          <p:cNvPr id="23" name="Can 22"/>
          <p:cNvSpPr/>
          <p:nvPr/>
        </p:nvSpPr>
        <p:spPr bwMode="auto">
          <a:xfrm>
            <a:off x="5916856" y="4577176"/>
            <a:ext cx="901397" cy="1001110"/>
          </a:xfrm>
          <a:prstGeom prst="can">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S Gothic" charset="-128"/>
            </a:endParaRPr>
          </a:p>
        </p:txBody>
      </p:sp>
      <p:sp>
        <p:nvSpPr>
          <p:cNvPr id="24" name="TextBox 23"/>
          <p:cNvSpPr txBox="1"/>
          <p:nvPr/>
        </p:nvSpPr>
        <p:spPr>
          <a:xfrm>
            <a:off x="4783565" y="4314331"/>
            <a:ext cx="1166649" cy="369332"/>
          </a:xfrm>
          <a:prstGeom prst="rect">
            <a:avLst/>
          </a:prstGeom>
          <a:noFill/>
        </p:spPr>
        <p:txBody>
          <a:bodyPr wrap="square" rtlCol="0">
            <a:spAutoFit/>
          </a:bodyPr>
          <a:lstStyle/>
          <a:p>
            <a:pPr algn="l"/>
            <a:r>
              <a:rPr lang="en-US" dirty="0" smtClean="0"/>
              <a:t>G-node</a:t>
            </a:r>
            <a:endParaRPr lang="en-US" dirty="0" smtClean="0">
              <a:solidFill>
                <a:schemeClr val="tx1"/>
              </a:solidFill>
            </a:endParaRPr>
          </a:p>
        </p:txBody>
      </p:sp>
      <p:sp>
        <p:nvSpPr>
          <p:cNvPr id="25" name="TextBox 24"/>
          <p:cNvSpPr txBox="1"/>
          <p:nvPr/>
        </p:nvSpPr>
        <p:spPr>
          <a:xfrm>
            <a:off x="5731840" y="5751133"/>
            <a:ext cx="1206062" cy="338554"/>
          </a:xfrm>
          <a:prstGeom prst="rect">
            <a:avLst/>
          </a:prstGeom>
          <a:solidFill>
            <a:schemeClr val="accent1">
              <a:lumMod val="20000"/>
              <a:lumOff val="80000"/>
            </a:schemeClr>
          </a:solidFill>
          <a:ln>
            <a:solidFill>
              <a:schemeClr val="bg1"/>
            </a:solidFill>
          </a:ln>
        </p:spPr>
        <p:txBody>
          <a:bodyPr wrap="square" rtlCol="0">
            <a:spAutoFit/>
          </a:bodyPr>
          <a:lstStyle>
            <a:defPPr>
              <a:defRPr lang="zh-CN"/>
            </a:defPPr>
            <a:lvl1pPr algn="ctr">
              <a:defRPr sz="1600"/>
            </a:lvl1pPr>
          </a:lstStyle>
          <a:p>
            <a:r>
              <a:rPr lang="en-US" dirty="0"/>
              <a:t>Video call</a:t>
            </a:r>
          </a:p>
        </p:txBody>
      </p:sp>
      <p:sp>
        <p:nvSpPr>
          <p:cNvPr id="26" name="TextBox 25"/>
          <p:cNvSpPr txBox="1"/>
          <p:nvPr/>
        </p:nvSpPr>
        <p:spPr>
          <a:xfrm>
            <a:off x="7158619" y="5767481"/>
            <a:ext cx="1355834" cy="338554"/>
          </a:xfrm>
          <a:prstGeom prst="rect">
            <a:avLst/>
          </a:prstGeom>
          <a:solidFill>
            <a:schemeClr val="accent5">
              <a:lumMod val="20000"/>
              <a:lumOff val="80000"/>
            </a:schemeClr>
          </a:solidFill>
          <a:ln>
            <a:solidFill>
              <a:schemeClr val="bg1"/>
            </a:solidFill>
          </a:ln>
        </p:spPr>
        <p:txBody>
          <a:bodyPr wrap="square" rtlCol="0">
            <a:spAutoFit/>
          </a:bodyPr>
          <a:lstStyle>
            <a:defPPr>
              <a:defRPr lang="zh-CN"/>
            </a:defPPr>
            <a:lvl1pPr algn="ctr">
              <a:defRPr sz="1600"/>
            </a:lvl1pPr>
          </a:lstStyle>
          <a:p>
            <a:r>
              <a:rPr lang="en-US" dirty="0"/>
              <a:t>File Transfer</a:t>
            </a:r>
          </a:p>
        </p:txBody>
      </p:sp>
      <p:sp>
        <p:nvSpPr>
          <p:cNvPr id="27" name="TextBox 26"/>
          <p:cNvSpPr txBox="1"/>
          <p:nvPr/>
        </p:nvSpPr>
        <p:spPr>
          <a:xfrm>
            <a:off x="4750676" y="6001404"/>
            <a:ext cx="1166649" cy="369332"/>
          </a:xfrm>
          <a:prstGeom prst="rect">
            <a:avLst/>
          </a:prstGeom>
          <a:noFill/>
        </p:spPr>
        <p:txBody>
          <a:bodyPr wrap="square" rtlCol="0">
            <a:spAutoFit/>
          </a:bodyPr>
          <a:lstStyle/>
          <a:p>
            <a:pPr algn="l"/>
            <a:r>
              <a:rPr lang="en-US" dirty="0" smtClean="0"/>
              <a:t>T-node</a:t>
            </a:r>
            <a:endParaRPr lang="en-US" dirty="0" smtClean="0">
              <a:solidFill>
                <a:schemeClr val="tx1"/>
              </a:solidFill>
            </a:endParaRPr>
          </a:p>
        </p:txBody>
      </p:sp>
      <p:sp>
        <p:nvSpPr>
          <p:cNvPr id="28" name="Right Arrow 27"/>
          <p:cNvSpPr/>
          <p:nvPr/>
        </p:nvSpPr>
        <p:spPr bwMode="auto">
          <a:xfrm rot="5400000">
            <a:off x="6242811" y="4451986"/>
            <a:ext cx="283779" cy="165538"/>
          </a:xfrm>
          <a:prstGeom prst="right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S Gothic" charset="-128"/>
            </a:endParaRPr>
          </a:p>
        </p:txBody>
      </p:sp>
      <p:sp>
        <p:nvSpPr>
          <p:cNvPr id="29" name="Right Arrow 28"/>
          <p:cNvSpPr/>
          <p:nvPr/>
        </p:nvSpPr>
        <p:spPr bwMode="auto">
          <a:xfrm rot="5400000">
            <a:off x="7694646" y="4451986"/>
            <a:ext cx="283779" cy="165538"/>
          </a:xfrm>
          <a:prstGeom prst="rightArrow">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S Gothic" charset="-128"/>
            </a:endParaRPr>
          </a:p>
        </p:txBody>
      </p:sp>
      <p:sp>
        <p:nvSpPr>
          <p:cNvPr id="30" name="TextBox 29"/>
          <p:cNvSpPr txBox="1"/>
          <p:nvPr/>
        </p:nvSpPr>
        <p:spPr>
          <a:xfrm>
            <a:off x="5787634" y="4828397"/>
            <a:ext cx="1159840" cy="646331"/>
          </a:xfrm>
          <a:prstGeom prst="rect">
            <a:avLst/>
          </a:prstGeom>
          <a:noFill/>
        </p:spPr>
        <p:txBody>
          <a:bodyPr wrap="square" rtlCol="0">
            <a:spAutoFit/>
          </a:bodyPr>
          <a:lstStyle/>
          <a:p>
            <a:pPr algn="ctr"/>
            <a:r>
              <a:rPr lang="en-US" dirty="0" smtClean="0">
                <a:solidFill>
                  <a:schemeClr val="tx1"/>
                </a:solidFill>
              </a:rPr>
              <a:t>FB1 Channel</a:t>
            </a:r>
          </a:p>
        </p:txBody>
      </p:sp>
      <p:sp>
        <p:nvSpPr>
          <p:cNvPr id="31" name="Right Arrow 30"/>
          <p:cNvSpPr/>
          <p:nvPr/>
        </p:nvSpPr>
        <p:spPr bwMode="auto">
          <a:xfrm rot="5400000">
            <a:off x="6257305" y="5645572"/>
            <a:ext cx="283779" cy="165538"/>
          </a:xfrm>
          <a:prstGeom prst="right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S Gothic" charset="-128"/>
            </a:endParaRPr>
          </a:p>
        </p:txBody>
      </p:sp>
      <p:sp>
        <p:nvSpPr>
          <p:cNvPr id="32" name="Right Arrow 31"/>
          <p:cNvSpPr/>
          <p:nvPr/>
        </p:nvSpPr>
        <p:spPr bwMode="auto">
          <a:xfrm rot="5400000">
            <a:off x="7700364" y="5605477"/>
            <a:ext cx="283779" cy="165538"/>
          </a:xfrm>
          <a:prstGeom prst="rightArrow">
            <a:avLst/>
          </a:prstGeom>
          <a:solidFill>
            <a:schemeClr val="accent5">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S Gothic" charset="-128"/>
            </a:endParaRPr>
          </a:p>
        </p:txBody>
      </p:sp>
      <p:pic>
        <p:nvPicPr>
          <p:cNvPr id="33" name="Picture 4" descr="HUAWEI MateBook X Pro Selling Point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566" t="31591" r="3282" b="17320"/>
          <a:stretch/>
        </p:blipFill>
        <p:spPr bwMode="auto">
          <a:xfrm>
            <a:off x="4867542" y="3869957"/>
            <a:ext cx="864298" cy="49902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HUAWEI Phones - HUAWEI Deutschland"/>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5069" t="11860" r="24438" b="12399"/>
          <a:stretch/>
        </p:blipFill>
        <p:spPr bwMode="auto">
          <a:xfrm>
            <a:off x="4966986" y="5356359"/>
            <a:ext cx="431008" cy="656864"/>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p:cNvSpPr txBox="1"/>
          <p:nvPr/>
        </p:nvSpPr>
        <p:spPr>
          <a:xfrm>
            <a:off x="6301932" y="3619862"/>
            <a:ext cx="1345418" cy="369332"/>
          </a:xfrm>
          <a:prstGeom prst="rect">
            <a:avLst/>
          </a:prstGeom>
          <a:noFill/>
        </p:spPr>
        <p:txBody>
          <a:bodyPr wrap="square" rtlCol="0">
            <a:spAutoFit/>
          </a:bodyPr>
          <a:lstStyle/>
          <a:p>
            <a:pPr algn="ctr"/>
            <a:r>
              <a:rPr lang="en-US" u="sng" dirty="0" smtClean="0"/>
              <a:t>With </a:t>
            </a:r>
            <a:r>
              <a:rPr lang="en-US" u="sng" dirty="0" smtClean="0"/>
              <a:t>MCO </a:t>
            </a:r>
            <a:endParaRPr lang="en-US" u="sng" dirty="0" smtClean="0">
              <a:solidFill>
                <a:schemeClr val="tx1"/>
              </a:solidFill>
            </a:endParaRPr>
          </a:p>
        </p:txBody>
      </p:sp>
    </p:spTree>
    <p:extLst>
      <p:ext uri="{BB962C8B-B14F-4D97-AF65-F5344CB8AC3E}">
        <p14:creationId xmlns:p14="http://schemas.microsoft.com/office/powerpoint/2010/main" val="13555270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46529-8606-4502-8C78-845CCDCA58E0}"/>
              </a:ext>
            </a:extLst>
          </p:cNvPr>
          <p:cNvSpPr>
            <a:spLocks noGrp="1"/>
          </p:cNvSpPr>
          <p:nvPr>
            <p:ph type="title"/>
          </p:nvPr>
        </p:nvSpPr>
        <p:spPr/>
        <p:txBody>
          <a:bodyPr/>
          <a:lstStyle/>
          <a:p>
            <a:r>
              <a:rPr lang="en-US" altLang="en-US" dirty="0">
                <a:solidFill>
                  <a:schemeClr val="bg1"/>
                </a:solidFill>
              </a:rPr>
              <a:t>Preliminary</a:t>
            </a:r>
            <a:r>
              <a:rPr lang="en-US" dirty="0" smtClean="0"/>
              <a:t> Concept</a:t>
            </a:r>
            <a:endParaRPr lang="en-US" dirty="0"/>
          </a:p>
        </p:txBody>
      </p:sp>
      <p:sp>
        <p:nvSpPr>
          <p:cNvPr id="3" name="Content Placeholder 2">
            <a:extLst>
              <a:ext uri="{FF2B5EF4-FFF2-40B4-BE49-F238E27FC236}">
                <a16:creationId xmlns:a16="http://schemas.microsoft.com/office/drawing/2014/main" id="{AA3B5D18-A128-4C8A-9763-E97484452182}"/>
              </a:ext>
            </a:extLst>
          </p:cNvPr>
          <p:cNvSpPr>
            <a:spLocks noGrp="1"/>
          </p:cNvSpPr>
          <p:nvPr>
            <p:ph idx="1"/>
          </p:nvPr>
        </p:nvSpPr>
        <p:spPr>
          <a:xfrm>
            <a:off x="685799" y="1823545"/>
            <a:ext cx="7770813" cy="4113213"/>
          </a:xfrm>
        </p:spPr>
        <p:txBody>
          <a:bodyPr/>
          <a:lstStyle/>
          <a:p>
            <a:pPr marL="400050">
              <a:buFont typeface="Arial" panose="020B0604020202020204" pitchFamily="34" charset="0"/>
              <a:buChar char="•"/>
            </a:pPr>
            <a:r>
              <a:rPr lang="en-US" sz="1800" dirty="0" smtClean="0">
                <a:solidFill>
                  <a:schemeClr val="tx1"/>
                </a:solidFill>
              </a:rPr>
              <a:t>Global </a:t>
            </a:r>
            <a:r>
              <a:rPr lang="en-US" sz="1800" dirty="0">
                <a:solidFill>
                  <a:schemeClr val="tx1"/>
                </a:solidFill>
              </a:rPr>
              <a:t>Frame </a:t>
            </a:r>
            <a:r>
              <a:rPr lang="en-US" sz="1800" dirty="0" smtClean="0">
                <a:solidFill>
                  <a:schemeClr val="tx1"/>
                </a:solidFill>
              </a:rPr>
              <a:t>Number</a:t>
            </a:r>
          </a:p>
          <a:p>
            <a:pPr marL="800100" lvl="1">
              <a:buFont typeface="Arial" panose="020B0604020202020204" pitchFamily="34" charset="0"/>
              <a:buChar char="•"/>
            </a:pPr>
            <a:r>
              <a:rPr lang="en-US" sz="1400" b="0" dirty="0" smtClean="0">
                <a:solidFill>
                  <a:schemeClr val="tx1"/>
                </a:solidFill>
              </a:rPr>
              <a:t>The frames at the receiver side should be ordered according to the Global Frame Number (GFN)</a:t>
            </a:r>
          </a:p>
          <a:p>
            <a:pPr marL="800100" lvl="1">
              <a:buFont typeface="Arial" panose="020B0604020202020204" pitchFamily="34" charset="0"/>
              <a:buChar char="•"/>
            </a:pPr>
            <a:endParaRPr lang="en-US" sz="1400" b="0" dirty="0">
              <a:solidFill>
                <a:schemeClr val="tx1"/>
              </a:solidFill>
            </a:endParaRPr>
          </a:p>
          <a:p>
            <a:pPr marL="400050">
              <a:buFont typeface="Arial" panose="020B0604020202020204" pitchFamily="34" charset="0"/>
              <a:buChar char="•"/>
            </a:pPr>
            <a:r>
              <a:rPr lang="en-US" sz="1800" dirty="0">
                <a:solidFill>
                  <a:schemeClr val="tx1"/>
                </a:solidFill>
              </a:rPr>
              <a:t>Unique </a:t>
            </a:r>
            <a:r>
              <a:rPr lang="en-US" sz="1800" dirty="0" smtClean="0">
                <a:solidFill>
                  <a:schemeClr val="tx1"/>
                </a:solidFill>
              </a:rPr>
              <a:t>Identifier</a:t>
            </a:r>
          </a:p>
          <a:p>
            <a:pPr marL="800100" lvl="1">
              <a:buFont typeface="Arial" panose="020B0604020202020204" pitchFamily="34" charset="0"/>
              <a:buChar char="•"/>
            </a:pPr>
            <a:r>
              <a:rPr lang="en-US" sz="1400" dirty="0" smtClean="0">
                <a:solidFill>
                  <a:schemeClr val="tx1"/>
                </a:solidFill>
              </a:rPr>
              <a:t>The node unique </a:t>
            </a:r>
            <a:r>
              <a:rPr lang="en-US" sz="1400" dirty="0">
                <a:solidFill>
                  <a:schemeClr val="tx1"/>
                </a:solidFill>
              </a:rPr>
              <a:t>i</a:t>
            </a:r>
            <a:r>
              <a:rPr lang="en-US" sz="1400" dirty="0" smtClean="0">
                <a:solidFill>
                  <a:schemeClr val="tx1"/>
                </a:solidFill>
              </a:rPr>
              <a:t>dentifier across the multiple carriers remains </a:t>
            </a:r>
            <a:r>
              <a:rPr lang="en-US" sz="1400" dirty="0" smtClean="0">
                <a:solidFill>
                  <a:schemeClr val="tx1"/>
                </a:solidFill>
              </a:rPr>
              <a:t>the MAC Address</a:t>
            </a:r>
            <a:endParaRPr lang="en-US" sz="1400" dirty="0">
              <a:solidFill>
                <a:schemeClr val="tx1"/>
              </a:solidFill>
            </a:endParaRPr>
          </a:p>
          <a:p>
            <a:pPr marL="400050">
              <a:buFont typeface="Arial" panose="020B0604020202020204" pitchFamily="34" charset="0"/>
              <a:buChar char="•"/>
            </a:pPr>
            <a:endParaRPr lang="en-US" sz="1800" b="0" dirty="0" smtClean="0">
              <a:solidFill>
                <a:schemeClr val="tx1"/>
              </a:solidFill>
            </a:endParaRPr>
          </a:p>
          <a:p>
            <a:pPr marL="57150" indent="0"/>
            <a:endParaRPr lang="en-US" sz="1800" b="0" dirty="0" smtClean="0">
              <a:solidFill>
                <a:schemeClr val="tx1"/>
              </a:solidFill>
            </a:endParaRPr>
          </a:p>
        </p:txBody>
      </p:sp>
      <p:sp>
        <p:nvSpPr>
          <p:cNvPr id="4" name="Slide Number Placeholder 3">
            <a:extLst>
              <a:ext uri="{FF2B5EF4-FFF2-40B4-BE49-F238E27FC236}">
                <a16:creationId xmlns:a16="http://schemas.microsoft.com/office/drawing/2014/main" id="{9845EE16-6543-4DB2-829A-B6A6E8D777DE}"/>
              </a:ext>
            </a:extLst>
          </p:cNvPr>
          <p:cNvSpPr>
            <a:spLocks noGrp="1"/>
          </p:cNvSpPr>
          <p:nvPr>
            <p:ph type="sldNum" idx="12"/>
          </p:nvPr>
        </p:nvSpPr>
        <p:spPr/>
        <p:txBody>
          <a:bodyPr/>
          <a:lstStyle/>
          <a:p>
            <a:r>
              <a:rPr lang="en-GB"/>
              <a:t>Slide </a:t>
            </a:r>
            <a:fld id="{440F5867-744E-4AA6-B0ED-4C44D2DFBB7B}" type="slidenum">
              <a:rPr lang="en-GB" smtClean="0"/>
              <a:pPr/>
              <a:t>13</a:t>
            </a:fld>
            <a:endParaRPr lang="en-GB" dirty="0"/>
          </a:p>
        </p:txBody>
      </p:sp>
    </p:spTree>
    <p:extLst>
      <p:ext uri="{BB962C8B-B14F-4D97-AF65-F5344CB8AC3E}">
        <p14:creationId xmlns:p14="http://schemas.microsoft.com/office/powerpoint/2010/main" val="4021836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2906713"/>
            <a:ext cx="7772400" cy="1362075"/>
          </a:xfrm>
        </p:spPr>
        <p:txBody>
          <a:bodyPr/>
          <a:lstStyle/>
          <a:p>
            <a:r>
              <a:rPr lang="en-US" dirty="0" smtClean="0"/>
              <a:t>Thank you</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r>
              <a:rPr lang="en-GB" smtClean="0"/>
              <a:t>Slide </a:t>
            </a:r>
            <a:fld id="{440F5867-744E-4AA6-B0ED-4C44D2DFBB7B}" type="slidenum">
              <a:rPr lang="en-GB" smtClean="0"/>
              <a:pPr/>
              <a:t>14</a:t>
            </a:fld>
            <a:endParaRPr lang="en-GB" dirty="0"/>
          </a:p>
        </p:txBody>
      </p:sp>
    </p:spTree>
    <p:extLst>
      <p:ext uri="{BB962C8B-B14F-4D97-AF65-F5344CB8AC3E}">
        <p14:creationId xmlns:p14="http://schemas.microsoft.com/office/powerpoint/2010/main" val="3985360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0C6A9-20C4-440F-BC51-97DC4C9B7E71}"/>
              </a:ext>
            </a:extLst>
          </p:cNvPr>
          <p:cNvSpPr>
            <a:spLocks noGrp="1"/>
          </p:cNvSpPr>
          <p:nvPr>
            <p:ph type="title"/>
          </p:nvPr>
        </p:nvSpPr>
        <p:spPr/>
        <p:txBody>
          <a:bodyPr/>
          <a:lstStyle/>
          <a:p>
            <a:r>
              <a:rPr lang="en-US" altLang="zh-CN" dirty="0"/>
              <a:t>Contents</a:t>
            </a:r>
            <a:endParaRPr lang="en-US" dirty="0">
              <a:solidFill>
                <a:schemeClr val="tx1"/>
              </a:solidFill>
            </a:endParaRPr>
          </a:p>
        </p:txBody>
      </p:sp>
      <p:sp>
        <p:nvSpPr>
          <p:cNvPr id="3" name="Content Placeholder 2">
            <a:extLst>
              <a:ext uri="{FF2B5EF4-FFF2-40B4-BE49-F238E27FC236}">
                <a16:creationId xmlns:a16="http://schemas.microsoft.com/office/drawing/2014/main" id="{918D7AE7-F661-4AD4-9210-88B6E5699ED9}"/>
              </a:ext>
            </a:extLst>
          </p:cNvPr>
          <p:cNvSpPr>
            <a:spLocks noGrp="1"/>
          </p:cNvSpPr>
          <p:nvPr>
            <p:ph idx="1"/>
          </p:nvPr>
        </p:nvSpPr>
        <p:spPr>
          <a:xfrm>
            <a:off x="685799" y="1647914"/>
            <a:ext cx="7770813" cy="4494213"/>
          </a:xfrm>
        </p:spPr>
        <p:txBody>
          <a:bodyPr/>
          <a:lstStyle/>
          <a:p>
            <a:pPr>
              <a:buFont typeface="Arial" panose="020B0604020202020204" pitchFamily="34" charset="0"/>
              <a:buChar char="•"/>
            </a:pPr>
            <a:r>
              <a:rPr lang="en-US" sz="2000" dirty="0" smtClean="0"/>
              <a:t>Motivation</a:t>
            </a:r>
          </a:p>
          <a:p>
            <a:pPr>
              <a:buFont typeface="Arial" panose="020B0604020202020204" pitchFamily="34" charset="0"/>
              <a:buChar char="•"/>
            </a:pPr>
            <a:r>
              <a:rPr lang="en-US" sz="2000" dirty="0"/>
              <a:t>Advantages of Multi-Carrier </a:t>
            </a:r>
            <a:r>
              <a:rPr lang="en-US" sz="2000" dirty="0" smtClean="0"/>
              <a:t>Operation</a:t>
            </a:r>
          </a:p>
          <a:p>
            <a:pPr>
              <a:buFont typeface="Arial" panose="020B0604020202020204" pitchFamily="34" charset="0"/>
              <a:buChar char="•"/>
            </a:pPr>
            <a:r>
              <a:rPr lang="en-US" sz="2000" dirty="0"/>
              <a:t>Challenges of Multi-Carrier Operation</a:t>
            </a:r>
            <a:endParaRPr lang="en-US" sz="2000" dirty="0" smtClean="0"/>
          </a:p>
          <a:p>
            <a:pPr>
              <a:buFont typeface="Arial" panose="020B0604020202020204" pitchFamily="34" charset="0"/>
              <a:buChar char="•"/>
            </a:pPr>
            <a:r>
              <a:rPr lang="en-US" altLang="en-US" sz="2000" dirty="0">
                <a:solidFill>
                  <a:schemeClr val="bg1"/>
                </a:solidFill>
              </a:rPr>
              <a:t>Preliminary</a:t>
            </a:r>
            <a:r>
              <a:rPr lang="en-US" sz="2000" dirty="0" smtClean="0"/>
              <a:t> </a:t>
            </a:r>
            <a:r>
              <a:rPr lang="en-US" sz="2000" dirty="0"/>
              <a:t>Concept</a:t>
            </a:r>
            <a:endParaRPr lang="en-US" sz="2000" dirty="0" smtClean="0"/>
          </a:p>
          <a:p>
            <a:pPr>
              <a:buFont typeface="Arial" panose="020B0604020202020204" pitchFamily="34" charset="0"/>
              <a:buChar char="•"/>
            </a:pPr>
            <a:r>
              <a:rPr lang="en-US" sz="2000" dirty="0" smtClean="0"/>
              <a:t>Next Steps</a:t>
            </a:r>
            <a:endParaRPr lang="en-US" sz="2000" dirty="0"/>
          </a:p>
          <a:p>
            <a:pPr>
              <a:buFont typeface="Arial" panose="020B0604020202020204" pitchFamily="34" charset="0"/>
              <a:buChar char="•"/>
            </a:pPr>
            <a:endParaRPr lang="en-US" sz="2000" dirty="0" smtClean="0"/>
          </a:p>
        </p:txBody>
      </p:sp>
      <p:sp>
        <p:nvSpPr>
          <p:cNvPr id="4" name="Slide Number Placeholder 3">
            <a:extLst>
              <a:ext uri="{FF2B5EF4-FFF2-40B4-BE49-F238E27FC236}">
                <a16:creationId xmlns:a16="http://schemas.microsoft.com/office/drawing/2014/main" id="{7ECDDC63-61E8-46BF-8AB2-D49AECFC17F0}"/>
              </a:ext>
            </a:extLst>
          </p:cNvPr>
          <p:cNvSpPr>
            <a:spLocks noGrp="1"/>
          </p:cNvSpPr>
          <p:nvPr>
            <p:ph type="sldNum" idx="12"/>
          </p:nvPr>
        </p:nvSpPr>
        <p:spPr/>
        <p:txBody>
          <a:bodyPr/>
          <a:lstStyle/>
          <a:p>
            <a:r>
              <a:rPr lang="en-GB"/>
              <a:t>Slide </a:t>
            </a:r>
            <a:fld id="{440F5867-744E-4AA6-B0ED-4C44D2DFBB7B}" type="slidenum">
              <a:rPr lang="en-GB" smtClean="0"/>
              <a:pPr/>
              <a:t>2</a:t>
            </a:fld>
            <a:endParaRPr lang="en-GB" dirty="0"/>
          </a:p>
        </p:txBody>
      </p:sp>
    </p:spTree>
    <p:extLst>
      <p:ext uri="{BB962C8B-B14F-4D97-AF65-F5344CB8AC3E}">
        <p14:creationId xmlns:p14="http://schemas.microsoft.com/office/powerpoint/2010/main" val="1338538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lowchart: Delay 14"/>
          <p:cNvSpPr/>
          <p:nvPr/>
        </p:nvSpPr>
        <p:spPr bwMode="auto">
          <a:xfrm rot="16200000">
            <a:off x="1046825" y="4827259"/>
            <a:ext cx="1048407" cy="792217"/>
          </a:xfrm>
          <a:prstGeom prst="flowChartDelay">
            <a:avLst/>
          </a:prstGeom>
          <a:solidFill>
            <a:schemeClr val="tx2">
              <a:lumMod val="10000"/>
              <a:lumOff val="90000"/>
            </a:scheme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S Gothic" charset="-128"/>
            </a:endParaRPr>
          </a:p>
        </p:txBody>
      </p:sp>
      <p:sp>
        <p:nvSpPr>
          <p:cNvPr id="2" name="Title 1">
            <a:extLst>
              <a:ext uri="{FF2B5EF4-FFF2-40B4-BE49-F238E27FC236}">
                <a16:creationId xmlns:a16="http://schemas.microsoft.com/office/drawing/2014/main" id="{5B846529-8606-4502-8C78-845CCDCA58E0}"/>
              </a:ext>
            </a:extLst>
          </p:cNvPr>
          <p:cNvSpPr>
            <a:spLocks noGrp="1"/>
          </p:cNvSpPr>
          <p:nvPr>
            <p:ph type="title"/>
          </p:nvPr>
        </p:nvSpPr>
        <p:spPr/>
        <p:txBody>
          <a:bodyPr/>
          <a:lstStyle/>
          <a:p>
            <a:r>
              <a:rPr lang="en-US" dirty="0" smtClean="0"/>
              <a:t>Motivation</a:t>
            </a:r>
            <a:endParaRPr lang="en-US" dirty="0"/>
          </a:p>
        </p:txBody>
      </p:sp>
      <p:sp>
        <p:nvSpPr>
          <p:cNvPr id="3" name="Content Placeholder 2">
            <a:extLst>
              <a:ext uri="{FF2B5EF4-FFF2-40B4-BE49-F238E27FC236}">
                <a16:creationId xmlns:a16="http://schemas.microsoft.com/office/drawing/2014/main" id="{AA3B5D18-A128-4C8A-9763-E97484452182}"/>
              </a:ext>
            </a:extLst>
          </p:cNvPr>
          <p:cNvSpPr>
            <a:spLocks noGrp="1"/>
          </p:cNvSpPr>
          <p:nvPr>
            <p:ph idx="1"/>
          </p:nvPr>
        </p:nvSpPr>
        <p:spPr>
          <a:xfrm>
            <a:off x="685799" y="1823545"/>
            <a:ext cx="7770813" cy="4113213"/>
          </a:xfrm>
        </p:spPr>
        <p:txBody>
          <a:bodyPr/>
          <a:lstStyle/>
          <a:p>
            <a:pPr marL="400050">
              <a:buFont typeface="Arial" panose="020B0604020202020204" pitchFamily="34" charset="0"/>
              <a:buChar char="•"/>
            </a:pPr>
            <a:r>
              <a:rPr lang="en-US" sz="1800" dirty="0" smtClean="0"/>
              <a:t>Multi-Carrier Operation </a:t>
            </a:r>
            <a:r>
              <a:rPr lang="en-US" sz="1800" b="0" dirty="0" smtClean="0"/>
              <a:t>(</a:t>
            </a:r>
            <a:r>
              <a:rPr lang="en-US" sz="1800" dirty="0" smtClean="0"/>
              <a:t>MCO</a:t>
            </a:r>
            <a:r>
              <a:rPr lang="en-US" sz="1800" b="0" dirty="0" smtClean="0"/>
              <a:t>, aka Multi-Link Operation or Carrier Aggregation) </a:t>
            </a:r>
            <a:r>
              <a:rPr lang="en-US" sz="1800" b="0" dirty="0"/>
              <a:t>refers to </a:t>
            </a:r>
            <a:r>
              <a:rPr lang="en-US" sz="1800" b="0" dirty="0" smtClean="0"/>
              <a:t>a </a:t>
            </a:r>
            <a:r>
              <a:rPr lang="en-US" sz="1800" b="0" dirty="0"/>
              <a:t>technique used in </a:t>
            </a:r>
            <a:r>
              <a:rPr lang="en-US" sz="1800" b="0" dirty="0" smtClean="0"/>
              <a:t>wireless networks </a:t>
            </a:r>
            <a:r>
              <a:rPr lang="en-US" sz="1800" b="0" dirty="0"/>
              <a:t>to combine multiple frequency bands (carriers) to increase the overall data transfer rate, </a:t>
            </a:r>
            <a:r>
              <a:rPr lang="en-US" sz="1800" b="0" dirty="0" smtClean="0"/>
              <a:t>capacity</a:t>
            </a:r>
            <a:r>
              <a:rPr lang="en-US" sz="1800" b="0" dirty="0"/>
              <a:t>, and reliability of the </a:t>
            </a:r>
            <a:r>
              <a:rPr lang="en-US" sz="1800" b="0" dirty="0" smtClean="0"/>
              <a:t>network</a:t>
            </a:r>
          </a:p>
          <a:p>
            <a:pPr marL="400050">
              <a:buFont typeface="Arial" panose="020B0604020202020204" pitchFamily="34" charset="0"/>
              <a:buChar char="•"/>
            </a:pPr>
            <a:r>
              <a:rPr lang="en-US" sz="1800" b="0" dirty="0" smtClean="0"/>
              <a:t>In the context of </a:t>
            </a:r>
            <a:r>
              <a:rPr lang="en-US" sz="1800" b="0" dirty="0" err="1" smtClean="0"/>
              <a:t>Sparklink</a:t>
            </a:r>
            <a:r>
              <a:rPr lang="en-US" sz="1800" b="0" dirty="0" smtClean="0"/>
              <a:t>, we would like to have an inter-band non-contiguous MCO capability between FB1 (sub-7GHz) and FB2 (</a:t>
            </a:r>
            <a:r>
              <a:rPr lang="en-US" sz="1800" b="0" dirty="0" err="1" smtClean="0"/>
              <a:t>mmWave</a:t>
            </a:r>
            <a:r>
              <a:rPr lang="en-US" sz="1800" b="0" dirty="0"/>
              <a:t>)</a:t>
            </a:r>
            <a:endParaRPr lang="en-US" sz="1800" b="0" dirty="0" smtClean="0"/>
          </a:p>
          <a:p>
            <a:pPr marL="400050">
              <a:buFont typeface="Arial" panose="020B0604020202020204" pitchFamily="34" charset="0"/>
              <a:buChar char="•"/>
            </a:pPr>
            <a:endParaRPr lang="en-US" sz="1800" b="0" dirty="0" smtClean="0">
              <a:solidFill>
                <a:schemeClr val="tx1"/>
              </a:solidFill>
            </a:endParaRPr>
          </a:p>
        </p:txBody>
      </p:sp>
      <p:sp>
        <p:nvSpPr>
          <p:cNvPr id="4" name="Slide Number Placeholder 3">
            <a:extLst>
              <a:ext uri="{FF2B5EF4-FFF2-40B4-BE49-F238E27FC236}">
                <a16:creationId xmlns:a16="http://schemas.microsoft.com/office/drawing/2014/main" id="{9845EE16-6543-4DB2-829A-B6A6E8D777DE}"/>
              </a:ext>
            </a:extLst>
          </p:cNvPr>
          <p:cNvSpPr>
            <a:spLocks noGrp="1"/>
          </p:cNvSpPr>
          <p:nvPr>
            <p:ph type="sldNum" idx="12"/>
          </p:nvPr>
        </p:nvSpPr>
        <p:spPr/>
        <p:txBody>
          <a:bodyPr/>
          <a:lstStyle/>
          <a:p>
            <a:r>
              <a:rPr lang="en-GB"/>
              <a:t>Slide </a:t>
            </a:r>
            <a:fld id="{440F5867-744E-4AA6-B0ED-4C44D2DFBB7B}" type="slidenum">
              <a:rPr lang="en-GB" smtClean="0"/>
              <a:pPr/>
              <a:t>3</a:t>
            </a:fld>
            <a:endParaRPr lang="en-GB" dirty="0"/>
          </a:p>
        </p:txBody>
      </p:sp>
      <p:cxnSp>
        <p:nvCxnSpPr>
          <p:cNvPr id="6" name="Straight Arrow Connector 5"/>
          <p:cNvCxnSpPr/>
          <p:nvPr/>
        </p:nvCxnSpPr>
        <p:spPr bwMode="auto">
          <a:xfrm flipV="1">
            <a:off x="1224989" y="5747571"/>
            <a:ext cx="7501225" cy="2"/>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14" name="Flowchart: Delay 13"/>
          <p:cNvSpPr/>
          <p:nvPr/>
        </p:nvSpPr>
        <p:spPr bwMode="auto">
          <a:xfrm rot="16200000">
            <a:off x="1839042" y="4827259"/>
            <a:ext cx="1048407" cy="792217"/>
          </a:xfrm>
          <a:prstGeom prst="flowChartDelay">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S Gothic" charset="-128"/>
            </a:endParaRPr>
          </a:p>
        </p:txBody>
      </p:sp>
      <p:sp>
        <p:nvSpPr>
          <p:cNvPr id="16" name="Flowchart: Delay 15"/>
          <p:cNvSpPr/>
          <p:nvPr/>
        </p:nvSpPr>
        <p:spPr bwMode="auto">
          <a:xfrm rot="16200000">
            <a:off x="3170449" y="4827259"/>
            <a:ext cx="1048407" cy="792217"/>
          </a:xfrm>
          <a:prstGeom prst="flowChartDelay">
            <a:avLst/>
          </a:prstGeom>
          <a:solidFill>
            <a:schemeClr val="tx2">
              <a:lumMod val="10000"/>
              <a:lumOff val="90000"/>
            </a:scheme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S Gothic" charset="-128"/>
            </a:endParaRPr>
          </a:p>
        </p:txBody>
      </p:sp>
      <p:sp>
        <p:nvSpPr>
          <p:cNvPr id="20" name="Right Brace 19"/>
          <p:cNvSpPr/>
          <p:nvPr/>
        </p:nvSpPr>
        <p:spPr bwMode="auto">
          <a:xfrm rot="5400000">
            <a:off x="2518135" y="4554907"/>
            <a:ext cx="236483" cy="2908767"/>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S Gothic" charset="-128"/>
            </a:endParaRPr>
          </a:p>
        </p:txBody>
      </p:sp>
      <p:sp>
        <p:nvSpPr>
          <p:cNvPr id="21" name="TextBox 20"/>
          <p:cNvSpPr txBox="1"/>
          <p:nvPr/>
        </p:nvSpPr>
        <p:spPr>
          <a:xfrm>
            <a:off x="2759354" y="4972022"/>
            <a:ext cx="354724" cy="584775"/>
          </a:xfrm>
          <a:prstGeom prst="rect">
            <a:avLst/>
          </a:prstGeom>
          <a:noFill/>
        </p:spPr>
        <p:txBody>
          <a:bodyPr wrap="square" rtlCol="0">
            <a:spAutoFit/>
          </a:bodyPr>
          <a:lstStyle/>
          <a:p>
            <a:pPr algn="l"/>
            <a:r>
              <a:rPr lang="en-US" sz="3200" dirty="0" smtClean="0">
                <a:solidFill>
                  <a:schemeClr val="tx1"/>
                </a:solidFill>
              </a:rPr>
              <a:t>…</a:t>
            </a:r>
          </a:p>
        </p:txBody>
      </p:sp>
      <p:sp>
        <p:nvSpPr>
          <p:cNvPr id="22" name="Flowchart: Delay 21"/>
          <p:cNvSpPr/>
          <p:nvPr/>
        </p:nvSpPr>
        <p:spPr bwMode="auto">
          <a:xfrm rot="16200000">
            <a:off x="5244004" y="4827259"/>
            <a:ext cx="1048407" cy="792217"/>
          </a:xfrm>
          <a:prstGeom prst="flowChartDelay">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S Gothic" charset="-128"/>
            </a:endParaRPr>
          </a:p>
        </p:txBody>
      </p:sp>
      <p:sp>
        <p:nvSpPr>
          <p:cNvPr id="23" name="Flowchart: Delay 22"/>
          <p:cNvSpPr/>
          <p:nvPr/>
        </p:nvSpPr>
        <p:spPr bwMode="auto">
          <a:xfrm rot="16200000">
            <a:off x="6036221" y="4827259"/>
            <a:ext cx="1048407" cy="792217"/>
          </a:xfrm>
          <a:prstGeom prst="flowChartDelay">
            <a:avLst/>
          </a:prstGeom>
          <a:solidFill>
            <a:schemeClr val="tx2">
              <a:lumMod val="10000"/>
              <a:lumOff val="90000"/>
            </a:scheme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49263" eaLnBrk="0" fontAlgn="base" hangingPunct="0">
              <a:spcBef>
                <a:spcPct val="0"/>
              </a:spcBef>
              <a:spcAft>
                <a:spcPct val="0"/>
              </a:spcAft>
              <a:buClr>
                <a:srgbClr val="000000"/>
              </a:buClr>
              <a:buSzPct val="100000"/>
              <a:buFont typeface="Times New Roman" pitchFamily="16" charset="0"/>
              <a:buNone/>
            </a:pPr>
            <a:endParaRPr lang="en-US" sz="2400">
              <a:solidFill>
                <a:schemeClr val="bg1"/>
              </a:solidFill>
              <a:latin typeface="Times New Roman" pitchFamily="16" charset="0"/>
              <a:ea typeface="MS Gothic" charset="-128"/>
            </a:endParaRPr>
          </a:p>
        </p:txBody>
      </p:sp>
      <p:sp>
        <p:nvSpPr>
          <p:cNvPr id="24" name="Flowchart: Delay 23"/>
          <p:cNvSpPr/>
          <p:nvPr/>
        </p:nvSpPr>
        <p:spPr bwMode="auto">
          <a:xfrm rot="16200000">
            <a:off x="7367628" y="4827259"/>
            <a:ext cx="1048407" cy="792217"/>
          </a:xfrm>
          <a:prstGeom prst="flowChartDelay">
            <a:avLst/>
          </a:prstGeom>
          <a:solidFill>
            <a:schemeClr val="tx2">
              <a:lumMod val="10000"/>
              <a:lumOff val="90000"/>
            </a:scheme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S Gothic" charset="-128"/>
            </a:endParaRPr>
          </a:p>
        </p:txBody>
      </p:sp>
      <p:sp>
        <p:nvSpPr>
          <p:cNvPr id="25" name="Right Brace 24"/>
          <p:cNvSpPr/>
          <p:nvPr/>
        </p:nvSpPr>
        <p:spPr bwMode="auto">
          <a:xfrm rot="5400000">
            <a:off x="6715314" y="4554907"/>
            <a:ext cx="236483" cy="2908767"/>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S Gothic" charset="-128"/>
            </a:endParaRPr>
          </a:p>
        </p:txBody>
      </p:sp>
      <p:sp>
        <p:nvSpPr>
          <p:cNvPr id="26" name="TextBox 25"/>
          <p:cNvSpPr txBox="1"/>
          <p:nvPr/>
        </p:nvSpPr>
        <p:spPr>
          <a:xfrm>
            <a:off x="6956533" y="4972022"/>
            <a:ext cx="354724" cy="584775"/>
          </a:xfrm>
          <a:prstGeom prst="rect">
            <a:avLst/>
          </a:prstGeom>
          <a:noFill/>
        </p:spPr>
        <p:txBody>
          <a:bodyPr wrap="square" rtlCol="0">
            <a:spAutoFit/>
          </a:bodyPr>
          <a:lstStyle/>
          <a:p>
            <a:pPr algn="l"/>
            <a:r>
              <a:rPr lang="en-US" sz="3200" dirty="0" smtClean="0">
                <a:solidFill>
                  <a:schemeClr val="tx1"/>
                </a:solidFill>
              </a:rPr>
              <a:t>…</a:t>
            </a:r>
          </a:p>
        </p:txBody>
      </p:sp>
      <p:sp>
        <p:nvSpPr>
          <p:cNvPr id="28" name="TextBox 27"/>
          <p:cNvSpPr txBox="1"/>
          <p:nvPr/>
        </p:nvSpPr>
        <p:spPr>
          <a:xfrm>
            <a:off x="8408128" y="5747571"/>
            <a:ext cx="851338" cy="276999"/>
          </a:xfrm>
          <a:prstGeom prst="rect">
            <a:avLst/>
          </a:prstGeom>
          <a:noFill/>
        </p:spPr>
        <p:txBody>
          <a:bodyPr wrap="square" rtlCol="0">
            <a:spAutoFit/>
          </a:bodyPr>
          <a:lstStyle/>
          <a:p>
            <a:pPr algn="l"/>
            <a:r>
              <a:rPr lang="en-US" sz="1200" dirty="0" smtClean="0">
                <a:solidFill>
                  <a:schemeClr val="tx1"/>
                </a:solidFill>
              </a:rPr>
              <a:t>Frequency</a:t>
            </a:r>
          </a:p>
        </p:txBody>
      </p:sp>
      <p:sp>
        <p:nvSpPr>
          <p:cNvPr id="29" name="Rectangle 28"/>
          <p:cNvSpPr/>
          <p:nvPr/>
        </p:nvSpPr>
        <p:spPr>
          <a:xfrm>
            <a:off x="1820022" y="6024950"/>
            <a:ext cx="1800493" cy="369332"/>
          </a:xfrm>
          <a:prstGeom prst="rect">
            <a:avLst/>
          </a:prstGeom>
        </p:spPr>
        <p:txBody>
          <a:bodyPr wrap="none">
            <a:spAutoFit/>
          </a:bodyPr>
          <a:lstStyle/>
          <a:p>
            <a:r>
              <a:rPr lang="en-US" dirty="0"/>
              <a:t>FB1 (sub-7GHz) </a:t>
            </a:r>
          </a:p>
        </p:txBody>
      </p:sp>
      <p:sp>
        <p:nvSpPr>
          <p:cNvPr id="30" name="Rectangle 29"/>
          <p:cNvSpPr/>
          <p:nvPr/>
        </p:nvSpPr>
        <p:spPr>
          <a:xfrm>
            <a:off x="5721018" y="6035199"/>
            <a:ext cx="2157129" cy="369332"/>
          </a:xfrm>
          <a:prstGeom prst="rect">
            <a:avLst/>
          </a:prstGeom>
        </p:spPr>
        <p:txBody>
          <a:bodyPr wrap="none">
            <a:spAutoFit/>
          </a:bodyPr>
          <a:lstStyle/>
          <a:p>
            <a:pPr marL="400050"/>
            <a:r>
              <a:rPr lang="en-US" dirty="0"/>
              <a:t>FB2 (</a:t>
            </a:r>
            <a:r>
              <a:rPr lang="en-US" dirty="0" err="1"/>
              <a:t>mmWave</a:t>
            </a:r>
            <a:r>
              <a:rPr lang="en-US" dirty="0"/>
              <a:t>)</a:t>
            </a:r>
          </a:p>
        </p:txBody>
      </p:sp>
      <p:cxnSp>
        <p:nvCxnSpPr>
          <p:cNvPr id="32" name="Straight Arrow Connector 31"/>
          <p:cNvCxnSpPr/>
          <p:nvPr/>
        </p:nvCxnSpPr>
        <p:spPr bwMode="auto">
          <a:xfrm flipH="1">
            <a:off x="2636376" y="4051738"/>
            <a:ext cx="1058276" cy="729510"/>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33" name="Straight Arrow Connector 32"/>
          <p:cNvCxnSpPr>
            <a:stCxn id="36" idx="2"/>
          </p:cNvCxnSpPr>
          <p:nvPr/>
        </p:nvCxnSpPr>
        <p:spPr bwMode="auto">
          <a:xfrm>
            <a:off x="4609306" y="4018650"/>
            <a:ext cx="974340" cy="680511"/>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35" name="TextBox 34"/>
          <p:cNvSpPr txBox="1"/>
          <p:nvPr/>
        </p:nvSpPr>
        <p:spPr>
          <a:xfrm>
            <a:off x="3298544" y="3752193"/>
            <a:ext cx="792216" cy="276999"/>
          </a:xfrm>
          <a:prstGeom prst="rect">
            <a:avLst/>
          </a:prstGeom>
          <a:noFill/>
        </p:spPr>
        <p:txBody>
          <a:bodyPr wrap="square" rtlCol="0">
            <a:spAutoFit/>
          </a:bodyPr>
          <a:lstStyle/>
          <a:p>
            <a:pPr algn="l"/>
            <a:r>
              <a:rPr lang="en-US" sz="1200" dirty="0" smtClean="0">
                <a:solidFill>
                  <a:schemeClr val="tx1"/>
                </a:solidFill>
              </a:rPr>
              <a:t>Carrier 1</a:t>
            </a:r>
          </a:p>
        </p:txBody>
      </p:sp>
      <p:sp>
        <p:nvSpPr>
          <p:cNvPr id="36" name="TextBox 35"/>
          <p:cNvSpPr txBox="1"/>
          <p:nvPr/>
        </p:nvSpPr>
        <p:spPr>
          <a:xfrm>
            <a:off x="4213198" y="3741651"/>
            <a:ext cx="792216" cy="276999"/>
          </a:xfrm>
          <a:prstGeom prst="rect">
            <a:avLst/>
          </a:prstGeom>
          <a:noFill/>
        </p:spPr>
        <p:txBody>
          <a:bodyPr wrap="square" rtlCol="0">
            <a:spAutoFit/>
          </a:bodyPr>
          <a:lstStyle/>
          <a:p>
            <a:pPr algn="l"/>
            <a:r>
              <a:rPr lang="en-US" sz="1200" dirty="0" smtClean="0">
                <a:solidFill>
                  <a:schemeClr val="tx1"/>
                </a:solidFill>
              </a:rPr>
              <a:t>Carrier 2</a:t>
            </a:r>
          </a:p>
        </p:txBody>
      </p:sp>
    </p:spTree>
    <p:extLst>
      <p:ext uri="{BB962C8B-B14F-4D97-AF65-F5344CB8AC3E}">
        <p14:creationId xmlns:p14="http://schemas.microsoft.com/office/powerpoint/2010/main" val="3294780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46529-8606-4502-8C78-845CCDCA58E0}"/>
              </a:ext>
            </a:extLst>
          </p:cNvPr>
          <p:cNvSpPr>
            <a:spLocks noGrp="1"/>
          </p:cNvSpPr>
          <p:nvPr>
            <p:ph type="title"/>
          </p:nvPr>
        </p:nvSpPr>
        <p:spPr/>
        <p:txBody>
          <a:bodyPr/>
          <a:lstStyle/>
          <a:p>
            <a:r>
              <a:rPr lang="en-US" dirty="0" smtClean="0"/>
              <a:t>Advantages of Multi-Carrier Operation</a:t>
            </a:r>
            <a:endParaRPr lang="en-US" dirty="0"/>
          </a:p>
        </p:txBody>
      </p:sp>
      <p:sp>
        <p:nvSpPr>
          <p:cNvPr id="4" name="Slide Number Placeholder 3">
            <a:extLst>
              <a:ext uri="{FF2B5EF4-FFF2-40B4-BE49-F238E27FC236}">
                <a16:creationId xmlns:a16="http://schemas.microsoft.com/office/drawing/2014/main" id="{9845EE16-6543-4DB2-829A-B6A6E8D777DE}"/>
              </a:ext>
            </a:extLst>
          </p:cNvPr>
          <p:cNvSpPr>
            <a:spLocks noGrp="1"/>
          </p:cNvSpPr>
          <p:nvPr>
            <p:ph type="sldNum" idx="12"/>
          </p:nvPr>
        </p:nvSpPr>
        <p:spPr/>
        <p:txBody>
          <a:bodyPr/>
          <a:lstStyle/>
          <a:p>
            <a:r>
              <a:rPr lang="en-GB"/>
              <a:t>Slide </a:t>
            </a:r>
            <a:fld id="{440F5867-744E-4AA6-B0ED-4C44D2DFBB7B}" type="slidenum">
              <a:rPr lang="en-GB" smtClean="0"/>
              <a:pPr/>
              <a:t>4</a:t>
            </a:fld>
            <a:endParaRPr lang="en-GB" dirty="0"/>
          </a:p>
        </p:txBody>
      </p:sp>
      <p:sp>
        <p:nvSpPr>
          <p:cNvPr id="7" name="Content Placeholder 6"/>
          <p:cNvSpPr>
            <a:spLocks noGrp="1"/>
          </p:cNvSpPr>
          <p:nvPr>
            <p:ph idx="1"/>
          </p:nvPr>
        </p:nvSpPr>
        <p:spPr/>
        <p:txBody>
          <a:bodyPr/>
          <a:lstStyle/>
          <a:p>
            <a:pPr>
              <a:buFont typeface="Arial" panose="020B0604020202020204" pitchFamily="34" charset="0"/>
              <a:buChar char="•"/>
            </a:pPr>
            <a:r>
              <a:rPr lang="en-US" sz="1800" dirty="0" smtClean="0"/>
              <a:t>Increased Throughput</a:t>
            </a:r>
            <a:r>
              <a:rPr lang="en-US" sz="1800" b="0" dirty="0" smtClean="0"/>
              <a:t>: By aggregating multiple carriers, each node can transmit more data in the same amount of time, which results in higher data rates. This is especially useful for high-bandwidth applications like streaming, gaming, and large file transfers.</a:t>
            </a:r>
          </a:p>
          <a:p>
            <a:pPr>
              <a:buFont typeface="Arial" panose="020B0604020202020204" pitchFamily="34" charset="0"/>
              <a:buChar char="•"/>
            </a:pPr>
            <a:r>
              <a:rPr lang="en-US" sz="1800" dirty="0" smtClean="0"/>
              <a:t>Reduced Latency</a:t>
            </a:r>
            <a:r>
              <a:rPr lang="en-US" sz="1800" b="0" dirty="0" smtClean="0"/>
              <a:t>:</a:t>
            </a:r>
            <a:r>
              <a:rPr lang="en-US" sz="1800" dirty="0" smtClean="0"/>
              <a:t> </a:t>
            </a:r>
            <a:r>
              <a:rPr lang="en-US" sz="1800" b="0" dirty="0" smtClean="0"/>
              <a:t>MCO can help reduce latency by splitting the data traffic across multiple links. For example, if one link has high traffic or congestion, another link can be used to send data, improving the response time of the network.</a:t>
            </a:r>
          </a:p>
          <a:p>
            <a:pPr>
              <a:buFont typeface="Arial" panose="020B0604020202020204" pitchFamily="34" charset="0"/>
              <a:buChar char="•"/>
            </a:pPr>
            <a:r>
              <a:rPr lang="en-US" sz="1800" dirty="0"/>
              <a:t>Improved Reliability</a:t>
            </a:r>
            <a:r>
              <a:rPr lang="en-US" sz="1800" b="0" dirty="0"/>
              <a:t>: By transmitting data over multiple links, MLO can avoid disruptions caused by interference or signal degradation on a single link. If one band becomes crowded or experiences poor conditions, another band can handle the traffic, leading to a more stable connection</a:t>
            </a:r>
            <a:r>
              <a:rPr lang="en-US" sz="1800" b="0" dirty="0" smtClean="0"/>
              <a:t>.</a:t>
            </a:r>
            <a:r>
              <a:rPr lang="he-IL" sz="1800" b="0" dirty="0" smtClean="0"/>
              <a:t> </a:t>
            </a:r>
            <a:r>
              <a:rPr lang="en-US" sz="1800" b="0" dirty="0" smtClean="0"/>
              <a:t>This is extremely important in </a:t>
            </a:r>
            <a:r>
              <a:rPr lang="en-US" sz="1800" b="0" dirty="0" err="1" smtClean="0"/>
              <a:t>mmWave</a:t>
            </a:r>
            <a:r>
              <a:rPr lang="en-US" sz="1800" b="0" dirty="0" smtClean="0"/>
              <a:t>.</a:t>
            </a:r>
          </a:p>
          <a:p>
            <a:pPr>
              <a:buFont typeface="Arial" panose="020B0604020202020204" pitchFamily="34" charset="0"/>
              <a:buChar char="•"/>
            </a:pPr>
            <a:endParaRPr lang="en-US" sz="1800" b="0" dirty="0" smtClean="0"/>
          </a:p>
        </p:txBody>
      </p:sp>
    </p:spTree>
    <p:extLst>
      <p:ext uri="{BB962C8B-B14F-4D97-AF65-F5344CB8AC3E}">
        <p14:creationId xmlns:p14="http://schemas.microsoft.com/office/powerpoint/2010/main" val="10024755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46529-8606-4502-8C78-845CCDCA58E0}"/>
              </a:ext>
            </a:extLst>
          </p:cNvPr>
          <p:cNvSpPr>
            <a:spLocks noGrp="1"/>
          </p:cNvSpPr>
          <p:nvPr>
            <p:ph type="title"/>
          </p:nvPr>
        </p:nvSpPr>
        <p:spPr/>
        <p:txBody>
          <a:bodyPr/>
          <a:lstStyle/>
          <a:p>
            <a:r>
              <a:rPr lang="en-US" dirty="0" smtClean="0"/>
              <a:t>Advantages of Multi-Carrier Operation</a:t>
            </a:r>
            <a:endParaRPr lang="en-US" dirty="0"/>
          </a:p>
        </p:txBody>
      </p:sp>
      <p:sp>
        <p:nvSpPr>
          <p:cNvPr id="4" name="Slide Number Placeholder 3">
            <a:extLst>
              <a:ext uri="{FF2B5EF4-FFF2-40B4-BE49-F238E27FC236}">
                <a16:creationId xmlns:a16="http://schemas.microsoft.com/office/drawing/2014/main" id="{9845EE16-6543-4DB2-829A-B6A6E8D777DE}"/>
              </a:ext>
            </a:extLst>
          </p:cNvPr>
          <p:cNvSpPr>
            <a:spLocks noGrp="1"/>
          </p:cNvSpPr>
          <p:nvPr>
            <p:ph type="sldNum" idx="12"/>
          </p:nvPr>
        </p:nvSpPr>
        <p:spPr/>
        <p:txBody>
          <a:bodyPr/>
          <a:lstStyle/>
          <a:p>
            <a:r>
              <a:rPr lang="en-GB"/>
              <a:t>Slide </a:t>
            </a:r>
            <a:fld id="{440F5867-744E-4AA6-B0ED-4C44D2DFBB7B}" type="slidenum">
              <a:rPr lang="en-GB" smtClean="0"/>
              <a:pPr/>
              <a:t>5</a:t>
            </a:fld>
            <a:endParaRPr lang="en-GB" dirty="0"/>
          </a:p>
        </p:txBody>
      </p:sp>
      <p:sp>
        <p:nvSpPr>
          <p:cNvPr id="7" name="Content Placeholder 6"/>
          <p:cNvSpPr>
            <a:spLocks noGrp="1"/>
          </p:cNvSpPr>
          <p:nvPr>
            <p:ph idx="1"/>
          </p:nvPr>
        </p:nvSpPr>
        <p:spPr/>
        <p:txBody>
          <a:bodyPr/>
          <a:lstStyle/>
          <a:p>
            <a:pPr>
              <a:buFont typeface="Arial" panose="020B0604020202020204" pitchFamily="34" charset="0"/>
              <a:buChar char="•"/>
            </a:pPr>
            <a:r>
              <a:rPr lang="en-US" sz="1800" dirty="0" smtClean="0"/>
              <a:t>Better</a:t>
            </a:r>
            <a:r>
              <a:rPr lang="en-US" sz="1800" b="0" dirty="0" smtClean="0"/>
              <a:t> </a:t>
            </a:r>
            <a:r>
              <a:rPr lang="en-US" sz="1800" dirty="0" smtClean="0"/>
              <a:t>Coverage</a:t>
            </a:r>
            <a:r>
              <a:rPr lang="en-US" sz="1800" b="0" dirty="0" smtClean="0"/>
              <a:t>: Multi-carrier aggregation can help provide more reliable coverage in areas with high demand for bandwidth.</a:t>
            </a:r>
          </a:p>
          <a:p>
            <a:pPr>
              <a:buFont typeface="Arial" panose="020B0604020202020204" pitchFamily="34" charset="0"/>
              <a:buChar char="•"/>
            </a:pPr>
            <a:r>
              <a:rPr lang="en-US" sz="1800" dirty="0" smtClean="0"/>
              <a:t>Improved </a:t>
            </a:r>
            <a:r>
              <a:rPr lang="en-US" sz="1800" dirty="0"/>
              <a:t>Spectrum Efficiency</a:t>
            </a:r>
            <a:r>
              <a:rPr lang="en-US" sz="1800" b="0" dirty="0"/>
              <a:t>: Multi-carrier operation allows the </a:t>
            </a:r>
            <a:r>
              <a:rPr lang="en-US" sz="1800" b="0" dirty="0" smtClean="0"/>
              <a:t>G-node </a:t>
            </a:r>
            <a:r>
              <a:rPr lang="en-US" sz="1800" b="0" dirty="0"/>
              <a:t>to </a:t>
            </a:r>
            <a:r>
              <a:rPr lang="en-US" sz="1800" b="0" dirty="0" smtClean="0"/>
              <a:t>schedule </a:t>
            </a:r>
            <a:r>
              <a:rPr lang="en-US" sz="1800" b="0" dirty="0"/>
              <a:t>available spectrum more effectively, enabling better utilization of different frequency bands.</a:t>
            </a:r>
          </a:p>
          <a:p>
            <a:pPr>
              <a:buFont typeface="Arial" panose="020B0604020202020204" pitchFamily="34" charset="0"/>
              <a:buChar char="•"/>
            </a:pPr>
            <a:endParaRPr lang="en-US" sz="1800" b="0" dirty="0" smtClean="0"/>
          </a:p>
        </p:txBody>
      </p:sp>
    </p:spTree>
    <p:extLst>
      <p:ext uri="{BB962C8B-B14F-4D97-AF65-F5344CB8AC3E}">
        <p14:creationId xmlns:p14="http://schemas.microsoft.com/office/powerpoint/2010/main" val="38637861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46529-8606-4502-8C78-845CCDCA58E0}"/>
              </a:ext>
            </a:extLst>
          </p:cNvPr>
          <p:cNvSpPr>
            <a:spLocks noGrp="1"/>
          </p:cNvSpPr>
          <p:nvPr>
            <p:ph type="title"/>
          </p:nvPr>
        </p:nvSpPr>
        <p:spPr/>
        <p:txBody>
          <a:bodyPr/>
          <a:lstStyle/>
          <a:p>
            <a:r>
              <a:rPr lang="en-US" dirty="0" smtClean="0"/>
              <a:t>Challenges of Multi-Carrier Operation</a:t>
            </a:r>
            <a:endParaRPr lang="en-US" dirty="0"/>
          </a:p>
        </p:txBody>
      </p:sp>
      <p:sp>
        <p:nvSpPr>
          <p:cNvPr id="4" name="Slide Number Placeholder 3">
            <a:extLst>
              <a:ext uri="{FF2B5EF4-FFF2-40B4-BE49-F238E27FC236}">
                <a16:creationId xmlns:a16="http://schemas.microsoft.com/office/drawing/2014/main" id="{9845EE16-6543-4DB2-829A-B6A6E8D777DE}"/>
              </a:ext>
            </a:extLst>
          </p:cNvPr>
          <p:cNvSpPr>
            <a:spLocks noGrp="1"/>
          </p:cNvSpPr>
          <p:nvPr>
            <p:ph type="sldNum" idx="12"/>
          </p:nvPr>
        </p:nvSpPr>
        <p:spPr/>
        <p:txBody>
          <a:bodyPr/>
          <a:lstStyle/>
          <a:p>
            <a:r>
              <a:rPr lang="en-GB"/>
              <a:t>Slide </a:t>
            </a:r>
            <a:fld id="{440F5867-744E-4AA6-B0ED-4C44D2DFBB7B}" type="slidenum">
              <a:rPr lang="en-GB" smtClean="0"/>
              <a:pPr/>
              <a:t>6</a:t>
            </a:fld>
            <a:endParaRPr lang="en-GB" dirty="0"/>
          </a:p>
        </p:txBody>
      </p:sp>
      <p:sp>
        <p:nvSpPr>
          <p:cNvPr id="7" name="Content Placeholder 6"/>
          <p:cNvSpPr>
            <a:spLocks noGrp="1"/>
          </p:cNvSpPr>
          <p:nvPr>
            <p:ph idx="1"/>
          </p:nvPr>
        </p:nvSpPr>
        <p:spPr/>
        <p:txBody>
          <a:bodyPr/>
          <a:lstStyle/>
          <a:p>
            <a:pPr>
              <a:buFont typeface="Arial" panose="020B0604020202020204" pitchFamily="34" charset="0"/>
              <a:buChar char="•"/>
            </a:pPr>
            <a:r>
              <a:rPr lang="en-US" sz="1800" dirty="0"/>
              <a:t>Complexity: </a:t>
            </a:r>
            <a:r>
              <a:rPr lang="en-US" sz="1800" b="0" dirty="0"/>
              <a:t>Managing multiple links simultaneously requires complex coordination and algorithms. The device must decide how to distribute traffic between the different links to avoid interference and congestion while ensuring optimal performance</a:t>
            </a:r>
            <a:r>
              <a:rPr lang="en-US" sz="1800" b="0" dirty="0" smtClean="0"/>
              <a:t>.</a:t>
            </a:r>
          </a:p>
          <a:p>
            <a:pPr>
              <a:buFont typeface="Arial" panose="020B0604020202020204" pitchFamily="34" charset="0"/>
              <a:buChar char="•"/>
            </a:pPr>
            <a:r>
              <a:rPr lang="en-US" sz="1800" dirty="0" smtClean="0"/>
              <a:t>Power Consumption</a:t>
            </a:r>
            <a:r>
              <a:rPr lang="en-US" sz="1800" b="0" dirty="0" smtClean="0"/>
              <a:t>: Aggregating multiple carriers might increase power consumption on both the G-node and the T-nodes. This </a:t>
            </a:r>
            <a:r>
              <a:rPr lang="en-US" sz="1800" b="0" dirty="0"/>
              <a:t>could be a concern for battery-powered devices like smartphones or </a:t>
            </a:r>
            <a:r>
              <a:rPr lang="en-US" sz="1800" b="0" dirty="0" smtClean="0"/>
              <a:t>laptops.</a:t>
            </a:r>
          </a:p>
        </p:txBody>
      </p:sp>
    </p:spTree>
    <p:extLst>
      <p:ext uri="{BB962C8B-B14F-4D97-AF65-F5344CB8AC3E}">
        <p14:creationId xmlns:p14="http://schemas.microsoft.com/office/powerpoint/2010/main" val="40086309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46529-8606-4502-8C78-845CCDCA58E0}"/>
              </a:ext>
            </a:extLst>
          </p:cNvPr>
          <p:cNvSpPr>
            <a:spLocks noGrp="1"/>
          </p:cNvSpPr>
          <p:nvPr>
            <p:ph type="title"/>
          </p:nvPr>
        </p:nvSpPr>
        <p:spPr/>
        <p:txBody>
          <a:bodyPr/>
          <a:lstStyle/>
          <a:p>
            <a:r>
              <a:rPr lang="en-US" altLang="en-US" dirty="0">
                <a:solidFill>
                  <a:schemeClr val="bg1"/>
                </a:solidFill>
              </a:rPr>
              <a:t>Preliminary</a:t>
            </a:r>
            <a:r>
              <a:rPr lang="en-US" dirty="0" smtClean="0"/>
              <a:t> Concept</a:t>
            </a:r>
            <a:endParaRPr lang="en-US" dirty="0"/>
          </a:p>
        </p:txBody>
      </p:sp>
      <p:sp>
        <p:nvSpPr>
          <p:cNvPr id="3" name="Content Placeholder 2">
            <a:extLst>
              <a:ext uri="{FF2B5EF4-FFF2-40B4-BE49-F238E27FC236}">
                <a16:creationId xmlns:a16="http://schemas.microsoft.com/office/drawing/2014/main" id="{AA3B5D18-A128-4C8A-9763-E97484452182}"/>
              </a:ext>
            </a:extLst>
          </p:cNvPr>
          <p:cNvSpPr>
            <a:spLocks noGrp="1"/>
          </p:cNvSpPr>
          <p:nvPr>
            <p:ph idx="1"/>
          </p:nvPr>
        </p:nvSpPr>
        <p:spPr>
          <a:xfrm>
            <a:off x="685799" y="1642656"/>
            <a:ext cx="7770813" cy="4113213"/>
          </a:xfrm>
        </p:spPr>
        <p:txBody>
          <a:bodyPr/>
          <a:lstStyle/>
          <a:p>
            <a:pPr marL="400050">
              <a:buFont typeface="Arial" panose="020B0604020202020204" pitchFamily="34" charset="0"/>
              <a:buChar char="•"/>
            </a:pPr>
            <a:r>
              <a:rPr lang="en-US" sz="1800" dirty="0" smtClean="0">
                <a:solidFill>
                  <a:schemeClr val="tx1"/>
                </a:solidFill>
              </a:rPr>
              <a:t>Architecture</a:t>
            </a:r>
            <a:r>
              <a:rPr lang="en-US" sz="1800" b="0" dirty="0" smtClean="0">
                <a:solidFill>
                  <a:schemeClr val="tx1"/>
                </a:solidFill>
              </a:rPr>
              <a:t> – a single </a:t>
            </a:r>
            <a:r>
              <a:rPr lang="en-US" sz="1800" b="0" dirty="0" smtClean="0">
                <a:solidFill>
                  <a:schemeClr val="tx1"/>
                </a:solidFill>
              </a:rPr>
              <a:t>upper MAC </a:t>
            </a:r>
            <a:r>
              <a:rPr lang="en-US" sz="1800" b="0" dirty="0">
                <a:solidFill>
                  <a:schemeClr val="tx1"/>
                </a:solidFill>
              </a:rPr>
              <a:t>l</a:t>
            </a:r>
            <a:r>
              <a:rPr lang="en-US" sz="1800" b="0" dirty="0" smtClean="0">
                <a:solidFill>
                  <a:schemeClr val="tx1"/>
                </a:solidFill>
              </a:rPr>
              <a:t>ayer over Multiple </a:t>
            </a:r>
            <a:r>
              <a:rPr lang="en-US" sz="1800" b="0" dirty="0" smtClean="0">
                <a:solidFill>
                  <a:schemeClr val="tx1"/>
                </a:solidFill>
              </a:rPr>
              <a:t>lower MAC &amp; PHY layers</a:t>
            </a:r>
            <a:endParaRPr lang="en-US" sz="1800" b="0" dirty="0" smtClean="0">
              <a:solidFill>
                <a:schemeClr val="tx1"/>
              </a:solidFill>
            </a:endParaRPr>
          </a:p>
        </p:txBody>
      </p:sp>
      <p:sp>
        <p:nvSpPr>
          <p:cNvPr id="4" name="Slide Number Placeholder 3">
            <a:extLst>
              <a:ext uri="{FF2B5EF4-FFF2-40B4-BE49-F238E27FC236}">
                <a16:creationId xmlns:a16="http://schemas.microsoft.com/office/drawing/2014/main" id="{9845EE16-6543-4DB2-829A-B6A6E8D777DE}"/>
              </a:ext>
            </a:extLst>
          </p:cNvPr>
          <p:cNvSpPr>
            <a:spLocks noGrp="1"/>
          </p:cNvSpPr>
          <p:nvPr>
            <p:ph type="sldNum" idx="12"/>
          </p:nvPr>
        </p:nvSpPr>
        <p:spPr/>
        <p:txBody>
          <a:bodyPr/>
          <a:lstStyle/>
          <a:p>
            <a:r>
              <a:rPr lang="en-GB"/>
              <a:t>Slide </a:t>
            </a:r>
            <a:fld id="{440F5867-744E-4AA6-B0ED-4C44D2DFBB7B}" type="slidenum">
              <a:rPr lang="en-GB" smtClean="0"/>
              <a:pPr/>
              <a:t>7</a:t>
            </a:fld>
            <a:endParaRPr lang="en-GB" dirty="0"/>
          </a:p>
        </p:txBody>
      </p:sp>
      <p:grpSp>
        <p:nvGrpSpPr>
          <p:cNvPr id="59" name="Group 58"/>
          <p:cNvGrpSpPr/>
          <p:nvPr/>
        </p:nvGrpSpPr>
        <p:grpSpPr>
          <a:xfrm>
            <a:off x="4198890" y="4763481"/>
            <a:ext cx="1137198" cy="586638"/>
            <a:chOff x="3741950" y="5242445"/>
            <a:chExt cx="1137198" cy="586638"/>
          </a:xfrm>
          <a:solidFill>
            <a:schemeClr val="accent3">
              <a:lumMod val="20000"/>
              <a:lumOff val="80000"/>
            </a:schemeClr>
          </a:solidFill>
        </p:grpSpPr>
        <p:sp>
          <p:nvSpPr>
            <p:cNvPr id="57" name="Can 56"/>
            <p:cNvSpPr/>
            <p:nvPr/>
          </p:nvSpPr>
          <p:spPr bwMode="auto">
            <a:xfrm rot="16200000">
              <a:off x="4017230" y="4967165"/>
              <a:ext cx="586638" cy="1137198"/>
            </a:xfrm>
            <a:prstGeom prst="can">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S Gothic" charset="-128"/>
              </a:endParaRPr>
            </a:p>
          </p:txBody>
        </p:sp>
        <p:sp>
          <p:nvSpPr>
            <p:cNvPr id="58" name="TextBox 57"/>
            <p:cNvSpPr txBox="1"/>
            <p:nvPr/>
          </p:nvSpPr>
          <p:spPr>
            <a:xfrm>
              <a:off x="3999572" y="5316000"/>
              <a:ext cx="756745" cy="461665"/>
            </a:xfrm>
            <a:prstGeom prst="rect">
              <a:avLst/>
            </a:prstGeom>
            <a:grpFill/>
          </p:spPr>
          <p:txBody>
            <a:bodyPr wrap="square" rtlCol="0">
              <a:spAutoFit/>
            </a:bodyPr>
            <a:lstStyle/>
            <a:p>
              <a:pPr algn="ctr"/>
              <a:r>
                <a:rPr lang="en-US" sz="1200" dirty="0" smtClean="0"/>
                <a:t>FB1 Channel</a:t>
              </a:r>
              <a:endParaRPr lang="en-US" sz="1200" dirty="0" smtClean="0">
                <a:solidFill>
                  <a:schemeClr val="tx1"/>
                </a:solidFill>
              </a:endParaRPr>
            </a:p>
          </p:txBody>
        </p:sp>
      </p:grpSp>
      <p:grpSp>
        <p:nvGrpSpPr>
          <p:cNvPr id="60" name="Group 59"/>
          <p:cNvGrpSpPr/>
          <p:nvPr/>
        </p:nvGrpSpPr>
        <p:grpSpPr>
          <a:xfrm>
            <a:off x="4216623" y="5500401"/>
            <a:ext cx="1137198" cy="586638"/>
            <a:chOff x="3741950" y="5242445"/>
            <a:chExt cx="1137198" cy="586638"/>
          </a:xfrm>
        </p:grpSpPr>
        <p:sp>
          <p:nvSpPr>
            <p:cNvPr id="61" name="Can 60"/>
            <p:cNvSpPr/>
            <p:nvPr/>
          </p:nvSpPr>
          <p:spPr bwMode="auto">
            <a:xfrm rot="16200000">
              <a:off x="4017230" y="4967165"/>
              <a:ext cx="586638" cy="1137198"/>
            </a:xfrm>
            <a:prstGeom prst="can">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S Gothic" charset="-128"/>
              </a:endParaRPr>
            </a:p>
          </p:txBody>
        </p:sp>
        <p:sp>
          <p:nvSpPr>
            <p:cNvPr id="62" name="TextBox 61"/>
            <p:cNvSpPr txBox="1"/>
            <p:nvPr/>
          </p:nvSpPr>
          <p:spPr>
            <a:xfrm>
              <a:off x="3999572" y="5316000"/>
              <a:ext cx="756745" cy="461665"/>
            </a:xfrm>
            <a:prstGeom prst="rect">
              <a:avLst/>
            </a:prstGeom>
            <a:noFill/>
          </p:spPr>
          <p:txBody>
            <a:bodyPr wrap="square" rtlCol="0">
              <a:spAutoFit/>
            </a:bodyPr>
            <a:lstStyle/>
            <a:p>
              <a:pPr algn="ctr"/>
              <a:r>
                <a:rPr lang="en-US" sz="1200" dirty="0" smtClean="0"/>
                <a:t>FB2 Channel</a:t>
              </a:r>
              <a:endParaRPr lang="en-US" sz="1200" dirty="0" smtClean="0">
                <a:solidFill>
                  <a:schemeClr val="tx1"/>
                </a:solidFill>
              </a:endParaRPr>
            </a:p>
          </p:txBody>
        </p:sp>
      </p:grpSp>
      <p:grpSp>
        <p:nvGrpSpPr>
          <p:cNvPr id="6" name="Group 5"/>
          <p:cNvGrpSpPr/>
          <p:nvPr/>
        </p:nvGrpSpPr>
        <p:grpSpPr>
          <a:xfrm>
            <a:off x="1253361" y="2242465"/>
            <a:ext cx="2601310" cy="4166218"/>
            <a:chOff x="1253361" y="2242465"/>
            <a:chExt cx="2601310" cy="4166218"/>
          </a:xfrm>
        </p:grpSpPr>
        <p:grpSp>
          <p:nvGrpSpPr>
            <p:cNvPr id="42" name="Group 41"/>
            <p:cNvGrpSpPr/>
            <p:nvPr/>
          </p:nvGrpSpPr>
          <p:grpSpPr>
            <a:xfrm>
              <a:off x="1253361" y="2242465"/>
              <a:ext cx="2601310" cy="4166218"/>
              <a:chOff x="898634" y="2297644"/>
              <a:chExt cx="2601310" cy="4166218"/>
            </a:xfrm>
          </p:grpSpPr>
          <p:grpSp>
            <p:nvGrpSpPr>
              <p:cNvPr id="25" name="Group 24"/>
              <p:cNvGrpSpPr/>
              <p:nvPr/>
            </p:nvGrpSpPr>
            <p:grpSpPr>
              <a:xfrm>
                <a:off x="898634" y="2372710"/>
                <a:ext cx="2601310" cy="4091152"/>
                <a:chOff x="882869" y="2372711"/>
                <a:chExt cx="2601310" cy="3954018"/>
              </a:xfrm>
            </p:grpSpPr>
            <p:sp>
              <p:nvSpPr>
                <p:cNvPr id="5" name="Rectangle 4"/>
                <p:cNvSpPr/>
                <p:nvPr/>
              </p:nvSpPr>
              <p:spPr bwMode="auto">
                <a:xfrm>
                  <a:off x="882869" y="2372711"/>
                  <a:ext cx="2601310" cy="395401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S Gothic" charset="-128"/>
                  </a:endParaRPr>
                </a:p>
              </p:txBody>
            </p:sp>
            <p:sp>
              <p:nvSpPr>
                <p:cNvPr id="9" name="Rectangle 8"/>
                <p:cNvSpPr/>
                <p:nvPr/>
              </p:nvSpPr>
              <p:spPr bwMode="auto">
                <a:xfrm>
                  <a:off x="1111469" y="3629218"/>
                  <a:ext cx="2081048" cy="2614106"/>
                </a:xfrm>
                <a:prstGeom prst="rect">
                  <a:avLst/>
                </a:prstGeom>
                <a:solidFill>
                  <a:schemeClr val="tx2">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dirty="0" smtClean="0">
                    <a:ln>
                      <a:noFill/>
                    </a:ln>
                    <a:solidFill>
                      <a:schemeClr val="bg1"/>
                    </a:solidFill>
                    <a:effectLst/>
                    <a:latin typeface="Times New Roman" pitchFamily="16" charset="0"/>
                    <a:ea typeface="MS Gothic" charset="-128"/>
                  </a:endParaRPr>
                </a:p>
              </p:txBody>
            </p:sp>
            <p:sp>
              <p:nvSpPr>
                <p:cNvPr id="10" name="Rectangle 9"/>
                <p:cNvSpPr/>
                <p:nvPr/>
              </p:nvSpPr>
              <p:spPr bwMode="auto">
                <a:xfrm>
                  <a:off x="1293427" y="3978989"/>
                  <a:ext cx="1770993" cy="1624873"/>
                </a:xfrm>
                <a:prstGeom prst="rect">
                  <a:avLst/>
                </a:prstGeom>
                <a:solidFill>
                  <a:schemeClr val="tx2">
                    <a:lumMod val="25000"/>
                    <a:lumOff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S Gothic" charset="-128"/>
                  </a:endParaRPr>
                </a:p>
              </p:txBody>
            </p:sp>
            <p:sp>
              <p:nvSpPr>
                <p:cNvPr id="14" name="TextBox 13"/>
                <p:cNvSpPr txBox="1"/>
                <p:nvPr/>
              </p:nvSpPr>
              <p:spPr>
                <a:xfrm>
                  <a:off x="1111469" y="2722623"/>
                  <a:ext cx="2081047" cy="276999"/>
                </a:xfrm>
                <a:prstGeom prst="rect">
                  <a:avLst/>
                </a:prstGeom>
                <a:noFill/>
                <a:ln>
                  <a:solidFill>
                    <a:schemeClr val="bg1"/>
                  </a:solidFill>
                </a:ln>
              </p:spPr>
              <p:txBody>
                <a:bodyPr wrap="square" rtlCol="0">
                  <a:spAutoFit/>
                </a:bodyPr>
                <a:lstStyle/>
                <a:p>
                  <a:pPr algn="ctr"/>
                  <a:r>
                    <a:rPr lang="en-US" sz="1200" dirty="0" smtClean="0">
                      <a:solidFill>
                        <a:schemeClr val="tx1"/>
                      </a:solidFill>
                    </a:rPr>
                    <a:t>Application Layer</a:t>
                  </a:r>
                </a:p>
              </p:txBody>
            </p:sp>
            <p:sp>
              <p:nvSpPr>
                <p:cNvPr id="15" name="TextBox 14"/>
                <p:cNvSpPr txBox="1"/>
                <p:nvPr/>
              </p:nvSpPr>
              <p:spPr>
                <a:xfrm>
                  <a:off x="1111470" y="3149270"/>
                  <a:ext cx="2081048" cy="276999"/>
                </a:xfrm>
                <a:prstGeom prst="rect">
                  <a:avLst/>
                </a:prstGeom>
                <a:noFill/>
                <a:ln>
                  <a:solidFill>
                    <a:schemeClr val="bg1"/>
                  </a:solidFill>
                </a:ln>
              </p:spPr>
              <p:txBody>
                <a:bodyPr wrap="square" rtlCol="0">
                  <a:spAutoFit/>
                </a:bodyPr>
                <a:lstStyle/>
                <a:p>
                  <a:pPr algn="ctr"/>
                  <a:r>
                    <a:rPr lang="en-US" sz="1200" dirty="0" smtClean="0"/>
                    <a:t>Transport &amp; Network Layers</a:t>
                  </a:r>
                  <a:endParaRPr lang="en-US" sz="1200" dirty="0" smtClean="0">
                    <a:solidFill>
                      <a:schemeClr val="tx1"/>
                    </a:solidFill>
                  </a:endParaRPr>
                </a:p>
              </p:txBody>
            </p:sp>
            <p:sp>
              <p:nvSpPr>
                <p:cNvPr id="17" name="TextBox 16"/>
                <p:cNvSpPr txBox="1"/>
                <p:nvPr/>
              </p:nvSpPr>
              <p:spPr>
                <a:xfrm>
                  <a:off x="1438603" y="4270067"/>
                  <a:ext cx="1426777" cy="276999"/>
                </a:xfrm>
                <a:prstGeom prst="rect">
                  <a:avLst/>
                </a:prstGeom>
                <a:solidFill>
                  <a:schemeClr val="tx2">
                    <a:lumMod val="10000"/>
                    <a:lumOff val="90000"/>
                  </a:schemeClr>
                </a:solidFill>
                <a:ln>
                  <a:solidFill>
                    <a:schemeClr val="bg1"/>
                  </a:solidFill>
                </a:ln>
              </p:spPr>
              <p:txBody>
                <a:bodyPr wrap="square" rtlCol="0">
                  <a:spAutoFit/>
                </a:bodyPr>
                <a:lstStyle/>
                <a:p>
                  <a:pPr algn="ctr"/>
                  <a:r>
                    <a:rPr lang="en-US" sz="1200" dirty="0" smtClean="0">
                      <a:solidFill>
                        <a:schemeClr val="tx1"/>
                      </a:solidFill>
                    </a:rPr>
                    <a:t>Link Control Layer</a:t>
                  </a:r>
                </a:p>
              </p:txBody>
            </p:sp>
            <p:sp>
              <p:nvSpPr>
                <p:cNvPr id="19" name="TextBox 18"/>
                <p:cNvSpPr txBox="1"/>
                <p:nvPr/>
              </p:nvSpPr>
              <p:spPr>
                <a:xfrm>
                  <a:off x="1430721" y="4598173"/>
                  <a:ext cx="1426777" cy="276999"/>
                </a:xfrm>
                <a:prstGeom prst="rect">
                  <a:avLst/>
                </a:prstGeom>
                <a:solidFill>
                  <a:schemeClr val="tx2">
                    <a:lumMod val="10000"/>
                    <a:lumOff val="90000"/>
                  </a:schemeClr>
                </a:solidFill>
                <a:ln>
                  <a:solidFill>
                    <a:schemeClr val="bg1"/>
                  </a:solidFill>
                </a:ln>
              </p:spPr>
              <p:txBody>
                <a:bodyPr wrap="square" rtlCol="0">
                  <a:spAutoFit/>
                </a:bodyPr>
                <a:lstStyle/>
                <a:p>
                  <a:pPr algn="ctr"/>
                  <a:r>
                    <a:rPr lang="en-US" sz="1200" dirty="0" smtClean="0">
                      <a:solidFill>
                        <a:schemeClr val="tx1"/>
                      </a:solidFill>
                    </a:rPr>
                    <a:t>Upper MAC </a:t>
                  </a:r>
                  <a:r>
                    <a:rPr lang="en-US" sz="1200" dirty="0" smtClean="0">
                      <a:solidFill>
                        <a:schemeClr val="tx1"/>
                      </a:solidFill>
                    </a:rPr>
                    <a:t>Layer</a:t>
                  </a:r>
                </a:p>
              </p:txBody>
            </p:sp>
            <p:sp>
              <p:nvSpPr>
                <p:cNvPr id="20" name="TextBox 19"/>
                <p:cNvSpPr txBox="1"/>
                <p:nvPr/>
              </p:nvSpPr>
              <p:spPr>
                <a:xfrm>
                  <a:off x="1552905" y="3984789"/>
                  <a:ext cx="1442542" cy="276999"/>
                </a:xfrm>
                <a:prstGeom prst="rect">
                  <a:avLst/>
                </a:prstGeom>
                <a:noFill/>
              </p:spPr>
              <p:txBody>
                <a:bodyPr wrap="square" rtlCol="0">
                  <a:spAutoFit/>
                </a:bodyPr>
                <a:lstStyle/>
                <a:p>
                  <a:pPr algn="l"/>
                  <a:r>
                    <a:rPr lang="en-US" sz="1200" dirty="0" smtClean="0"/>
                    <a:t>Data Link Layer</a:t>
                  </a:r>
                  <a:endParaRPr lang="en-US" sz="1200" dirty="0" smtClean="0">
                    <a:solidFill>
                      <a:schemeClr val="tx1"/>
                    </a:solidFill>
                  </a:endParaRPr>
                </a:p>
              </p:txBody>
            </p:sp>
            <p:sp>
              <p:nvSpPr>
                <p:cNvPr id="21" name="TextBox 20"/>
                <p:cNvSpPr txBox="1"/>
                <p:nvPr/>
              </p:nvSpPr>
              <p:spPr>
                <a:xfrm>
                  <a:off x="1579179" y="3599819"/>
                  <a:ext cx="1442542" cy="276999"/>
                </a:xfrm>
                <a:prstGeom prst="rect">
                  <a:avLst/>
                </a:prstGeom>
                <a:noFill/>
              </p:spPr>
              <p:txBody>
                <a:bodyPr wrap="square" rtlCol="0">
                  <a:spAutoFit/>
                </a:bodyPr>
                <a:lstStyle/>
                <a:p>
                  <a:pPr algn="l"/>
                  <a:r>
                    <a:rPr lang="en-US" sz="1200" dirty="0" smtClean="0"/>
                    <a:t>Access Layer</a:t>
                  </a:r>
                  <a:endParaRPr lang="en-US" sz="1200" dirty="0" smtClean="0">
                    <a:solidFill>
                      <a:schemeClr val="tx1"/>
                    </a:solidFill>
                  </a:endParaRPr>
                </a:p>
              </p:txBody>
            </p:sp>
            <p:sp>
              <p:nvSpPr>
                <p:cNvPr id="22" name="TextBox 21"/>
                <p:cNvSpPr txBox="1"/>
                <p:nvPr/>
              </p:nvSpPr>
              <p:spPr>
                <a:xfrm>
                  <a:off x="1293426" y="5692760"/>
                  <a:ext cx="850683" cy="461665"/>
                </a:xfrm>
                <a:prstGeom prst="rect">
                  <a:avLst/>
                </a:prstGeom>
                <a:solidFill>
                  <a:schemeClr val="accent3">
                    <a:lumMod val="20000"/>
                    <a:lumOff val="80000"/>
                  </a:schemeClr>
                </a:solidFill>
                <a:ln>
                  <a:solidFill>
                    <a:schemeClr val="bg1"/>
                  </a:solidFill>
                </a:ln>
              </p:spPr>
              <p:txBody>
                <a:bodyPr wrap="square" rtlCol="0">
                  <a:spAutoFit/>
                </a:bodyPr>
                <a:lstStyle/>
                <a:p>
                  <a:pPr algn="ctr"/>
                  <a:r>
                    <a:rPr lang="en-US" sz="1200" dirty="0"/>
                    <a:t>FB1 PHY Layer</a:t>
                  </a:r>
                  <a:endParaRPr lang="en-US" sz="1200" dirty="0" smtClean="0">
                    <a:solidFill>
                      <a:schemeClr val="tx1"/>
                    </a:solidFill>
                  </a:endParaRPr>
                </a:p>
              </p:txBody>
            </p:sp>
            <p:sp>
              <p:nvSpPr>
                <p:cNvPr id="24" name="TextBox 23"/>
                <p:cNvSpPr txBox="1"/>
                <p:nvPr/>
              </p:nvSpPr>
              <p:spPr>
                <a:xfrm>
                  <a:off x="2213735" y="5695545"/>
                  <a:ext cx="850683" cy="461665"/>
                </a:xfrm>
                <a:prstGeom prst="rect">
                  <a:avLst/>
                </a:prstGeom>
                <a:solidFill>
                  <a:schemeClr val="accent4">
                    <a:lumMod val="20000"/>
                    <a:lumOff val="80000"/>
                  </a:schemeClr>
                </a:solidFill>
                <a:ln>
                  <a:solidFill>
                    <a:schemeClr val="bg1"/>
                  </a:solidFill>
                </a:ln>
              </p:spPr>
              <p:txBody>
                <a:bodyPr wrap="square" rtlCol="0">
                  <a:spAutoFit/>
                </a:bodyPr>
                <a:lstStyle/>
                <a:p>
                  <a:pPr algn="ctr"/>
                  <a:r>
                    <a:rPr lang="en-US" sz="1200" dirty="0"/>
                    <a:t>FB2 PHY Layer</a:t>
                  </a:r>
                  <a:endParaRPr lang="en-US" sz="1200" dirty="0" smtClean="0">
                    <a:solidFill>
                      <a:schemeClr val="tx1"/>
                    </a:solidFill>
                  </a:endParaRPr>
                </a:p>
              </p:txBody>
            </p:sp>
          </p:grpSp>
          <p:sp>
            <p:nvSpPr>
              <p:cNvPr id="41" name="TextBox 40"/>
              <p:cNvSpPr txBox="1"/>
              <p:nvPr/>
            </p:nvSpPr>
            <p:spPr>
              <a:xfrm>
                <a:off x="1698734" y="2297644"/>
                <a:ext cx="1182414" cy="369332"/>
              </a:xfrm>
              <a:prstGeom prst="rect">
                <a:avLst/>
              </a:prstGeom>
              <a:noFill/>
            </p:spPr>
            <p:txBody>
              <a:bodyPr wrap="square" rtlCol="0">
                <a:spAutoFit/>
              </a:bodyPr>
              <a:lstStyle/>
              <a:p>
                <a:pPr algn="l"/>
                <a:r>
                  <a:rPr lang="en-US" dirty="0" smtClean="0"/>
                  <a:t>G-node</a:t>
                </a:r>
                <a:endParaRPr lang="en-US" dirty="0" smtClean="0">
                  <a:solidFill>
                    <a:schemeClr val="tx1"/>
                  </a:solidFill>
                </a:endParaRPr>
              </a:p>
            </p:txBody>
          </p:sp>
        </p:grpSp>
        <p:sp>
          <p:nvSpPr>
            <p:cNvPr id="39" name="TextBox 38"/>
            <p:cNvSpPr txBox="1"/>
            <p:nvPr/>
          </p:nvSpPr>
          <p:spPr>
            <a:xfrm>
              <a:off x="1820259" y="4959662"/>
              <a:ext cx="650605" cy="646331"/>
            </a:xfrm>
            <a:prstGeom prst="rect">
              <a:avLst/>
            </a:prstGeom>
            <a:solidFill>
              <a:schemeClr val="accent3">
                <a:lumMod val="20000"/>
                <a:lumOff val="80000"/>
              </a:schemeClr>
            </a:solidFill>
            <a:ln>
              <a:solidFill>
                <a:schemeClr val="bg1"/>
              </a:solidFill>
            </a:ln>
          </p:spPr>
          <p:txBody>
            <a:bodyPr wrap="square" rtlCol="0">
              <a:spAutoFit/>
            </a:bodyPr>
            <a:lstStyle/>
            <a:p>
              <a:pPr algn="ctr"/>
              <a:r>
                <a:rPr lang="en-US" sz="1200" dirty="0"/>
                <a:t>FB1 </a:t>
              </a:r>
              <a:r>
                <a:rPr lang="en-US" sz="1200" dirty="0" smtClean="0"/>
                <a:t>Lower MAC</a:t>
              </a:r>
              <a:endParaRPr lang="en-US" sz="1200" dirty="0" smtClean="0">
                <a:solidFill>
                  <a:schemeClr val="tx1"/>
                </a:solidFill>
              </a:endParaRPr>
            </a:p>
          </p:txBody>
        </p:sp>
        <p:sp>
          <p:nvSpPr>
            <p:cNvPr id="40" name="TextBox 39"/>
            <p:cNvSpPr txBox="1"/>
            <p:nvPr/>
          </p:nvSpPr>
          <p:spPr>
            <a:xfrm>
              <a:off x="2584227" y="4960598"/>
              <a:ext cx="651645" cy="646331"/>
            </a:xfrm>
            <a:prstGeom prst="rect">
              <a:avLst/>
            </a:prstGeom>
            <a:solidFill>
              <a:schemeClr val="accent4">
                <a:lumMod val="20000"/>
                <a:lumOff val="80000"/>
              </a:schemeClr>
            </a:solidFill>
            <a:ln>
              <a:solidFill>
                <a:schemeClr val="bg1"/>
              </a:solidFill>
            </a:ln>
          </p:spPr>
          <p:txBody>
            <a:bodyPr wrap="square" rtlCol="0">
              <a:spAutoFit/>
            </a:bodyPr>
            <a:lstStyle/>
            <a:p>
              <a:pPr algn="ctr"/>
              <a:r>
                <a:rPr lang="en-US" sz="1200" dirty="0" smtClean="0"/>
                <a:t>FB2 </a:t>
              </a:r>
              <a:r>
                <a:rPr lang="en-US" sz="1200" dirty="0"/>
                <a:t>Lower MAC</a:t>
              </a:r>
            </a:p>
          </p:txBody>
        </p:sp>
      </p:grpSp>
      <p:grpSp>
        <p:nvGrpSpPr>
          <p:cNvPr id="63" name="Group 62"/>
          <p:cNvGrpSpPr/>
          <p:nvPr/>
        </p:nvGrpSpPr>
        <p:grpSpPr>
          <a:xfrm>
            <a:off x="5686099" y="2242465"/>
            <a:ext cx="2601310" cy="4166218"/>
            <a:chOff x="1253361" y="2242465"/>
            <a:chExt cx="2601310" cy="4166218"/>
          </a:xfrm>
        </p:grpSpPr>
        <p:grpSp>
          <p:nvGrpSpPr>
            <p:cNvPr id="64" name="Group 63"/>
            <p:cNvGrpSpPr/>
            <p:nvPr/>
          </p:nvGrpSpPr>
          <p:grpSpPr>
            <a:xfrm>
              <a:off x="1253361" y="2242465"/>
              <a:ext cx="2601310" cy="4166218"/>
              <a:chOff x="898634" y="2297644"/>
              <a:chExt cx="2601310" cy="4166218"/>
            </a:xfrm>
          </p:grpSpPr>
          <p:grpSp>
            <p:nvGrpSpPr>
              <p:cNvPr id="67" name="Group 66"/>
              <p:cNvGrpSpPr/>
              <p:nvPr/>
            </p:nvGrpSpPr>
            <p:grpSpPr>
              <a:xfrm>
                <a:off x="898634" y="2372710"/>
                <a:ext cx="2601310" cy="4091152"/>
                <a:chOff x="882869" y="2372711"/>
                <a:chExt cx="2601310" cy="3954018"/>
              </a:xfrm>
            </p:grpSpPr>
            <p:sp>
              <p:nvSpPr>
                <p:cNvPr id="69" name="Rectangle 68"/>
                <p:cNvSpPr/>
                <p:nvPr/>
              </p:nvSpPr>
              <p:spPr bwMode="auto">
                <a:xfrm>
                  <a:off x="882869" y="2372711"/>
                  <a:ext cx="2601310" cy="3954018"/>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S Gothic" charset="-128"/>
                  </a:endParaRPr>
                </a:p>
              </p:txBody>
            </p:sp>
            <p:sp>
              <p:nvSpPr>
                <p:cNvPr id="70" name="Rectangle 69"/>
                <p:cNvSpPr/>
                <p:nvPr/>
              </p:nvSpPr>
              <p:spPr bwMode="auto">
                <a:xfrm>
                  <a:off x="1111469" y="3629218"/>
                  <a:ext cx="2081048" cy="2614106"/>
                </a:xfrm>
                <a:prstGeom prst="rect">
                  <a:avLst/>
                </a:prstGeom>
                <a:solidFill>
                  <a:schemeClr val="tx2">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dirty="0" smtClean="0">
                    <a:ln>
                      <a:noFill/>
                    </a:ln>
                    <a:solidFill>
                      <a:schemeClr val="bg1"/>
                    </a:solidFill>
                    <a:effectLst/>
                    <a:latin typeface="Times New Roman" pitchFamily="16" charset="0"/>
                    <a:ea typeface="MS Gothic" charset="-128"/>
                  </a:endParaRPr>
                </a:p>
              </p:txBody>
            </p:sp>
            <p:sp>
              <p:nvSpPr>
                <p:cNvPr id="71" name="Rectangle 70"/>
                <p:cNvSpPr/>
                <p:nvPr/>
              </p:nvSpPr>
              <p:spPr bwMode="auto">
                <a:xfrm>
                  <a:off x="1293427" y="3978989"/>
                  <a:ext cx="1770993" cy="1624873"/>
                </a:xfrm>
                <a:prstGeom prst="rect">
                  <a:avLst/>
                </a:prstGeom>
                <a:solidFill>
                  <a:schemeClr val="tx2">
                    <a:lumMod val="25000"/>
                    <a:lumOff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S Gothic" charset="-128"/>
                  </a:endParaRPr>
                </a:p>
              </p:txBody>
            </p:sp>
            <p:sp>
              <p:nvSpPr>
                <p:cNvPr id="72" name="TextBox 71"/>
                <p:cNvSpPr txBox="1"/>
                <p:nvPr/>
              </p:nvSpPr>
              <p:spPr>
                <a:xfrm>
                  <a:off x="1111469" y="2722623"/>
                  <a:ext cx="2081047" cy="276999"/>
                </a:xfrm>
                <a:prstGeom prst="rect">
                  <a:avLst/>
                </a:prstGeom>
                <a:noFill/>
                <a:ln>
                  <a:solidFill>
                    <a:schemeClr val="bg1"/>
                  </a:solidFill>
                </a:ln>
              </p:spPr>
              <p:txBody>
                <a:bodyPr wrap="square" rtlCol="0">
                  <a:spAutoFit/>
                </a:bodyPr>
                <a:lstStyle/>
                <a:p>
                  <a:pPr algn="ctr"/>
                  <a:r>
                    <a:rPr lang="en-US" sz="1200" dirty="0" smtClean="0">
                      <a:solidFill>
                        <a:schemeClr val="tx1"/>
                      </a:solidFill>
                    </a:rPr>
                    <a:t>Application Layer</a:t>
                  </a:r>
                </a:p>
              </p:txBody>
            </p:sp>
            <p:sp>
              <p:nvSpPr>
                <p:cNvPr id="73" name="TextBox 72"/>
                <p:cNvSpPr txBox="1"/>
                <p:nvPr/>
              </p:nvSpPr>
              <p:spPr>
                <a:xfrm>
                  <a:off x="1111470" y="3149270"/>
                  <a:ext cx="2081048" cy="276999"/>
                </a:xfrm>
                <a:prstGeom prst="rect">
                  <a:avLst/>
                </a:prstGeom>
                <a:noFill/>
                <a:ln>
                  <a:solidFill>
                    <a:schemeClr val="bg1"/>
                  </a:solidFill>
                </a:ln>
              </p:spPr>
              <p:txBody>
                <a:bodyPr wrap="square" rtlCol="0">
                  <a:spAutoFit/>
                </a:bodyPr>
                <a:lstStyle/>
                <a:p>
                  <a:pPr algn="ctr"/>
                  <a:r>
                    <a:rPr lang="en-US" sz="1200" dirty="0" smtClean="0"/>
                    <a:t>Transport &amp; Network Layers</a:t>
                  </a:r>
                  <a:endParaRPr lang="en-US" sz="1200" dirty="0" smtClean="0">
                    <a:solidFill>
                      <a:schemeClr val="tx1"/>
                    </a:solidFill>
                  </a:endParaRPr>
                </a:p>
              </p:txBody>
            </p:sp>
            <p:sp>
              <p:nvSpPr>
                <p:cNvPr id="74" name="TextBox 73"/>
                <p:cNvSpPr txBox="1"/>
                <p:nvPr/>
              </p:nvSpPr>
              <p:spPr>
                <a:xfrm>
                  <a:off x="1438603" y="4270067"/>
                  <a:ext cx="1426777" cy="276999"/>
                </a:xfrm>
                <a:prstGeom prst="rect">
                  <a:avLst/>
                </a:prstGeom>
                <a:solidFill>
                  <a:schemeClr val="tx2">
                    <a:lumMod val="10000"/>
                    <a:lumOff val="90000"/>
                  </a:schemeClr>
                </a:solidFill>
                <a:ln>
                  <a:solidFill>
                    <a:schemeClr val="bg1"/>
                  </a:solidFill>
                </a:ln>
              </p:spPr>
              <p:txBody>
                <a:bodyPr wrap="square" rtlCol="0">
                  <a:spAutoFit/>
                </a:bodyPr>
                <a:lstStyle/>
                <a:p>
                  <a:pPr algn="ctr"/>
                  <a:r>
                    <a:rPr lang="en-US" sz="1200" dirty="0" smtClean="0">
                      <a:solidFill>
                        <a:schemeClr val="tx1"/>
                      </a:solidFill>
                    </a:rPr>
                    <a:t>Link Control Layer</a:t>
                  </a:r>
                </a:p>
              </p:txBody>
            </p:sp>
            <p:sp>
              <p:nvSpPr>
                <p:cNvPr id="75" name="TextBox 74"/>
                <p:cNvSpPr txBox="1"/>
                <p:nvPr/>
              </p:nvSpPr>
              <p:spPr>
                <a:xfrm>
                  <a:off x="1430721" y="4598173"/>
                  <a:ext cx="1426777" cy="276999"/>
                </a:xfrm>
                <a:prstGeom prst="rect">
                  <a:avLst/>
                </a:prstGeom>
                <a:solidFill>
                  <a:schemeClr val="tx2">
                    <a:lumMod val="10000"/>
                    <a:lumOff val="90000"/>
                  </a:schemeClr>
                </a:solidFill>
                <a:ln>
                  <a:solidFill>
                    <a:schemeClr val="bg1"/>
                  </a:solidFill>
                </a:ln>
              </p:spPr>
              <p:txBody>
                <a:bodyPr wrap="square" rtlCol="0">
                  <a:spAutoFit/>
                </a:bodyPr>
                <a:lstStyle/>
                <a:p>
                  <a:pPr algn="ctr"/>
                  <a:r>
                    <a:rPr lang="en-US" sz="1200" dirty="0" smtClean="0">
                      <a:solidFill>
                        <a:schemeClr val="tx1"/>
                      </a:solidFill>
                    </a:rPr>
                    <a:t>Upper MAC </a:t>
                  </a:r>
                  <a:r>
                    <a:rPr lang="en-US" sz="1200" dirty="0" smtClean="0">
                      <a:solidFill>
                        <a:schemeClr val="tx1"/>
                      </a:solidFill>
                    </a:rPr>
                    <a:t>Layer</a:t>
                  </a:r>
                </a:p>
              </p:txBody>
            </p:sp>
            <p:sp>
              <p:nvSpPr>
                <p:cNvPr id="76" name="TextBox 75"/>
                <p:cNvSpPr txBox="1"/>
                <p:nvPr/>
              </p:nvSpPr>
              <p:spPr>
                <a:xfrm>
                  <a:off x="1552905" y="3984789"/>
                  <a:ext cx="1442542" cy="276999"/>
                </a:xfrm>
                <a:prstGeom prst="rect">
                  <a:avLst/>
                </a:prstGeom>
                <a:noFill/>
              </p:spPr>
              <p:txBody>
                <a:bodyPr wrap="square" rtlCol="0">
                  <a:spAutoFit/>
                </a:bodyPr>
                <a:lstStyle/>
                <a:p>
                  <a:pPr algn="l"/>
                  <a:r>
                    <a:rPr lang="en-US" sz="1200" dirty="0" smtClean="0"/>
                    <a:t>Data Link Layer</a:t>
                  </a:r>
                  <a:endParaRPr lang="en-US" sz="1200" dirty="0" smtClean="0">
                    <a:solidFill>
                      <a:schemeClr val="tx1"/>
                    </a:solidFill>
                  </a:endParaRPr>
                </a:p>
              </p:txBody>
            </p:sp>
            <p:sp>
              <p:nvSpPr>
                <p:cNvPr id="77" name="TextBox 76"/>
                <p:cNvSpPr txBox="1"/>
                <p:nvPr/>
              </p:nvSpPr>
              <p:spPr>
                <a:xfrm>
                  <a:off x="1579179" y="3599819"/>
                  <a:ext cx="1442542" cy="276999"/>
                </a:xfrm>
                <a:prstGeom prst="rect">
                  <a:avLst/>
                </a:prstGeom>
                <a:noFill/>
              </p:spPr>
              <p:txBody>
                <a:bodyPr wrap="square" rtlCol="0">
                  <a:spAutoFit/>
                </a:bodyPr>
                <a:lstStyle/>
                <a:p>
                  <a:pPr algn="l"/>
                  <a:r>
                    <a:rPr lang="en-US" sz="1200" dirty="0" smtClean="0"/>
                    <a:t>Access Layer</a:t>
                  </a:r>
                  <a:endParaRPr lang="en-US" sz="1200" dirty="0" smtClean="0">
                    <a:solidFill>
                      <a:schemeClr val="tx1"/>
                    </a:solidFill>
                  </a:endParaRPr>
                </a:p>
              </p:txBody>
            </p:sp>
            <p:sp>
              <p:nvSpPr>
                <p:cNvPr id="78" name="TextBox 77"/>
                <p:cNvSpPr txBox="1"/>
                <p:nvPr/>
              </p:nvSpPr>
              <p:spPr>
                <a:xfrm>
                  <a:off x="1293426" y="5692760"/>
                  <a:ext cx="850683" cy="461665"/>
                </a:xfrm>
                <a:prstGeom prst="rect">
                  <a:avLst/>
                </a:prstGeom>
                <a:solidFill>
                  <a:schemeClr val="accent3">
                    <a:lumMod val="20000"/>
                    <a:lumOff val="80000"/>
                  </a:schemeClr>
                </a:solidFill>
                <a:ln>
                  <a:solidFill>
                    <a:schemeClr val="bg1"/>
                  </a:solidFill>
                </a:ln>
              </p:spPr>
              <p:txBody>
                <a:bodyPr wrap="square" rtlCol="0">
                  <a:spAutoFit/>
                </a:bodyPr>
                <a:lstStyle/>
                <a:p>
                  <a:pPr algn="ctr"/>
                  <a:r>
                    <a:rPr lang="en-US" sz="1200" dirty="0"/>
                    <a:t>FB1 PHY Layer</a:t>
                  </a:r>
                  <a:endParaRPr lang="en-US" sz="1200" dirty="0" smtClean="0">
                    <a:solidFill>
                      <a:schemeClr val="tx1"/>
                    </a:solidFill>
                  </a:endParaRPr>
                </a:p>
              </p:txBody>
            </p:sp>
            <p:sp>
              <p:nvSpPr>
                <p:cNvPr id="79" name="TextBox 78"/>
                <p:cNvSpPr txBox="1"/>
                <p:nvPr/>
              </p:nvSpPr>
              <p:spPr>
                <a:xfrm>
                  <a:off x="2213735" y="5695545"/>
                  <a:ext cx="850683" cy="461665"/>
                </a:xfrm>
                <a:prstGeom prst="rect">
                  <a:avLst/>
                </a:prstGeom>
                <a:solidFill>
                  <a:schemeClr val="accent4">
                    <a:lumMod val="20000"/>
                    <a:lumOff val="80000"/>
                  </a:schemeClr>
                </a:solidFill>
                <a:ln>
                  <a:solidFill>
                    <a:schemeClr val="bg1"/>
                  </a:solidFill>
                </a:ln>
              </p:spPr>
              <p:txBody>
                <a:bodyPr wrap="square" rtlCol="0">
                  <a:spAutoFit/>
                </a:bodyPr>
                <a:lstStyle/>
                <a:p>
                  <a:pPr algn="ctr"/>
                  <a:r>
                    <a:rPr lang="en-US" sz="1200" dirty="0"/>
                    <a:t>FB2 PHY Layer</a:t>
                  </a:r>
                  <a:endParaRPr lang="en-US" sz="1200" dirty="0" smtClean="0">
                    <a:solidFill>
                      <a:schemeClr val="tx1"/>
                    </a:solidFill>
                  </a:endParaRPr>
                </a:p>
              </p:txBody>
            </p:sp>
          </p:grpSp>
          <p:sp>
            <p:nvSpPr>
              <p:cNvPr id="68" name="TextBox 67"/>
              <p:cNvSpPr txBox="1"/>
              <p:nvPr/>
            </p:nvSpPr>
            <p:spPr>
              <a:xfrm>
                <a:off x="1698734" y="2297644"/>
                <a:ext cx="1182414" cy="369332"/>
              </a:xfrm>
              <a:prstGeom prst="rect">
                <a:avLst/>
              </a:prstGeom>
              <a:noFill/>
            </p:spPr>
            <p:txBody>
              <a:bodyPr wrap="square" rtlCol="0">
                <a:spAutoFit/>
              </a:bodyPr>
              <a:lstStyle/>
              <a:p>
                <a:pPr algn="l"/>
                <a:r>
                  <a:rPr lang="en-US" dirty="0" smtClean="0"/>
                  <a:t>T-node</a:t>
                </a:r>
                <a:endParaRPr lang="en-US" dirty="0" smtClean="0">
                  <a:solidFill>
                    <a:schemeClr val="tx1"/>
                  </a:solidFill>
                </a:endParaRPr>
              </a:p>
            </p:txBody>
          </p:sp>
        </p:grpSp>
        <p:sp>
          <p:nvSpPr>
            <p:cNvPr id="65" name="TextBox 64"/>
            <p:cNvSpPr txBox="1"/>
            <p:nvPr/>
          </p:nvSpPr>
          <p:spPr>
            <a:xfrm>
              <a:off x="1820259" y="4959662"/>
              <a:ext cx="650605" cy="646331"/>
            </a:xfrm>
            <a:prstGeom prst="rect">
              <a:avLst/>
            </a:prstGeom>
            <a:solidFill>
              <a:schemeClr val="accent3">
                <a:lumMod val="20000"/>
                <a:lumOff val="80000"/>
              </a:schemeClr>
            </a:solidFill>
            <a:ln>
              <a:solidFill>
                <a:schemeClr val="bg1"/>
              </a:solidFill>
            </a:ln>
          </p:spPr>
          <p:txBody>
            <a:bodyPr wrap="square" rtlCol="0">
              <a:spAutoFit/>
            </a:bodyPr>
            <a:lstStyle/>
            <a:p>
              <a:pPr algn="ctr"/>
              <a:r>
                <a:rPr lang="en-US" sz="1200" dirty="0"/>
                <a:t>FB1 </a:t>
              </a:r>
              <a:r>
                <a:rPr lang="en-US" sz="1200" dirty="0" smtClean="0"/>
                <a:t>Lower MAC</a:t>
              </a:r>
              <a:endParaRPr lang="en-US" sz="1200" dirty="0" smtClean="0">
                <a:solidFill>
                  <a:schemeClr val="tx1"/>
                </a:solidFill>
              </a:endParaRPr>
            </a:p>
          </p:txBody>
        </p:sp>
        <p:sp>
          <p:nvSpPr>
            <p:cNvPr id="66" name="TextBox 65"/>
            <p:cNvSpPr txBox="1"/>
            <p:nvPr/>
          </p:nvSpPr>
          <p:spPr>
            <a:xfrm>
              <a:off x="2584227" y="4960598"/>
              <a:ext cx="651645" cy="646331"/>
            </a:xfrm>
            <a:prstGeom prst="rect">
              <a:avLst/>
            </a:prstGeom>
            <a:solidFill>
              <a:schemeClr val="accent4">
                <a:lumMod val="20000"/>
                <a:lumOff val="80000"/>
              </a:schemeClr>
            </a:solidFill>
            <a:ln>
              <a:solidFill>
                <a:schemeClr val="bg1"/>
              </a:solidFill>
            </a:ln>
          </p:spPr>
          <p:txBody>
            <a:bodyPr wrap="square" rtlCol="0">
              <a:spAutoFit/>
            </a:bodyPr>
            <a:lstStyle/>
            <a:p>
              <a:pPr algn="ctr"/>
              <a:r>
                <a:rPr lang="en-US" sz="1200" dirty="0" smtClean="0"/>
                <a:t>FB2 </a:t>
              </a:r>
              <a:r>
                <a:rPr lang="en-US" sz="1200" dirty="0"/>
                <a:t>Lower MAC</a:t>
              </a:r>
            </a:p>
          </p:txBody>
        </p:sp>
      </p:grpSp>
    </p:spTree>
    <p:extLst>
      <p:ext uri="{BB962C8B-B14F-4D97-AF65-F5344CB8AC3E}">
        <p14:creationId xmlns:p14="http://schemas.microsoft.com/office/powerpoint/2010/main" val="40572242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46529-8606-4502-8C78-845CCDCA58E0}"/>
              </a:ext>
            </a:extLst>
          </p:cNvPr>
          <p:cNvSpPr>
            <a:spLocks noGrp="1"/>
          </p:cNvSpPr>
          <p:nvPr>
            <p:ph type="title"/>
          </p:nvPr>
        </p:nvSpPr>
        <p:spPr/>
        <p:txBody>
          <a:bodyPr/>
          <a:lstStyle/>
          <a:p>
            <a:r>
              <a:rPr lang="en-US" altLang="en-US" dirty="0">
                <a:solidFill>
                  <a:schemeClr val="bg1"/>
                </a:solidFill>
              </a:rPr>
              <a:t>Preliminary</a:t>
            </a:r>
            <a:r>
              <a:rPr lang="en-US" dirty="0" smtClean="0"/>
              <a:t> Concept</a:t>
            </a:r>
            <a:endParaRPr lang="en-US" dirty="0"/>
          </a:p>
        </p:txBody>
      </p:sp>
      <p:sp>
        <p:nvSpPr>
          <p:cNvPr id="3" name="Content Placeholder 2">
            <a:extLst>
              <a:ext uri="{FF2B5EF4-FFF2-40B4-BE49-F238E27FC236}">
                <a16:creationId xmlns:a16="http://schemas.microsoft.com/office/drawing/2014/main" id="{AA3B5D18-A128-4C8A-9763-E97484452182}"/>
              </a:ext>
            </a:extLst>
          </p:cNvPr>
          <p:cNvSpPr>
            <a:spLocks noGrp="1"/>
          </p:cNvSpPr>
          <p:nvPr>
            <p:ph idx="1"/>
          </p:nvPr>
        </p:nvSpPr>
        <p:spPr>
          <a:xfrm>
            <a:off x="685799" y="1823545"/>
            <a:ext cx="7770813" cy="4113213"/>
          </a:xfrm>
        </p:spPr>
        <p:txBody>
          <a:bodyPr/>
          <a:lstStyle/>
          <a:p>
            <a:pPr marL="400050">
              <a:buFont typeface="Arial" panose="020B0604020202020204" pitchFamily="34" charset="0"/>
              <a:buChar char="•"/>
            </a:pPr>
            <a:r>
              <a:rPr lang="en-US" sz="1800" dirty="0">
                <a:solidFill>
                  <a:schemeClr val="tx1"/>
                </a:solidFill>
              </a:rPr>
              <a:t>Minimum Effective Bandwidth</a:t>
            </a:r>
          </a:p>
          <a:p>
            <a:pPr marL="800100" lvl="1">
              <a:buFont typeface="Arial" panose="020B0604020202020204" pitchFamily="34" charset="0"/>
              <a:buChar char="•"/>
            </a:pPr>
            <a:r>
              <a:rPr lang="en-US" sz="1400" dirty="0">
                <a:solidFill>
                  <a:schemeClr val="tx1"/>
                </a:solidFill>
              </a:rPr>
              <a:t>SLB 1.0 </a:t>
            </a:r>
            <a:r>
              <a:rPr lang="en-US" sz="1400" dirty="0" err="1">
                <a:solidFill>
                  <a:schemeClr val="tx1"/>
                </a:solidFill>
              </a:rPr>
              <a:t>bis</a:t>
            </a:r>
            <a:r>
              <a:rPr lang="en-US" sz="1400" dirty="0">
                <a:solidFill>
                  <a:schemeClr val="tx1"/>
                </a:solidFill>
              </a:rPr>
              <a:t> @ 5GHz: </a:t>
            </a:r>
            <a:r>
              <a:rPr lang="en-US" sz="1400" dirty="0" smtClean="0">
                <a:solidFill>
                  <a:schemeClr val="tx1"/>
                </a:solidFill>
              </a:rPr>
              <a:t>20MHz </a:t>
            </a:r>
            <a:endParaRPr lang="en-US" sz="1400" dirty="0">
              <a:solidFill>
                <a:schemeClr val="tx1"/>
              </a:solidFill>
            </a:endParaRPr>
          </a:p>
          <a:p>
            <a:pPr marL="800100" lvl="1">
              <a:buFont typeface="Arial" panose="020B0604020202020204" pitchFamily="34" charset="0"/>
              <a:buChar char="•"/>
            </a:pPr>
            <a:r>
              <a:rPr lang="en-US" sz="1400" dirty="0">
                <a:solidFill>
                  <a:schemeClr val="tx1"/>
                </a:solidFill>
              </a:rPr>
              <a:t>SLB-</a:t>
            </a:r>
            <a:r>
              <a:rPr lang="en-US" sz="1400" dirty="0" err="1">
                <a:solidFill>
                  <a:schemeClr val="tx1"/>
                </a:solidFill>
              </a:rPr>
              <a:t>mmW</a:t>
            </a:r>
            <a:r>
              <a:rPr lang="en-US" sz="1400" dirty="0">
                <a:solidFill>
                  <a:schemeClr val="tx1"/>
                </a:solidFill>
              </a:rPr>
              <a:t> @ 60GHz: </a:t>
            </a:r>
            <a:r>
              <a:rPr lang="en-US" sz="1400" dirty="0" smtClean="0">
                <a:solidFill>
                  <a:schemeClr val="tx1"/>
                </a:solidFill>
              </a:rPr>
              <a:t>160MHz (larger </a:t>
            </a:r>
            <a:r>
              <a:rPr lang="en-US" sz="1400" dirty="0">
                <a:solidFill>
                  <a:schemeClr val="tx1"/>
                </a:solidFill>
              </a:rPr>
              <a:t>BW of </a:t>
            </a:r>
            <a:r>
              <a:rPr lang="en-US" sz="1400" dirty="0" smtClean="0">
                <a:solidFill>
                  <a:schemeClr val="tx1"/>
                </a:solidFill>
              </a:rPr>
              <a:t>320MHz </a:t>
            </a:r>
            <a:r>
              <a:rPr lang="en-US" sz="1400" dirty="0">
                <a:solidFill>
                  <a:schemeClr val="tx1"/>
                </a:solidFill>
              </a:rPr>
              <a:t>is considered) </a:t>
            </a:r>
          </a:p>
          <a:p>
            <a:pPr marL="800100" lvl="1">
              <a:buFont typeface="Arial" panose="020B0604020202020204" pitchFamily="34" charset="0"/>
              <a:buChar char="•"/>
            </a:pPr>
            <a:r>
              <a:rPr lang="en-US" sz="1400" b="1" dirty="0">
                <a:solidFill>
                  <a:schemeClr val="tx1"/>
                </a:solidFill>
              </a:rPr>
              <a:t>MCO total: </a:t>
            </a:r>
            <a:r>
              <a:rPr lang="en-US" sz="1400" b="1" dirty="0" smtClean="0">
                <a:solidFill>
                  <a:schemeClr val="tx1"/>
                </a:solidFill>
              </a:rPr>
              <a:t>180MHz</a:t>
            </a:r>
            <a:endParaRPr lang="en-US" sz="1400" b="1" dirty="0">
              <a:solidFill>
                <a:schemeClr val="tx1"/>
              </a:solidFill>
            </a:endParaRPr>
          </a:p>
          <a:p>
            <a:pPr marL="400050">
              <a:buFont typeface="Arial" panose="020B0604020202020204" pitchFamily="34" charset="0"/>
              <a:buChar char="•"/>
            </a:pPr>
            <a:r>
              <a:rPr lang="en-US" sz="1800" dirty="0" smtClean="0">
                <a:solidFill>
                  <a:schemeClr val="tx1"/>
                </a:solidFill>
              </a:rPr>
              <a:t>Maximum </a:t>
            </a:r>
            <a:r>
              <a:rPr lang="en-US" sz="1800" dirty="0">
                <a:solidFill>
                  <a:schemeClr val="tx1"/>
                </a:solidFill>
              </a:rPr>
              <a:t>Effective </a:t>
            </a:r>
            <a:r>
              <a:rPr lang="en-US" sz="1800" dirty="0" smtClean="0">
                <a:solidFill>
                  <a:schemeClr val="tx1"/>
                </a:solidFill>
              </a:rPr>
              <a:t>Bandwidth</a:t>
            </a:r>
          </a:p>
          <a:p>
            <a:pPr marL="800100" lvl="1">
              <a:buFont typeface="Arial" panose="020B0604020202020204" pitchFamily="34" charset="0"/>
              <a:buChar char="•"/>
            </a:pPr>
            <a:r>
              <a:rPr lang="en-US" sz="1400" dirty="0" smtClean="0">
                <a:solidFill>
                  <a:schemeClr val="tx1"/>
                </a:solidFill>
              </a:rPr>
              <a:t>SLB 1.0 </a:t>
            </a:r>
            <a:r>
              <a:rPr lang="en-US" sz="1400" dirty="0" err="1" smtClean="0">
                <a:solidFill>
                  <a:schemeClr val="tx1"/>
                </a:solidFill>
              </a:rPr>
              <a:t>bis</a:t>
            </a:r>
            <a:r>
              <a:rPr lang="en-US" sz="1400" dirty="0" smtClean="0">
                <a:solidFill>
                  <a:schemeClr val="tx1"/>
                </a:solidFill>
              </a:rPr>
              <a:t> @ </a:t>
            </a:r>
            <a:r>
              <a:rPr lang="en-US" sz="1400" dirty="0" smtClean="0">
                <a:solidFill>
                  <a:schemeClr val="tx1"/>
                </a:solidFill>
              </a:rPr>
              <a:t>5GHz: </a:t>
            </a:r>
            <a:r>
              <a:rPr lang="en-US" sz="1400" dirty="0" smtClean="0">
                <a:solidFill>
                  <a:schemeClr val="tx1"/>
                </a:solidFill>
              </a:rPr>
              <a:t>160MHz (may be more in 6GHz + ) </a:t>
            </a:r>
            <a:endParaRPr lang="en-US" sz="1400" dirty="0" smtClean="0">
              <a:solidFill>
                <a:schemeClr val="tx1"/>
              </a:solidFill>
            </a:endParaRPr>
          </a:p>
          <a:p>
            <a:pPr marL="800100" lvl="1">
              <a:buFont typeface="Arial" panose="020B0604020202020204" pitchFamily="34" charset="0"/>
              <a:buChar char="•"/>
            </a:pPr>
            <a:r>
              <a:rPr lang="en-US" sz="1400" dirty="0" smtClean="0">
                <a:solidFill>
                  <a:schemeClr val="tx1"/>
                </a:solidFill>
              </a:rPr>
              <a:t>SLB-</a:t>
            </a:r>
            <a:r>
              <a:rPr lang="en-US" sz="1400" dirty="0" err="1" smtClean="0">
                <a:solidFill>
                  <a:schemeClr val="tx1"/>
                </a:solidFill>
              </a:rPr>
              <a:t>mmW</a:t>
            </a:r>
            <a:r>
              <a:rPr lang="en-US" sz="1400" dirty="0" smtClean="0">
                <a:solidFill>
                  <a:schemeClr val="tx1"/>
                </a:solidFill>
              </a:rPr>
              <a:t> @ 60GHz: 1280MH	</a:t>
            </a:r>
            <a:r>
              <a:rPr lang="en-US" sz="1400" dirty="0" smtClean="0">
                <a:solidFill>
                  <a:schemeClr val="tx1"/>
                </a:solidFill>
              </a:rPr>
              <a:t>z (larger BW of 2560MHz is considered) </a:t>
            </a:r>
            <a:endParaRPr lang="en-US" sz="1400" dirty="0" smtClean="0">
              <a:solidFill>
                <a:schemeClr val="tx1"/>
              </a:solidFill>
            </a:endParaRPr>
          </a:p>
          <a:p>
            <a:pPr marL="800100" lvl="1">
              <a:buFont typeface="Arial" panose="020B0604020202020204" pitchFamily="34" charset="0"/>
              <a:buChar char="•"/>
            </a:pPr>
            <a:r>
              <a:rPr lang="en-US" sz="1400" b="1" dirty="0" smtClean="0">
                <a:solidFill>
                  <a:schemeClr val="tx1"/>
                </a:solidFill>
              </a:rPr>
              <a:t>MCO total: 1440MHz</a:t>
            </a:r>
            <a:endParaRPr lang="en-US" sz="1400" b="1" dirty="0">
              <a:solidFill>
                <a:schemeClr val="tx1"/>
              </a:solidFill>
            </a:endParaRPr>
          </a:p>
          <a:p>
            <a:pPr marL="400050">
              <a:buFont typeface="Arial" panose="020B0604020202020204" pitchFamily="34" charset="0"/>
              <a:buChar char="•"/>
            </a:pPr>
            <a:r>
              <a:rPr lang="en-US" sz="1800" dirty="0" smtClean="0">
                <a:solidFill>
                  <a:schemeClr val="tx1"/>
                </a:solidFill>
              </a:rPr>
              <a:t>Primary </a:t>
            </a:r>
            <a:r>
              <a:rPr lang="en-US" sz="1800" dirty="0">
                <a:solidFill>
                  <a:schemeClr val="tx1"/>
                </a:solidFill>
              </a:rPr>
              <a:t>&amp; Secondary Carriers</a:t>
            </a:r>
          </a:p>
          <a:p>
            <a:pPr marL="800100" lvl="1">
              <a:buFont typeface="Arial" panose="020B0604020202020204" pitchFamily="34" charset="0"/>
              <a:buChar char="•"/>
            </a:pPr>
            <a:r>
              <a:rPr lang="en-US" sz="1400" dirty="0">
                <a:solidFill>
                  <a:schemeClr val="tx1"/>
                </a:solidFill>
              </a:rPr>
              <a:t>The </a:t>
            </a:r>
            <a:r>
              <a:rPr lang="en-US" sz="1400" dirty="0" smtClean="0">
                <a:solidFill>
                  <a:schemeClr val="tx1"/>
                </a:solidFill>
              </a:rPr>
              <a:t>Primary Carrier </a:t>
            </a:r>
            <a:r>
              <a:rPr lang="en-US" sz="1400" dirty="0" smtClean="0">
                <a:solidFill>
                  <a:schemeClr val="tx1"/>
                </a:solidFill>
              </a:rPr>
              <a:t>(PC) is </a:t>
            </a:r>
            <a:r>
              <a:rPr lang="en-US" sz="1400" dirty="0">
                <a:solidFill>
                  <a:schemeClr val="tx1"/>
                </a:solidFill>
              </a:rPr>
              <a:t>the </a:t>
            </a:r>
            <a:r>
              <a:rPr lang="en-US" sz="1400" dirty="0" smtClean="0">
                <a:solidFill>
                  <a:schemeClr val="tx1"/>
                </a:solidFill>
              </a:rPr>
              <a:t>anchor </a:t>
            </a:r>
            <a:r>
              <a:rPr lang="en-US" sz="1400" dirty="0">
                <a:solidFill>
                  <a:schemeClr val="tx1"/>
                </a:solidFill>
              </a:rPr>
              <a:t>carrier used for association, control, power management, data transmission &amp; reception</a:t>
            </a:r>
          </a:p>
          <a:p>
            <a:pPr marL="800100" lvl="1">
              <a:buFont typeface="Arial" panose="020B0604020202020204" pitchFamily="34" charset="0"/>
              <a:buChar char="•"/>
            </a:pPr>
            <a:r>
              <a:rPr lang="en-US" sz="1400" dirty="0">
                <a:solidFill>
                  <a:schemeClr val="tx1"/>
                </a:solidFill>
              </a:rPr>
              <a:t>The </a:t>
            </a:r>
            <a:r>
              <a:rPr lang="en-US" sz="1400" dirty="0">
                <a:solidFill>
                  <a:schemeClr val="tx1"/>
                </a:solidFill>
              </a:rPr>
              <a:t>S</a:t>
            </a:r>
            <a:r>
              <a:rPr lang="en-US" sz="1400" dirty="0" smtClean="0">
                <a:solidFill>
                  <a:schemeClr val="tx1"/>
                </a:solidFill>
              </a:rPr>
              <a:t>econdary Carrier </a:t>
            </a:r>
            <a:r>
              <a:rPr lang="en-US" sz="1400" dirty="0" smtClean="0">
                <a:solidFill>
                  <a:schemeClr val="tx1"/>
                </a:solidFill>
              </a:rPr>
              <a:t>(SC) is </a:t>
            </a:r>
            <a:r>
              <a:rPr lang="en-US" sz="1400" dirty="0">
                <a:solidFill>
                  <a:schemeClr val="tx1"/>
                </a:solidFill>
              </a:rPr>
              <a:t>the </a:t>
            </a:r>
            <a:r>
              <a:rPr lang="en-US" sz="1400" dirty="0" smtClean="0">
                <a:solidFill>
                  <a:schemeClr val="tx1"/>
                </a:solidFill>
              </a:rPr>
              <a:t>supporting </a:t>
            </a:r>
            <a:r>
              <a:rPr lang="en-US" sz="1400" dirty="0">
                <a:solidFill>
                  <a:schemeClr val="tx1"/>
                </a:solidFill>
              </a:rPr>
              <a:t>carrier used mainly for data transmission &amp; reception</a:t>
            </a:r>
          </a:p>
          <a:p>
            <a:pPr marL="800100" lvl="1">
              <a:buFont typeface="Arial" panose="020B0604020202020204" pitchFamily="34" charset="0"/>
              <a:buChar char="•"/>
            </a:pPr>
            <a:r>
              <a:rPr lang="en-US" sz="1400" b="1" dirty="0">
                <a:solidFill>
                  <a:schemeClr val="tx1"/>
                </a:solidFill>
              </a:rPr>
              <a:t>In </a:t>
            </a:r>
            <a:r>
              <a:rPr lang="en-US" sz="1400" b="1" dirty="0" err="1">
                <a:solidFill>
                  <a:schemeClr val="tx1"/>
                </a:solidFill>
              </a:rPr>
              <a:t>Sparklink</a:t>
            </a:r>
            <a:r>
              <a:rPr lang="en-US" sz="1400" b="1" dirty="0">
                <a:solidFill>
                  <a:schemeClr val="tx1"/>
                </a:solidFill>
              </a:rPr>
              <a:t>, the primary carrier should be the FB1 carrier</a:t>
            </a:r>
            <a:r>
              <a:rPr lang="en-US" sz="1400" dirty="0">
                <a:solidFill>
                  <a:schemeClr val="tx1"/>
                </a:solidFill>
              </a:rPr>
              <a:t>. This is aligned with the study work and assumptions done so far for FB2 beam management and association</a:t>
            </a:r>
          </a:p>
          <a:p>
            <a:pPr marL="57150" indent="0"/>
            <a:endParaRPr lang="en-US" sz="1800" b="0" dirty="0">
              <a:solidFill>
                <a:schemeClr val="tx1"/>
              </a:solidFill>
            </a:endParaRPr>
          </a:p>
          <a:p>
            <a:pPr marL="57150" indent="0"/>
            <a:endParaRPr lang="en-US" sz="1800" b="0" dirty="0" smtClean="0">
              <a:solidFill>
                <a:schemeClr val="tx1"/>
              </a:solidFill>
            </a:endParaRPr>
          </a:p>
        </p:txBody>
      </p:sp>
      <p:sp>
        <p:nvSpPr>
          <p:cNvPr id="4" name="Slide Number Placeholder 3">
            <a:extLst>
              <a:ext uri="{FF2B5EF4-FFF2-40B4-BE49-F238E27FC236}">
                <a16:creationId xmlns:a16="http://schemas.microsoft.com/office/drawing/2014/main" id="{9845EE16-6543-4DB2-829A-B6A6E8D777DE}"/>
              </a:ext>
            </a:extLst>
          </p:cNvPr>
          <p:cNvSpPr>
            <a:spLocks noGrp="1"/>
          </p:cNvSpPr>
          <p:nvPr>
            <p:ph type="sldNum" idx="12"/>
          </p:nvPr>
        </p:nvSpPr>
        <p:spPr/>
        <p:txBody>
          <a:bodyPr/>
          <a:lstStyle/>
          <a:p>
            <a:r>
              <a:rPr lang="en-GB"/>
              <a:t>Slide </a:t>
            </a:r>
            <a:fld id="{440F5867-744E-4AA6-B0ED-4C44D2DFBB7B}" type="slidenum">
              <a:rPr lang="en-GB" smtClean="0"/>
              <a:pPr/>
              <a:t>8</a:t>
            </a:fld>
            <a:endParaRPr lang="en-GB" dirty="0"/>
          </a:p>
        </p:txBody>
      </p:sp>
    </p:spTree>
    <p:extLst>
      <p:ext uri="{BB962C8B-B14F-4D97-AF65-F5344CB8AC3E}">
        <p14:creationId xmlns:p14="http://schemas.microsoft.com/office/powerpoint/2010/main" val="27880523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46529-8606-4502-8C78-845CCDCA58E0}"/>
              </a:ext>
            </a:extLst>
          </p:cNvPr>
          <p:cNvSpPr>
            <a:spLocks noGrp="1"/>
          </p:cNvSpPr>
          <p:nvPr>
            <p:ph type="title"/>
          </p:nvPr>
        </p:nvSpPr>
        <p:spPr/>
        <p:txBody>
          <a:bodyPr/>
          <a:lstStyle/>
          <a:p>
            <a:r>
              <a:rPr lang="en-US" altLang="en-US" dirty="0">
                <a:solidFill>
                  <a:schemeClr val="bg1"/>
                </a:solidFill>
              </a:rPr>
              <a:t>Preliminary</a:t>
            </a:r>
            <a:r>
              <a:rPr lang="en-US" dirty="0" smtClean="0"/>
              <a:t> Concept</a:t>
            </a:r>
            <a:endParaRPr lang="en-US" dirty="0"/>
          </a:p>
        </p:txBody>
      </p:sp>
      <p:sp>
        <p:nvSpPr>
          <p:cNvPr id="3" name="Content Placeholder 2">
            <a:extLst>
              <a:ext uri="{FF2B5EF4-FFF2-40B4-BE49-F238E27FC236}">
                <a16:creationId xmlns:a16="http://schemas.microsoft.com/office/drawing/2014/main" id="{AA3B5D18-A128-4C8A-9763-E97484452182}"/>
              </a:ext>
            </a:extLst>
          </p:cNvPr>
          <p:cNvSpPr>
            <a:spLocks noGrp="1"/>
          </p:cNvSpPr>
          <p:nvPr>
            <p:ph idx="1"/>
          </p:nvPr>
        </p:nvSpPr>
        <p:spPr>
          <a:xfrm>
            <a:off x="685799" y="1823545"/>
            <a:ext cx="7770813" cy="4113213"/>
          </a:xfrm>
        </p:spPr>
        <p:txBody>
          <a:bodyPr/>
          <a:lstStyle/>
          <a:p>
            <a:pPr marL="400050">
              <a:buFont typeface="Arial" panose="020B0604020202020204" pitchFamily="34" charset="0"/>
              <a:buChar char="•"/>
            </a:pPr>
            <a:r>
              <a:rPr lang="en-US" sz="1800" dirty="0" smtClean="0">
                <a:solidFill>
                  <a:schemeClr val="tx1"/>
                </a:solidFill>
              </a:rPr>
              <a:t>Logical State Machine</a:t>
            </a:r>
          </a:p>
          <a:p>
            <a:pPr marL="800100" lvl="1">
              <a:buFont typeface="Arial" panose="020B0604020202020204" pitchFamily="34" charset="0"/>
              <a:buChar char="•"/>
            </a:pPr>
            <a:r>
              <a:rPr lang="en-US" sz="1400" dirty="0" smtClean="0">
                <a:solidFill>
                  <a:schemeClr val="tx1"/>
                </a:solidFill>
              </a:rPr>
              <a:t>The state machine assumes the PC is always active and available</a:t>
            </a:r>
          </a:p>
          <a:p>
            <a:pPr marL="800100" lvl="1">
              <a:buFont typeface="Arial" panose="020B0604020202020204" pitchFamily="34" charset="0"/>
              <a:buChar char="•"/>
            </a:pPr>
            <a:r>
              <a:rPr lang="en-US" sz="1400" dirty="0" smtClean="0">
                <a:solidFill>
                  <a:schemeClr val="tx1"/>
                </a:solidFill>
              </a:rPr>
              <a:t>The changes in state is a result of changes to the SC</a:t>
            </a:r>
          </a:p>
          <a:p>
            <a:pPr marL="800100" lvl="1">
              <a:buFont typeface="Arial" panose="020B0604020202020204" pitchFamily="34" charset="0"/>
              <a:buChar char="•"/>
            </a:pPr>
            <a:r>
              <a:rPr lang="en-US" sz="1400" dirty="0" smtClean="0">
                <a:solidFill>
                  <a:schemeClr val="tx1"/>
                </a:solidFill>
              </a:rPr>
              <a:t>When in </a:t>
            </a:r>
            <a:r>
              <a:rPr lang="en-US" sz="1400" dirty="0">
                <a:solidFill>
                  <a:schemeClr val="tx1"/>
                </a:solidFill>
              </a:rPr>
              <a:t>“SC </a:t>
            </a:r>
            <a:r>
              <a:rPr lang="en-US" sz="1400" dirty="0" smtClean="0">
                <a:solidFill>
                  <a:schemeClr val="tx1"/>
                </a:solidFill>
              </a:rPr>
              <a:t>Unconfigured” state we work in single </a:t>
            </a:r>
            <a:r>
              <a:rPr lang="en-US" sz="1400" dirty="0" smtClean="0">
                <a:solidFill>
                  <a:schemeClr val="tx1"/>
                </a:solidFill>
              </a:rPr>
              <a:t>carrier over the PC</a:t>
            </a:r>
            <a:endParaRPr lang="en-US" sz="1400" dirty="0" smtClean="0">
              <a:solidFill>
                <a:schemeClr val="tx1"/>
              </a:solidFill>
            </a:endParaRPr>
          </a:p>
          <a:p>
            <a:pPr marL="800100" lvl="1">
              <a:buFont typeface="Arial" panose="020B0604020202020204" pitchFamily="34" charset="0"/>
              <a:buChar char="•"/>
            </a:pPr>
            <a:r>
              <a:rPr lang="en-US" sz="1400" dirty="0" smtClean="0">
                <a:solidFill>
                  <a:schemeClr val="tx1"/>
                </a:solidFill>
              </a:rPr>
              <a:t>When in “SC Configured” state we can activate carrier aggregation</a:t>
            </a:r>
          </a:p>
          <a:p>
            <a:pPr marL="800100" lvl="1">
              <a:buFont typeface="Arial" panose="020B0604020202020204" pitchFamily="34" charset="0"/>
              <a:buChar char="•"/>
            </a:pPr>
            <a:r>
              <a:rPr lang="en-US" sz="1400" dirty="0" smtClean="0"/>
              <a:t>“SC Deactivated” &amp; “SC Activated” sub-states are for power management</a:t>
            </a:r>
            <a:endParaRPr lang="en-US" sz="1400" dirty="0">
              <a:solidFill>
                <a:schemeClr val="tx1"/>
              </a:solidFill>
            </a:endParaRPr>
          </a:p>
          <a:p>
            <a:pPr marL="800100" lvl="1">
              <a:buFont typeface="Arial" panose="020B0604020202020204" pitchFamily="34" charset="0"/>
              <a:buChar char="•"/>
            </a:pPr>
            <a:endParaRPr lang="en-US" sz="1400" dirty="0">
              <a:solidFill>
                <a:schemeClr val="tx1"/>
              </a:solidFill>
            </a:endParaRPr>
          </a:p>
          <a:p>
            <a:pPr marL="800100" lvl="1">
              <a:buFont typeface="Arial" panose="020B0604020202020204" pitchFamily="34" charset="0"/>
              <a:buChar char="•"/>
            </a:pPr>
            <a:endParaRPr lang="en-US" sz="1400" dirty="0" smtClean="0">
              <a:solidFill>
                <a:schemeClr val="tx1"/>
              </a:solidFill>
            </a:endParaRPr>
          </a:p>
          <a:p>
            <a:pPr marL="57150" indent="0"/>
            <a:endParaRPr lang="en-US" sz="1800" b="0" dirty="0" smtClean="0">
              <a:solidFill>
                <a:schemeClr val="tx1"/>
              </a:solidFill>
            </a:endParaRPr>
          </a:p>
        </p:txBody>
      </p:sp>
      <p:sp>
        <p:nvSpPr>
          <p:cNvPr id="4" name="Slide Number Placeholder 3">
            <a:extLst>
              <a:ext uri="{FF2B5EF4-FFF2-40B4-BE49-F238E27FC236}">
                <a16:creationId xmlns:a16="http://schemas.microsoft.com/office/drawing/2014/main" id="{9845EE16-6543-4DB2-829A-B6A6E8D777DE}"/>
              </a:ext>
            </a:extLst>
          </p:cNvPr>
          <p:cNvSpPr>
            <a:spLocks noGrp="1"/>
          </p:cNvSpPr>
          <p:nvPr>
            <p:ph type="sldNum" idx="12"/>
          </p:nvPr>
        </p:nvSpPr>
        <p:spPr/>
        <p:txBody>
          <a:bodyPr/>
          <a:lstStyle/>
          <a:p>
            <a:r>
              <a:rPr lang="en-GB"/>
              <a:t>Slide </a:t>
            </a:r>
            <a:fld id="{440F5867-744E-4AA6-B0ED-4C44D2DFBB7B}" type="slidenum">
              <a:rPr lang="en-GB" smtClean="0"/>
              <a:pPr/>
              <a:t>9</a:t>
            </a:fld>
            <a:endParaRPr lang="en-GB" dirty="0"/>
          </a:p>
        </p:txBody>
      </p:sp>
      <p:grpSp>
        <p:nvGrpSpPr>
          <p:cNvPr id="45" name="Group 44"/>
          <p:cNvGrpSpPr/>
          <p:nvPr/>
        </p:nvGrpSpPr>
        <p:grpSpPr>
          <a:xfrm>
            <a:off x="2287949" y="3743977"/>
            <a:ext cx="5171351" cy="2651296"/>
            <a:chOff x="2080787" y="2551320"/>
            <a:chExt cx="5171351" cy="2651296"/>
          </a:xfrm>
        </p:grpSpPr>
        <p:sp>
          <p:nvSpPr>
            <p:cNvPr id="5" name="Oval 4"/>
            <p:cNvSpPr/>
            <p:nvPr/>
          </p:nvSpPr>
          <p:spPr bwMode="auto">
            <a:xfrm>
              <a:off x="2080787" y="3442130"/>
              <a:ext cx="1198180" cy="1111469"/>
            </a:xfrm>
            <a:prstGeom prst="ellipse">
              <a:avLst/>
            </a:prstGeom>
            <a:solidFill>
              <a:schemeClr val="tx2">
                <a:lumMod val="10000"/>
                <a:lumOff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S Gothic" charset="-128"/>
              </a:endParaRPr>
            </a:p>
          </p:txBody>
        </p:sp>
        <p:sp>
          <p:nvSpPr>
            <p:cNvPr id="6" name="Oval 5"/>
            <p:cNvSpPr/>
            <p:nvPr/>
          </p:nvSpPr>
          <p:spPr bwMode="auto">
            <a:xfrm>
              <a:off x="4010216" y="2814140"/>
              <a:ext cx="3241922" cy="2183525"/>
            </a:xfrm>
            <a:prstGeom prst="ellipse">
              <a:avLst/>
            </a:prstGeom>
            <a:solidFill>
              <a:schemeClr val="tx2">
                <a:lumMod val="10000"/>
                <a:lumOff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S Gothic" charset="-128"/>
              </a:endParaRPr>
            </a:p>
          </p:txBody>
        </p:sp>
        <p:sp>
          <p:nvSpPr>
            <p:cNvPr id="7" name="Oval 6"/>
            <p:cNvSpPr/>
            <p:nvPr/>
          </p:nvSpPr>
          <p:spPr bwMode="auto">
            <a:xfrm>
              <a:off x="4274535" y="3476292"/>
              <a:ext cx="1198180" cy="1111469"/>
            </a:xfrm>
            <a:prstGeom prst="ellipse">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S Gothic" charset="-128"/>
              </a:endParaRPr>
            </a:p>
          </p:txBody>
        </p:sp>
        <p:sp>
          <p:nvSpPr>
            <p:cNvPr id="8" name="Oval 7"/>
            <p:cNvSpPr/>
            <p:nvPr/>
          </p:nvSpPr>
          <p:spPr bwMode="auto">
            <a:xfrm>
              <a:off x="5763336" y="3476291"/>
              <a:ext cx="1198180" cy="1111469"/>
            </a:xfrm>
            <a:prstGeom prst="ellipse">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S Gothic" charset="-128"/>
              </a:endParaRPr>
            </a:p>
          </p:txBody>
        </p:sp>
        <p:sp>
          <p:nvSpPr>
            <p:cNvPr id="10" name="TextBox 9"/>
            <p:cNvSpPr txBox="1"/>
            <p:nvPr/>
          </p:nvSpPr>
          <p:spPr>
            <a:xfrm>
              <a:off x="2080787" y="3767031"/>
              <a:ext cx="1210250" cy="461665"/>
            </a:xfrm>
            <a:prstGeom prst="rect">
              <a:avLst/>
            </a:prstGeom>
            <a:noFill/>
          </p:spPr>
          <p:txBody>
            <a:bodyPr wrap="square" rtlCol="0">
              <a:spAutoFit/>
            </a:bodyPr>
            <a:lstStyle/>
            <a:p>
              <a:pPr algn="ctr"/>
              <a:r>
                <a:rPr lang="en-US" sz="1200" dirty="0" smtClean="0"/>
                <a:t>SC Unconfigured</a:t>
              </a:r>
              <a:endParaRPr lang="en-US" sz="1200" dirty="0" smtClean="0">
                <a:solidFill>
                  <a:schemeClr val="tx1"/>
                </a:solidFill>
              </a:endParaRPr>
            </a:p>
          </p:txBody>
        </p:sp>
        <p:sp>
          <p:nvSpPr>
            <p:cNvPr id="11" name="TextBox 10"/>
            <p:cNvSpPr txBox="1"/>
            <p:nvPr/>
          </p:nvSpPr>
          <p:spPr>
            <a:xfrm>
              <a:off x="5012900" y="2799136"/>
              <a:ext cx="1210250" cy="276999"/>
            </a:xfrm>
            <a:prstGeom prst="rect">
              <a:avLst/>
            </a:prstGeom>
            <a:noFill/>
          </p:spPr>
          <p:txBody>
            <a:bodyPr wrap="square" rtlCol="0">
              <a:spAutoFit/>
            </a:bodyPr>
            <a:lstStyle/>
            <a:p>
              <a:pPr algn="ctr"/>
              <a:r>
                <a:rPr lang="en-US" sz="1200" dirty="0" smtClean="0"/>
                <a:t>SC Configured</a:t>
              </a:r>
              <a:endParaRPr lang="en-US" sz="1200" dirty="0" smtClean="0">
                <a:solidFill>
                  <a:schemeClr val="tx1"/>
                </a:solidFill>
              </a:endParaRPr>
            </a:p>
          </p:txBody>
        </p:sp>
        <p:sp>
          <p:nvSpPr>
            <p:cNvPr id="12" name="TextBox 11"/>
            <p:cNvSpPr txBox="1"/>
            <p:nvPr/>
          </p:nvSpPr>
          <p:spPr>
            <a:xfrm>
              <a:off x="4281651" y="3893525"/>
              <a:ext cx="1210250" cy="276999"/>
            </a:xfrm>
            <a:prstGeom prst="rect">
              <a:avLst/>
            </a:prstGeom>
            <a:noFill/>
          </p:spPr>
          <p:txBody>
            <a:bodyPr wrap="square" rtlCol="0">
              <a:spAutoFit/>
            </a:bodyPr>
            <a:lstStyle/>
            <a:p>
              <a:pPr algn="ctr"/>
              <a:r>
                <a:rPr lang="en-US" sz="1200" dirty="0" smtClean="0"/>
                <a:t>SC Deactivated</a:t>
              </a:r>
              <a:endParaRPr lang="en-US" sz="1200" dirty="0" smtClean="0">
                <a:solidFill>
                  <a:schemeClr val="tx1"/>
                </a:solidFill>
              </a:endParaRPr>
            </a:p>
          </p:txBody>
        </p:sp>
        <p:sp>
          <p:nvSpPr>
            <p:cNvPr id="13" name="TextBox 12"/>
            <p:cNvSpPr txBox="1"/>
            <p:nvPr/>
          </p:nvSpPr>
          <p:spPr>
            <a:xfrm>
              <a:off x="5815095" y="3893525"/>
              <a:ext cx="1210250" cy="276999"/>
            </a:xfrm>
            <a:prstGeom prst="rect">
              <a:avLst/>
            </a:prstGeom>
            <a:noFill/>
          </p:spPr>
          <p:txBody>
            <a:bodyPr wrap="square" rtlCol="0">
              <a:spAutoFit/>
            </a:bodyPr>
            <a:lstStyle/>
            <a:p>
              <a:pPr algn="ctr"/>
              <a:r>
                <a:rPr lang="en-US" sz="1200" dirty="0" smtClean="0"/>
                <a:t>SC Activated</a:t>
              </a:r>
              <a:endParaRPr lang="en-US" sz="1200" dirty="0" smtClean="0">
                <a:solidFill>
                  <a:schemeClr val="tx1"/>
                </a:solidFill>
              </a:endParaRPr>
            </a:p>
          </p:txBody>
        </p:sp>
        <p:cxnSp>
          <p:nvCxnSpPr>
            <p:cNvPr id="15" name="Curved Connector 14"/>
            <p:cNvCxnSpPr>
              <a:stCxn id="5" idx="0"/>
              <a:endCxn id="11" idx="0"/>
            </p:cNvCxnSpPr>
            <p:nvPr/>
          </p:nvCxnSpPr>
          <p:spPr bwMode="auto">
            <a:xfrm rot="5400000" flipH="1" flipV="1">
              <a:off x="3827454" y="1651559"/>
              <a:ext cx="642994" cy="2938148"/>
            </a:xfrm>
            <a:prstGeom prst="curvedConnector3">
              <a:avLst>
                <a:gd name="adj1" fmla="val 135552"/>
              </a:avLst>
            </a:prstGeom>
            <a:solidFill>
              <a:srgbClr val="00B8FF"/>
            </a:solidFill>
            <a:ln w="9525" cap="flat" cmpd="sng" algn="ctr">
              <a:solidFill>
                <a:schemeClr val="tx1"/>
              </a:solidFill>
              <a:prstDash val="solid"/>
              <a:round/>
              <a:headEnd type="none" w="med" len="med"/>
              <a:tailEnd type="triangle"/>
            </a:ln>
            <a:effectLst/>
          </p:spPr>
        </p:cxnSp>
        <p:cxnSp>
          <p:nvCxnSpPr>
            <p:cNvPr id="19" name="Curved Connector 18"/>
            <p:cNvCxnSpPr>
              <a:stCxn id="6" idx="4"/>
              <a:endCxn id="5" idx="4"/>
            </p:cNvCxnSpPr>
            <p:nvPr/>
          </p:nvCxnSpPr>
          <p:spPr bwMode="auto">
            <a:xfrm rot="5400000" flipH="1">
              <a:off x="3933494" y="3299982"/>
              <a:ext cx="444066" cy="2951300"/>
            </a:xfrm>
            <a:prstGeom prst="curvedConnector3">
              <a:avLst>
                <a:gd name="adj1" fmla="val -51479"/>
              </a:avLst>
            </a:prstGeom>
            <a:solidFill>
              <a:srgbClr val="00B8FF"/>
            </a:solidFill>
            <a:ln w="9525" cap="flat" cmpd="sng" algn="ctr">
              <a:solidFill>
                <a:schemeClr val="tx1"/>
              </a:solidFill>
              <a:prstDash val="solid"/>
              <a:round/>
              <a:headEnd type="none" w="med" len="med"/>
              <a:tailEnd type="triangle"/>
            </a:ln>
            <a:effectLst/>
          </p:spPr>
        </p:cxnSp>
        <p:cxnSp>
          <p:nvCxnSpPr>
            <p:cNvPr id="22" name="Curved Connector 21"/>
            <p:cNvCxnSpPr>
              <a:stCxn id="7" idx="0"/>
              <a:endCxn id="8" idx="0"/>
            </p:cNvCxnSpPr>
            <p:nvPr/>
          </p:nvCxnSpPr>
          <p:spPr bwMode="auto">
            <a:xfrm rot="5400000" flipH="1" flipV="1">
              <a:off x="5618025" y="2731892"/>
              <a:ext cx="1" cy="1488801"/>
            </a:xfrm>
            <a:prstGeom prst="curvedConnector3">
              <a:avLst>
                <a:gd name="adj1" fmla="val 22860100000"/>
              </a:avLst>
            </a:prstGeom>
            <a:solidFill>
              <a:srgbClr val="00B8FF"/>
            </a:solidFill>
            <a:ln w="9525" cap="flat" cmpd="sng" algn="ctr">
              <a:solidFill>
                <a:schemeClr val="tx1"/>
              </a:solidFill>
              <a:prstDash val="solid"/>
              <a:round/>
              <a:headEnd type="none" w="med" len="med"/>
              <a:tailEnd type="triangle"/>
            </a:ln>
            <a:effectLst/>
          </p:spPr>
        </p:cxnSp>
        <p:cxnSp>
          <p:nvCxnSpPr>
            <p:cNvPr id="32" name="Curved Connector 31"/>
            <p:cNvCxnSpPr>
              <a:stCxn id="8" idx="4"/>
              <a:endCxn id="7" idx="4"/>
            </p:cNvCxnSpPr>
            <p:nvPr/>
          </p:nvCxnSpPr>
          <p:spPr bwMode="auto">
            <a:xfrm rot="5400000">
              <a:off x="5618026" y="3843360"/>
              <a:ext cx="1" cy="1488801"/>
            </a:xfrm>
            <a:prstGeom prst="curvedConnector3">
              <a:avLst>
                <a:gd name="adj1" fmla="val 22860100000"/>
              </a:avLst>
            </a:prstGeom>
            <a:solidFill>
              <a:srgbClr val="00B8FF"/>
            </a:solidFill>
            <a:ln w="9525" cap="flat" cmpd="sng" algn="ctr">
              <a:solidFill>
                <a:schemeClr val="tx1"/>
              </a:solidFill>
              <a:prstDash val="solid"/>
              <a:round/>
              <a:headEnd type="none" w="med" len="med"/>
              <a:tailEnd type="triangle"/>
            </a:ln>
            <a:effectLst/>
          </p:spPr>
        </p:cxnSp>
        <p:sp>
          <p:nvSpPr>
            <p:cNvPr id="41" name="TextBox 40"/>
            <p:cNvSpPr txBox="1"/>
            <p:nvPr/>
          </p:nvSpPr>
          <p:spPr>
            <a:xfrm>
              <a:off x="3378526" y="2551320"/>
              <a:ext cx="1643570" cy="276999"/>
            </a:xfrm>
            <a:prstGeom prst="rect">
              <a:avLst/>
            </a:prstGeom>
            <a:noFill/>
          </p:spPr>
          <p:txBody>
            <a:bodyPr wrap="square" rtlCol="0">
              <a:spAutoFit/>
            </a:bodyPr>
            <a:lstStyle/>
            <a:p>
              <a:pPr algn="ctr"/>
              <a:r>
                <a:rPr lang="en-US" sz="1200" dirty="0" smtClean="0"/>
                <a:t>SC Configuration</a:t>
              </a:r>
              <a:endParaRPr lang="en-US" sz="1200" dirty="0" smtClean="0">
                <a:solidFill>
                  <a:schemeClr val="tx1"/>
                </a:solidFill>
              </a:endParaRPr>
            </a:p>
          </p:txBody>
        </p:sp>
        <p:sp>
          <p:nvSpPr>
            <p:cNvPr id="42" name="TextBox 41"/>
            <p:cNvSpPr txBox="1"/>
            <p:nvPr/>
          </p:nvSpPr>
          <p:spPr>
            <a:xfrm>
              <a:off x="3464840" y="4925617"/>
              <a:ext cx="1210250" cy="276999"/>
            </a:xfrm>
            <a:prstGeom prst="rect">
              <a:avLst/>
            </a:prstGeom>
            <a:noFill/>
          </p:spPr>
          <p:txBody>
            <a:bodyPr wrap="square" rtlCol="0">
              <a:spAutoFit/>
            </a:bodyPr>
            <a:lstStyle/>
            <a:p>
              <a:pPr algn="ctr"/>
              <a:r>
                <a:rPr lang="en-US" sz="1200" dirty="0" smtClean="0"/>
                <a:t>SC Removal</a:t>
              </a:r>
              <a:endParaRPr lang="en-US" sz="1200" dirty="0" smtClean="0">
                <a:solidFill>
                  <a:schemeClr val="tx1"/>
                </a:solidFill>
              </a:endParaRPr>
            </a:p>
          </p:txBody>
        </p:sp>
        <p:sp>
          <p:nvSpPr>
            <p:cNvPr id="43" name="TextBox 42"/>
            <p:cNvSpPr txBox="1"/>
            <p:nvPr/>
          </p:nvSpPr>
          <p:spPr>
            <a:xfrm>
              <a:off x="5022096" y="3231583"/>
              <a:ext cx="1210250" cy="276999"/>
            </a:xfrm>
            <a:prstGeom prst="rect">
              <a:avLst/>
            </a:prstGeom>
            <a:noFill/>
          </p:spPr>
          <p:txBody>
            <a:bodyPr wrap="square" rtlCol="0">
              <a:spAutoFit/>
            </a:bodyPr>
            <a:lstStyle/>
            <a:p>
              <a:pPr algn="ctr"/>
              <a:r>
                <a:rPr lang="en-US" sz="1200" dirty="0" smtClean="0"/>
                <a:t>Activation</a:t>
              </a:r>
              <a:endParaRPr lang="en-US" sz="1200" dirty="0" smtClean="0">
                <a:solidFill>
                  <a:schemeClr val="tx1"/>
                </a:solidFill>
              </a:endParaRPr>
            </a:p>
          </p:txBody>
        </p:sp>
        <p:sp>
          <p:nvSpPr>
            <p:cNvPr id="44" name="TextBox 43"/>
            <p:cNvSpPr txBox="1"/>
            <p:nvPr/>
          </p:nvSpPr>
          <p:spPr>
            <a:xfrm>
              <a:off x="5063892" y="4551736"/>
              <a:ext cx="1210250" cy="276999"/>
            </a:xfrm>
            <a:prstGeom prst="rect">
              <a:avLst/>
            </a:prstGeom>
            <a:noFill/>
          </p:spPr>
          <p:txBody>
            <a:bodyPr wrap="square" rtlCol="0">
              <a:spAutoFit/>
            </a:bodyPr>
            <a:lstStyle/>
            <a:p>
              <a:pPr algn="ctr"/>
              <a:r>
                <a:rPr lang="en-US" sz="1200" dirty="0" smtClean="0"/>
                <a:t>Deactivation</a:t>
              </a:r>
              <a:endParaRPr lang="en-US" sz="1200" dirty="0" smtClean="0">
                <a:solidFill>
                  <a:schemeClr val="tx1"/>
                </a:solidFill>
              </a:endParaRPr>
            </a:p>
          </p:txBody>
        </p:sp>
      </p:grpSp>
    </p:spTree>
    <p:extLst>
      <p:ext uri="{BB962C8B-B14F-4D97-AF65-F5344CB8AC3E}">
        <p14:creationId xmlns:p14="http://schemas.microsoft.com/office/powerpoint/2010/main" val="119176462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自定义 5">
      <a:dk1>
        <a:sysClr val="windowText" lastClr="000000"/>
      </a:dk1>
      <a:lt1>
        <a:srgbClr val="000000"/>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Theme">
      <a:majorFont>
        <a:latin typeface="Times New Roman"/>
        <a:ea typeface="MS Gothic"/>
        <a:cs typeface=""/>
      </a:majorFont>
      <a:minorFont>
        <a:latin typeface="Times New Roman"/>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ea typeface="MS Gothic" charset="-128"/>
          </a:defRPr>
        </a:defPPr>
      </a:lstStyle>
    </a:lnDef>
    <a:txDef>
      <a:spPr>
        <a:noFill/>
      </a:spPr>
      <a:bodyPr wrap="square" rtlCol="0">
        <a:spAutoFit/>
      </a:bodyPr>
      <a:lstStyle>
        <a:defPPr algn="l">
          <a:defRPr dirty="0" smtClean="0">
            <a:solidFill>
              <a:schemeClr val="tx1"/>
            </a:solidFill>
          </a:defRPr>
        </a:defPPr>
      </a:lstStyle>
    </a:tx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6F2D85B4-B705-4018-9CF0-E6E4BD03567D}" vid="{6A25E773-D890-44CD-BA7F-9C3E9F9CAE58}"/>
    </a:ext>
  </a:extLst>
</a:theme>
</file>

<file path=ppt/theme/theme2.xml><?xml version="1.0" encoding="utf-8"?>
<a:theme xmlns:a="http://schemas.openxmlformats.org/drawingml/2006/main" name="59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20284</TotalTime>
  <Words>890</Words>
  <Application>Microsoft Office PowerPoint</Application>
  <PresentationFormat>On-screen Show (4:3)</PresentationFormat>
  <Paragraphs>179</Paragraphs>
  <Slides>14</Slides>
  <Notes>13</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14</vt:i4>
      </vt:variant>
    </vt:vector>
  </HeadingPairs>
  <TitlesOfParts>
    <vt:vector size="28" baseType="lpstr">
      <vt:lpstr>Microsoft YaHei</vt:lpstr>
      <vt:lpstr>Microsoft YaHei</vt:lpstr>
      <vt:lpstr>MS Gothic</vt:lpstr>
      <vt:lpstr>ＭＳ Ｐゴシック</vt:lpstr>
      <vt:lpstr>宋体</vt:lpstr>
      <vt:lpstr>Arial</vt:lpstr>
      <vt:lpstr>Arial Unicode MS</vt:lpstr>
      <vt:lpstr>Calibri</vt:lpstr>
      <vt:lpstr>FrutigerNext LT Light</vt:lpstr>
      <vt:lpstr>黑体</vt:lpstr>
      <vt:lpstr>Times New Roman</vt:lpstr>
      <vt:lpstr>Wingdings 2</vt:lpstr>
      <vt:lpstr>Office Theme</vt:lpstr>
      <vt:lpstr>59_内容Copytext </vt:lpstr>
      <vt:lpstr>SI: SLB-mmW Meeting # Multi-Carrier Operation Preliminary Concept</vt:lpstr>
      <vt:lpstr>Contents</vt:lpstr>
      <vt:lpstr>Motivation</vt:lpstr>
      <vt:lpstr>Advantages of Multi-Carrier Operation</vt:lpstr>
      <vt:lpstr>Advantages of Multi-Carrier Operation</vt:lpstr>
      <vt:lpstr>Challenges of Multi-Carrier Operation</vt:lpstr>
      <vt:lpstr>Preliminary Concept</vt:lpstr>
      <vt:lpstr>Preliminary Concept</vt:lpstr>
      <vt:lpstr>Preliminary Concept</vt:lpstr>
      <vt:lpstr>Preliminary Concept</vt:lpstr>
      <vt:lpstr>Preliminary Concept</vt:lpstr>
      <vt:lpstr>Preliminary Concept</vt:lpstr>
      <vt:lpstr>Preliminary Concept</vt:lpstr>
      <vt:lpstr>Thank you</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 SLB-mmW Meeting # Multi-Carrier Operation Preliminary Concept</dc:title>
  <dc:creator>Dor Chay</dc:creator>
  <cp:lastModifiedBy>Dor Chay</cp:lastModifiedBy>
  <cp:revision>341</cp:revision>
  <dcterms:created xsi:type="dcterms:W3CDTF">2024-10-30T02:35:12Z</dcterms:created>
  <dcterms:modified xsi:type="dcterms:W3CDTF">2025-02-25T09:25:52Z</dcterms:modified>
</cp:coreProperties>
</file>