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7" r:id="rId2"/>
    <p:sldId id="260" r:id="rId3"/>
    <p:sldId id="262" r:id="rId4"/>
    <p:sldId id="256" r:id="rId5"/>
    <p:sldId id="258" r:id="rId6"/>
    <p:sldId id="261" r:id="rId7"/>
    <p:sldId id="259" r:id="rId8"/>
    <p:sldId id="263" r:id="rId9"/>
    <p:sldId id="264" r:id="rId10"/>
    <p:sldId id="265" r:id="rId11"/>
    <p:sldId id="266" r:id="rId12"/>
    <p:sldId id="267" r:id="rId13"/>
    <p:sldId id="268" r:id="rId14"/>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p:scale>
          <a:sx n="70" d="100"/>
          <a:sy n="70" d="100"/>
        </p:scale>
        <p:origin x="1166" y="3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D9E96B7-2773-F93C-D44E-F187DDD27118}"/>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7B564174-A850-4DC3-DD3E-D334F22627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D67D9247-6F4F-F4AB-2959-0299F2C36A06}"/>
              </a:ext>
            </a:extLst>
          </p:cNvPr>
          <p:cNvSpPr>
            <a:spLocks noGrp="1"/>
          </p:cNvSpPr>
          <p:nvPr>
            <p:ph type="dt" sz="half" idx="10"/>
          </p:nvPr>
        </p:nvSpPr>
        <p:spPr/>
        <p:txBody>
          <a:bodyPr/>
          <a:lstStyle/>
          <a:p>
            <a:fld id="{C11FF945-6DC3-4461-B3F6-9ABBACD92B29}" type="datetimeFigureOut">
              <a:rPr lang="he-IL" smtClean="0"/>
              <a:t>כ"ג/סיון/תשפ"ב</a:t>
            </a:fld>
            <a:endParaRPr lang="he-IL"/>
          </a:p>
        </p:txBody>
      </p:sp>
      <p:sp>
        <p:nvSpPr>
          <p:cNvPr id="5" name="מציין מיקום של כותרת תחתונה 4">
            <a:extLst>
              <a:ext uri="{FF2B5EF4-FFF2-40B4-BE49-F238E27FC236}">
                <a16:creationId xmlns:a16="http://schemas.microsoft.com/office/drawing/2014/main" id="{E98A94F9-0781-B494-A5B8-121DF6167451}"/>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DD08A9DD-C069-EEEB-0661-61CBCF3C7685}"/>
              </a:ext>
            </a:extLst>
          </p:cNvPr>
          <p:cNvSpPr>
            <a:spLocks noGrp="1"/>
          </p:cNvSpPr>
          <p:nvPr>
            <p:ph type="sldNum" sz="quarter" idx="12"/>
          </p:nvPr>
        </p:nvSpPr>
        <p:spPr/>
        <p:txBody>
          <a:bodyPr/>
          <a:lstStyle/>
          <a:p>
            <a:fld id="{E2FD6605-F51E-42ED-9089-C3FC2C873250}" type="slidenum">
              <a:rPr lang="he-IL" smtClean="0"/>
              <a:t>‹#›</a:t>
            </a:fld>
            <a:endParaRPr lang="he-IL"/>
          </a:p>
        </p:txBody>
      </p:sp>
    </p:spTree>
    <p:extLst>
      <p:ext uri="{BB962C8B-B14F-4D97-AF65-F5344CB8AC3E}">
        <p14:creationId xmlns:p14="http://schemas.microsoft.com/office/powerpoint/2010/main" val="4030610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7C6D4C6-536D-6738-E03D-F96B825B666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7078B04F-FBC6-FF25-B821-44A6BABE4D2B}"/>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9A618B23-CC7A-8FD5-7D1D-2A4976965B06}"/>
              </a:ext>
            </a:extLst>
          </p:cNvPr>
          <p:cNvSpPr>
            <a:spLocks noGrp="1"/>
          </p:cNvSpPr>
          <p:nvPr>
            <p:ph type="dt" sz="half" idx="10"/>
          </p:nvPr>
        </p:nvSpPr>
        <p:spPr/>
        <p:txBody>
          <a:bodyPr/>
          <a:lstStyle/>
          <a:p>
            <a:fld id="{C11FF945-6DC3-4461-B3F6-9ABBACD92B29}" type="datetimeFigureOut">
              <a:rPr lang="he-IL" smtClean="0"/>
              <a:t>כ"ג/סיון/תשפ"ב</a:t>
            </a:fld>
            <a:endParaRPr lang="he-IL"/>
          </a:p>
        </p:txBody>
      </p:sp>
      <p:sp>
        <p:nvSpPr>
          <p:cNvPr id="5" name="מציין מיקום של כותרת תחתונה 4">
            <a:extLst>
              <a:ext uri="{FF2B5EF4-FFF2-40B4-BE49-F238E27FC236}">
                <a16:creationId xmlns:a16="http://schemas.microsoft.com/office/drawing/2014/main" id="{8B945867-B1F7-BDC8-2B7D-8B1E96A259C8}"/>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C4748647-3163-EE2C-CADF-DEA43FF54395}"/>
              </a:ext>
            </a:extLst>
          </p:cNvPr>
          <p:cNvSpPr>
            <a:spLocks noGrp="1"/>
          </p:cNvSpPr>
          <p:nvPr>
            <p:ph type="sldNum" sz="quarter" idx="12"/>
          </p:nvPr>
        </p:nvSpPr>
        <p:spPr/>
        <p:txBody>
          <a:bodyPr/>
          <a:lstStyle/>
          <a:p>
            <a:fld id="{E2FD6605-F51E-42ED-9089-C3FC2C873250}" type="slidenum">
              <a:rPr lang="he-IL" smtClean="0"/>
              <a:t>‹#›</a:t>
            </a:fld>
            <a:endParaRPr lang="he-IL"/>
          </a:p>
        </p:txBody>
      </p:sp>
    </p:spTree>
    <p:extLst>
      <p:ext uri="{BB962C8B-B14F-4D97-AF65-F5344CB8AC3E}">
        <p14:creationId xmlns:p14="http://schemas.microsoft.com/office/powerpoint/2010/main" val="3679384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D095BFC4-0C97-016B-B38A-47FC4659420A}"/>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8F5961B4-311D-50B4-C6B3-230F06FC10EA}"/>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92143729-DBA1-1461-F26D-D2A7AAFCE14D}"/>
              </a:ext>
            </a:extLst>
          </p:cNvPr>
          <p:cNvSpPr>
            <a:spLocks noGrp="1"/>
          </p:cNvSpPr>
          <p:nvPr>
            <p:ph type="dt" sz="half" idx="10"/>
          </p:nvPr>
        </p:nvSpPr>
        <p:spPr/>
        <p:txBody>
          <a:bodyPr/>
          <a:lstStyle/>
          <a:p>
            <a:fld id="{C11FF945-6DC3-4461-B3F6-9ABBACD92B29}" type="datetimeFigureOut">
              <a:rPr lang="he-IL" smtClean="0"/>
              <a:t>כ"ג/סיון/תשפ"ב</a:t>
            </a:fld>
            <a:endParaRPr lang="he-IL"/>
          </a:p>
        </p:txBody>
      </p:sp>
      <p:sp>
        <p:nvSpPr>
          <p:cNvPr id="5" name="מציין מיקום של כותרת תחתונה 4">
            <a:extLst>
              <a:ext uri="{FF2B5EF4-FFF2-40B4-BE49-F238E27FC236}">
                <a16:creationId xmlns:a16="http://schemas.microsoft.com/office/drawing/2014/main" id="{C649C03E-B54E-ED17-C52D-171F239850F7}"/>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058B6D76-29FE-A050-0C69-91D23C2A9A86}"/>
              </a:ext>
            </a:extLst>
          </p:cNvPr>
          <p:cNvSpPr>
            <a:spLocks noGrp="1"/>
          </p:cNvSpPr>
          <p:nvPr>
            <p:ph type="sldNum" sz="quarter" idx="12"/>
          </p:nvPr>
        </p:nvSpPr>
        <p:spPr/>
        <p:txBody>
          <a:bodyPr/>
          <a:lstStyle/>
          <a:p>
            <a:fld id="{E2FD6605-F51E-42ED-9089-C3FC2C873250}" type="slidenum">
              <a:rPr lang="he-IL" smtClean="0"/>
              <a:t>‹#›</a:t>
            </a:fld>
            <a:endParaRPr lang="he-IL"/>
          </a:p>
        </p:txBody>
      </p:sp>
    </p:spTree>
    <p:extLst>
      <p:ext uri="{BB962C8B-B14F-4D97-AF65-F5344CB8AC3E}">
        <p14:creationId xmlns:p14="http://schemas.microsoft.com/office/powerpoint/2010/main" val="1106317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23A0D06-CC51-5704-F9C7-37747E8652C5}"/>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FAAAEE96-AFA9-4018-FEC6-75BFD2A6F85A}"/>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F22C3518-99D5-5662-1F95-D7909C0A3E3C}"/>
              </a:ext>
            </a:extLst>
          </p:cNvPr>
          <p:cNvSpPr>
            <a:spLocks noGrp="1"/>
          </p:cNvSpPr>
          <p:nvPr>
            <p:ph type="dt" sz="half" idx="10"/>
          </p:nvPr>
        </p:nvSpPr>
        <p:spPr/>
        <p:txBody>
          <a:bodyPr/>
          <a:lstStyle/>
          <a:p>
            <a:fld id="{C11FF945-6DC3-4461-B3F6-9ABBACD92B29}" type="datetimeFigureOut">
              <a:rPr lang="he-IL" smtClean="0"/>
              <a:t>כ"ג/סיון/תשפ"ב</a:t>
            </a:fld>
            <a:endParaRPr lang="he-IL"/>
          </a:p>
        </p:txBody>
      </p:sp>
      <p:sp>
        <p:nvSpPr>
          <p:cNvPr id="5" name="מציין מיקום של כותרת תחתונה 4">
            <a:extLst>
              <a:ext uri="{FF2B5EF4-FFF2-40B4-BE49-F238E27FC236}">
                <a16:creationId xmlns:a16="http://schemas.microsoft.com/office/drawing/2014/main" id="{DF64888A-F613-D348-F5A9-9C3711E21257}"/>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6E23C038-B5B6-4ED1-7E06-565F5AD6D1CC}"/>
              </a:ext>
            </a:extLst>
          </p:cNvPr>
          <p:cNvSpPr>
            <a:spLocks noGrp="1"/>
          </p:cNvSpPr>
          <p:nvPr>
            <p:ph type="sldNum" sz="quarter" idx="12"/>
          </p:nvPr>
        </p:nvSpPr>
        <p:spPr/>
        <p:txBody>
          <a:bodyPr/>
          <a:lstStyle/>
          <a:p>
            <a:fld id="{E2FD6605-F51E-42ED-9089-C3FC2C873250}" type="slidenum">
              <a:rPr lang="he-IL" smtClean="0"/>
              <a:t>‹#›</a:t>
            </a:fld>
            <a:endParaRPr lang="he-IL"/>
          </a:p>
        </p:txBody>
      </p:sp>
    </p:spTree>
    <p:extLst>
      <p:ext uri="{BB962C8B-B14F-4D97-AF65-F5344CB8AC3E}">
        <p14:creationId xmlns:p14="http://schemas.microsoft.com/office/powerpoint/2010/main" val="2182126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CEDEEA3-30A9-FE14-D830-EF4D406842A0}"/>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D5A28CB8-D48E-9CB5-DCFD-E8D7ECF4CF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66876F41-5E71-B356-5190-68D7A2AC357F}"/>
              </a:ext>
            </a:extLst>
          </p:cNvPr>
          <p:cNvSpPr>
            <a:spLocks noGrp="1"/>
          </p:cNvSpPr>
          <p:nvPr>
            <p:ph type="dt" sz="half" idx="10"/>
          </p:nvPr>
        </p:nvSpPr>
        <p:spPr/>
        <p:txBody>
          <a:bodyPr/>
          <a:lstStyle/>
          <a:p>
            <a:fld id="{C11FF945-6DC3-4461-B3F6-9ABBACD92B29}" type="datetimeFigureOut">
              <a:rPr lang="he-IL" smtClean="0"/>
              <a:t>כ"ג/סיון/תשפ"ב</a:t>
            </a:fld>
            <a:endParaRPr lang="he-IL"/>
          </a:p>
        </p:txBody>
      </p:sp>
      <p:sp>
        <p:nvSpPr>
          <p:cNvPr id="5" name="מציין מיקום של כותרת תחתונה 4">
            <a:extLst>
              <a:ext uri="{FF2B5EF4-FFF2-40B4-BE49-F238E27FC236}">
                <a16:creationId xmlns:a16="http://schemas.microsoft.com/office/drawing/2014/main" id="{F42F30B3-5155-A0D1-92CD-BFE5C324D53D}"/>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5EE63801-5FD5-8D32-4BA4-D1F5576BFA6E}"/>
              </a:ext>
            </a:extLst>
          </p:cNvPr>
          <p:cNvSpPr>
            <a:spLocks noGrp="1"/>
          </p:cNvSpPr>
          <p:nvPr>
            <p:ph type="sldNum" sz="quarter" idx="12"/>
          </p:nvPr>
        </p:nvSpPr>
        <p:spPr/>
        <p:txBody>
          <a:bodyPr/>
          <a:lstStyle/>
          <a:p>
            <a:fld id="{E2FD6605-F51E-42ED-9089-C3FC2C873250}" type="slidenum">
              <a:rPr lang="he-IL" smtClean="0"/>
              <a:t>‹#›</a:t>
            </a:fld>
            <a:endParaRPr lang="he-IL"/>
          </a:p>
        </p:txBody>
      </p:sp>
    </p:spTree>
    <p:extLst>
      <p:ext uri="{BB962C8B-B14F-4D97-AF65-F5344CB8AC3E}">
        <p14:creationId xmlns:p14="http://schemas.microsoft.com/office/powerpoint/2010/main" val="1361109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2A5A8F9-DBFA-E06B-2FDD-5A4B8DB44300}"/>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677561F2-8C8A-110B-C7A2-D9B9729E0A5E}"/>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0EE6845F-F213-E6CB-E285-478F8A627006}"/>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74BFC156-2A2F-F75C-935F-7CD4CA6BB1EB}"/>
              </a:ext>
            </a:extLst>
          </p:cNvPr>
          <p:cNvSpPr>
            <a:spLocks noGrp="1"/>
          </p:cNvSpPr>
          <p:nvPr>
            <p:ph type="dt" sz="half" idx="10"/>
          </p:nvPr>
        </p:nvSpPr>
        <p:spPr/>
        <p:txBody>
          <a:bodyPr/>
          <a:lstStyle/>
          <a:p>
            <a:fld id="{C11FF945-6DC3-4461-B3F6-9ABBACD92B29}" type="datetimeFigureOut">
              <a:rPr lang="he-IL" smtClean="0"/>
              <a:t>כ"ג/סיון/תשפ"ב</a:t>
            </a:fld>
            <a:endParaRPr lang="he-IL"/>
          </a:p>
        </p:txBody>
      </p:sp>
      <p:sp>
        <p:nvSpPr>
          <p:cNvPr id="6" name="מציין מיקום של כותרת תחתונה 5">
            <a:extLst>
              <a:ext uri="{FF2B5EF4-FFF2-40B4-BE49-F238E27FC236}">
                <a16:creationId xmlns:a16="http://schemas.microsoft.com/office/drawing/2014/main" id="{6C9D3041-7BF6-2737-9FB6-BE3C2885567E}"/>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42613813-44F6-AB25-142B-EA86E11E0776}"/>
              </a:ext>
            </a:extLst>
          </p:cNvPr>
          <p:cNvSpPr>
            <a:spLocks noGrp="1"/>
          </p:cNvSpPr>
          <p:nvPr>
            <p:ph type="sldNum" sz="quarter" idx="12"/>
          </p:nvPr>
        </p:nvSpPr>
        <p:spPr/>
        <p:txBody>
          <a:bodyPr/>
          <a:lstStyle/>
          <a:p>
            <a:fld id="{E2FD6605-F51E-42ED-9089-C3FC2C873250}" type="slidenum">
              <a:rPr lang="he-IL" smtClean="0"/>
              <a:t>‹#›</a:t>
            </a:fld>
            <a:endParaRPr lang="he-IL"/>
          </a:p>
        </p:txBody>
      </p:sp>
    </p:spTree>
    <p:extLst>
      <p:ext uri="{BB962C8B-B14F-4D97-AF65-F5344CB8AC3E}">
        <p14:creationId xmlns:p14="http://schemas.microsoft.com/office/powerpoint/2010/main" val="1614799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7BFAFC6-E6F1-BDF2-000E-9754ADB9DF94}"/>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C972DBEC-B892-51CA-7AD8-1E8607E1DB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FC862038-00B6-0854-D22A-576EBBFA092D}"/>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80C8B001-BFA8-F758-F7D5-95E11E12F7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5AA21B66-D864-3496-3E6A-277DACDF5740}"/>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D97F41DB-B22D-BF80-A3CC-891B9A98CB97}"/>
              </a:ext>
            </a:extLst>
          </p:cNvPr>
          <p:cNvSpPr>
            <a:spLocks noGrp="1"/>
          </p:cNvSpPr>
          <p:nvPr>
            <p:ph type="dt" sz="half" idx="10"/>
          </p:nvPr>
        </p:nvSpPr>
        <p:spPr/>
        <p:txBody>
          <a:bodyPr/>
          <a:lstStyle/>
          <a:p>
            <a:fld id="{C11FF945-6DC3-4461-B3F6-9ABBACD92B29}" type="datetimeFigureOut">
              <a:rPr lang="he-IL" smtClean="0"/>
              <a:t>כ"ג/סיון/תשפ"ב</a:t>
            </a:fld>
            <a:endParaRPr lang="he-IL"/>
          </a:p>
        </p:txBody>
      </p:sp>
      <p:sp>
        <p:nvSpPr>
          <p:cNvPr id="8" name="מציין מיקום של כותרת תחתונה 7">
            <a:extLst>
              <a:ext uri="{FF2B5EF4-FFF2-40B4-BE49-F238E27FC236}">
                <a16:creationId xmlns:a16="http://schemas.microsoft.com/office/drawing/2014/main" id="{0BB0BE14-666A-8586-9176-8F484CE55E2C}"/>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66FD03C9-A5DF-04DC-F0A7-3C59727018A9}"/>
              </a:ext>
            </a:extLst>
          </p:cNvPr>
          <p:cNvSpPr>
            <a:spLocks noGrp="1"/>
          </p:cNvSpPr>
          <p:nvPr>
            <p:ph type="sldNum" sz="quarter" idx="12"/>
          </p:nvPr>
        </p:nvSpPr>
        <p:spPr/>
        <p:txBody>
          <a:bodyPr/>
          <a:lstStyle/>
          <a:p>
            <a:fld id="{E2FD6605-F51E-42ED-9089-C3FC2C873250}" type="slidenum">
              <a:rPr lang="he-IL" smtClean="0"/>
              <a:t>‹#›</a:t>
            </a:fld>
            <a:endParaRPr lang="he-IL"/>
          </a:p>
        </p:txBody>
      </p:sp>
    </p:spTree>
    <p:extLst>
      <p:ext uri="{BB962C8B-B14F-4D97-AF65-F5344CB8AC3E}">
        <p14:creationId xmlns:p14="http://schemas.microsoft.com/office/powerpoint/2010/main" val="1061055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3439B7D-CFC4-E7A5-243E-710C85F1161C}"/>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B8E0CF34-40E0-4686-4AD8-985E79D58EF5}"/>
              </a:ext>
            </a:extLst>
          </p:cNvPr>
          <p:cNvSpPr>
            <a:spLocks noGrp="1"/>
          </p:cNvSpPr>
          <p:nvPr>
            <p:ph type="dt" sz="half" idx="10"/>
          </p:nvPr>
        </p:nvSpPr>
        <p:spPr/>
        <p:txBody>
          <a:bodyPr/>
          <a:lstStyle/>
          <a:p>
            <a:fld id="{C11FF945-6DC3-4461-B3F6-9ABBACD92B29}" type="datetimeFigureOut">
              <a:rPr lang="he-IL" smtClean="0"/>
              <a:t>כ"ג/סיון/תשפ"ב</a:t>
            </a:fld>
            <a:endParaRPr lang="he-IL"/>
          </a:p>
        </p:txBody>
      </p:sp>
      <p:sp>
        <p:nvSpPr>
          <p:cNvPr id="4" name="מציין מיקום של כותרת תחתונה 3">
            <a:extLst>
              <a:ext uri="{FF2B5EF4-FFF2-40B4-BE49-F238E27FC236}">
                <a16:creationId xmlns:a16="http://schemas.microsoft.com/office/drawing/2014/main" id="{FAFC4043-7A72-0FFF-B23B-ED82FC75743C}"/>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6ADBD6EE-DA19-ACD7-2056-37EB2A3E83DA}"/>
              </a:ext>
            </a:extLst>
          </p:cNvPr>
          <p:cNvSpPr>
            <a:spLocks noGrp="1"/>
          </p:cNvSpPr>
          <p:nvPr>
            <p:ph type="sldNum" sz="quarter" idx="12"/>
          </p:nvPr>
        </p:nvSpPr>
        <p:spPr/>
        <p:txBody>
          <a:bodyPr/>
          <a:lstStyle/>
          <a:p>
            <a:fld id="{E2FD6605-F51E-42ED-9089-C3FC2C873250}" type="slidenum">
              <a:rPr lang="he-IL" smtClean="0"/>
              <a:t>‹#›</a:t>
            </a:fld>
            <a:endParaRPr lang="he-IL"/>
          </a:p>
        </p:txBody>
      </p:sp>
    </p:spTree>
    <p:extLst>
      <p:ext uri="{BB962C8B-B14F-4D97-AF65-F5344CB8AC3E}">
        <p14:creationId xmlns:p14="http://schemas.microsoft.com/office/powerpoint/2010/main" val="1064518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9E27D19B-83DA-D891-C0AF-35D0E8B48378}"/>
              </a:ext>
            </a:extLst>
          </p:cNvPr>
          <p:cNvSpPr>
            <a:spLocks noGrp="1"/>
          </p:cNvSpPr>
          <p:nvPr>
            <p:ph type="dt" sz="half" idx="10"/>
          </p:nvPr>
        </p:nvSpPr>
        <p:spPr/>
        <p:txBody>
          <a:bodyPr/>
          <a:lstStyle/>
          <a:p>
            <a:fld id="{C11FF945-6DC3-4461-B3F6-9ABBACD92B29}" type="datetimeFigureOut">
              <a:rPr lang="he-IL" smtClean="0"/>
              <a:t>כ"ג/סיון/תשפ"ב</a:t>
            </a:fld>
            <a:endParaRPr lang="he-IL"/>
          </a:p>
        </p:txBody>
      </p:sp>
      <p:sp>
        <p:nvSpPr>
          <p:cNvPr id="3" name="מציין מיקום של כותרת תחתונה 2">
            <a:extLst>
              <a:ext uri="{FF2B5EF4-FFF2-40B4-BE49-F238E27FC236}">
                <a16:creationId xmlns:a16="http://schemas.microsoft.com/office/drawing/2014/main" id="{3AFE9B11-99AC-530B-0BC7-07CEDCC1CF5D}"/>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A18A377D-372E-9547-E7A3-9698272EF005}"/>
              </a:ext>
            </a:extLst>
          </p:cNvPr>
          <p:cNvSpPr>
            <a:spLocks noGrp="1"/>
          </p:cNvSpPr>
          <p:nvPr>
            <p:ph type="sldNum" sz="quarter" idx="12"/>
          </p:nvPr>
        </p:nvSpPr>
        <p:spPr/>
        <p:txBody>
          <a:bodyPr/>
          <a:lstStyle/>
          <a:p>
            <a:fld id="{E2FD6605-F51E-42ED-9089-C3FC2C873250}" type="slidenum">
              <a:rPr lang="he-IL" smtClean="0"/>
              <a:t>‹#›</a:t>
            </a:fld>
            <a:endParaRPr lang="he-IL"/>
          </a:p>
        </p:txBody>
      </p:sp>
    </p:spTree>
    <p:extLst>
      <p:ext uri="{BB962C8B-B14F-4D97-AF65-F5344CB8AC3E}">
        <p14:creationId xmlns:p14="http://schemas.microsoft.com/office/powerpoint/2010/main" val="1014947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B9F7D3B-A135-3202-80FF-6769D6C47D91}"/>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E3AF10FE-EEC4-61E0-5ED1-23026E25C6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9488F60B-64D4-DC66-8225-1E91F24DCA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69EF20EF-7FD5-5BA8-437A-D39A4F93DF3C}"/>
              </a:ext>
            </a:extLst>
          </p:cNvPr>
          <p:cNvSpPr>
            <a:spLocks noGrp="1"/>
          </p:cNvSpPr>
          <p:nvPr>
            <p:ph type="dt" sz="half" idx="10"/>
          </p:nvPr>
        </p:nvSpPr>
        <p:spPr/>
        <p:txBody>
          <a:bodyPr/>
          <a:lstStyle/>
          <a:p>
            <a:fld id="{C11FF945-6DC3-4461-B3F6-9ABBACD92B29}" type="datetimeFigureOut">
              <a:rPr lang="he-IL" smtClean="0"/>
              <a:t>כ"ג/סיון/תשפ"ב</a:t>
            </a:fld>
            <a:endParaRPr lang="he-IL"/>
          </a:p>
        </p:txBody>
      </p:sp>
      <p:sp>
        <p:nvSpPr>
          <p:cNvPr id="6" name="מציין מיקום של כותרת תחתונה 5">
            <a:extLst>
              <a:ext uri="{FF2B5EF4-FFF2-40B4-BE49-F238E27FC236}">
                <a16:creationId xmlns:a16="http://schemas.microsoft.com/office/drawing/2014/main" id="{1168A302-B73F-FC55-D51D-FF32B628021B}"/>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02F9418B-7C4E-8598-583D-327DD43ADFE2}"/>
              </a:ext>
            </a:extLst>
          </p:cNvPr>
          <p:cNvSpPr>
            <a:spLocks noGrp="1"/>
          </p:cNvSpPr>
          <p:nvPr>
            <p:ph type="sldNum" sz="quarter" idx="12"/>
          </p:nvPr>
        </p:nvSpPr>
        <p:spPr/>
        <p:txBody>
          <a:bodyPr/>
          <a:lstStyle/>
          <a:p>
            <a:fld id="{E2FD6605-F51E-42ED-9089-C3FC2C873250}" type="slidenum">
              <a:rPr lang="he-IL" smtClean="0"/>
              <a:t>‹#›</a:t>
            </a:fld>
            <a:endParaRPr lang="he-IL"/>
          </a:p>
        </p:txBody>
      </p:sp>
    </p:spTree>
    <p:extLst>
      <p:ext uri="{BB962C8B-B14F-4D97-AF65-F5344CB8AC3E}">
        <p14:creationId xmlns:p14="http://schemas.microsoft.com/office/powerpoint/2010/main" val="2253458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5BD0F94-B563-CE2F-619C-A7171611AFE8}"/>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9190C707-EA61-C742-D0E9-500AB6C8F7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F195D5D5-A0CB-C4DA-13C0-B531C21F18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3624251C-8F29-B4AA-710B-E00C6D5A3160}"/>
              </a:ext>
            </a:extLst>
          </p:cNvPr>
          <p:cNvSpPr>
            <a:spLocks noGrp="1"/>
          </p:cNvSpPr>
          <p:nvPr>
            <p:ph type="dt" sz="half" idx="10"/>
          </p:nvPr>
        </p:nvSpPr>
        <p:spPr/>
        <p:txBody>
          <a:bodyPr/>
          <a:lstStyle/>
          <a:p>
            <a:fld id="{C11FF945-6DC3-4461-B3F6-9ABBACD92B29}" type="datetimeFigureOut">
              <a:rPr lang="he-IL" smtClean="0"/>
              <a:t>כ"ג/סיון/תשפ"ב</a:t>
            </a:fld>
            <a:endParaRPr lang="he-IL"/>
          </a:p>
        </p:txBody>
      </p:sp>
      <p:sp>
        <p:nvSpPr>
          <p:cNvPr id="6" name="מציין מיקום של כותרת תחתונה 5">
            <a:extLst>
              <a:ext uri="{FF2B5EF4-FFF2-40B4-BE49-F238E27FC236}">
                <a16:creationId xmlns:a16="http://schemas.microsoft.com/office/drawing/2014/main" id="{5E6C3037-EBA6-B70C-4AF2-40681AB16839}"/>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67E2C5FC-77B0-41C9-97D0-2A7678AEA9BD}"/>
              </a:ext>
            </a:extLst>
          </p:cNvPr>
          <p:cNvSpPr>
            <a:spLocks noGrp="1"/>
          </p:cNvSpPr>
          <p:nvPr>
            <p:ph type="sldNum" sz="quarter" idx="12"/>
          </p:nvPr>
        </p:nvSpPr>
        <p:spPr/>
        <p:txBody>
          <a:bodyPr/>
          <a:lstStyle/>
          <a:p>
            <a:fld id="{E2FD6605-F51E-42ED-9089-C3FC2C873250}" type="slidenum">
              <a:rPr lang="he-IL" smtClean="0"/>
              <a:t>‹#›</a:t>
            </a:fld>
            <a:endParaRPr lang="he-IL"/>
          </a:p>
        </p:txBody>
      </p:sp>
    </p:spTree>
    <p:extLst>
      <p:ext uri="{BB962C8B-B14F-4D97-AF65-F5344CB8AC3E}">
        <p14:creationId xmlns:p14="http://schemas.microsoft.com/office/powerpoint/2010/main" val="3064008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CFEA71F2-8F01-7628-2615-00B82490E5B7}"/>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B4724C34-3D09-7A76-4213-9A2C427F2DCA}"/>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5E1892B4-CC29-447D-1D99-D9C2ED3A2528}"/>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C11FF945-6DC3-4461-B3F6-9ABBACD92B29}" type="datetimeFigureOut">
              <a:rPr lang="he-IL" smtClean="0"/>
              <a:t>כ"ג/סיון/תשפ"ב</a:t>
            </a:fld>
            <a:endParaRPr lang="he-IL"/>
          </a:p>
        </p:txBody>
      </p:sp>
      <p:sp>
        <p:nvSpPr>
          <p:cNvPr id="5" name="מציין מיקום של כותרת תחתונה 4">
            <a:extLst>
              <a:ext uri="{FF2B5EF4-FFF2-40B4-BE49-F238E27FC236}">
                <a16:creationId xmlns:a16="http://schemas.microsoft.com/office/drawing/2014/main" id="{A797D7B8-3FF9-AD40-CAF4-53B2929886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25A163FB-4E5C-5B54-B3D5-4F4CAC74EE5E}"/>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E2FD6605-F51E-42ED-9089-C3FC2C873250}" type="slidenum">
              <a:rPr lang="he-IL" smtClean="0"/>
              <a:t>‹#›</a:t>
            </a:fld>
            <a:endParaRPr lang="he-IL"/>
          </a:p>
        </p:txBody>
      </p:sp>
    </p:spTree>
    <p:extLst>
      <p:ext uri="{BB962C8B-B14F-4D97-AF65-F5344CB8AC3E}">
        <p14:creationId xmlns:p14="http://schemas.microsoft.com/office/powerpoint/2010/main" val="1559204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77724166-0966-F889-1E45-B3C16E3FCE2F}"/>
              </a:ext>
            </a:extLst>
          </p:cNvPr>
          <p:cNvSpPr txBox="1"/>
          <p:nvPr/>
        </p:nvSpPr>
        <p:spPr>
          <a:xfrm>
            <a:off x="6200741" y="235947"/>
            <a:ext cx="4888306" cy="13255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7200" b="1" dirty="0">
                <a:ln w="12700">
                  <a:solidFill>
                    <a:schemeClr val="tx2">
                      <a:lumMod val="75000"/>
                    </a:schemeClr>
                  </a:solidFill>
                  <a:prstDash val="solid"/>
                </a:ln>
                <a:solidFill>
                  <a:schemeClr val="bg1"/>
                </a:solidFill>
                <a:effectLst>
                  <a:outerShdw dist="38100" dir="2640000" algn="bl" rotWithShape="0">
                    <a:schemeClr val="tx2">
                      <a:lumMod val="75000"/>
                    </a:schemeClr>
                  </a:outerShdw>
                </a:effectLst>
              </a:rPr>
              <a:t>SportFields</a:t>
            </a:r>
          </a:p>
        </p:txBody>
      </p:sp>
      <p:sp>
        <p:nvSpPr>
          <p:cNvPr id="14" name="Freeform: Shape 13">
            <a:extLst>
              <a:ext uri="{FF2B5EF4-FFF2-40B4-BE49-F238E27FC236}">
                <a16:creationId xmlns:a16="http://schemas.microsoft.com/office/drawing/2014/main" id="{B5809B1F-0726-44C0-B0A1-7FCE2A129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2560321" y="4232366"/>
            <a:ext cx="5610120" cy="2625634"/>
          </a:xfrm>
          <a:custGeom>
            <a:avLst/>
            <a:gdLst>
              <a:gd name="connsiteX0" fmla="*/ 0 w 6488456"/>
              <a:gd name="connsiteY0" fmla="*/ 0 h 3036711"/>
              <a:gd name="connsiteX1" fmla="*/ 6488456 w 6488456"/>
              <a:gd name="connsiteY1" fmla="*/ 0 h 3036711"/>
              <a:gd name="connsiteX2" fmla="*/ 6482686 w 6488456"/>
              <a:gd name="connsiteY2" fmla="*/ 114279 h 3036711"/>
              <a:gd name="connsiteX3" fmla="*/ 3244228 w 6488456"/>
              <a:gd name="connsiteY3" fmla="*/ 3036711 h 3036711"/>
              <a:gd name="connsiteX4" fmla="*/ 5771 w 6488456"/>
              <a:gd name="connsiteY4" fmla="*/ 114279 h 3036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8456" h="3036711">
                <a:moveTo>
                  <a:pt x="0" y="0"/>
                </a:moveTo>
                <a:lnTo>
                  <a:pt x="6488456" y="0"/>
                </a:lnTo>
                <a:lnTo>
                  <a:pt x="6482686" y="114279"/>
                </a:lnTo>
                <a:cubicBezTo>
                  <a:pt x="6315984" y="1755766"/>
                  <a:pt x="4929697" y="3036711"/>
                  <a:pt x="3244228" y="3036711"/>
                </a:cubicBezTo>
                <a:cubicBezTo>
                  <a:pt x="1558760" y="3036711"/>
                  <a:pt x="172473" y="1755766"/>
                  <a:pt x="5771" y="114279"/>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6EE9A0B-C601-4E3F-8541-29CA20DE11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5904411" cy="4406393"/>
          </a:xfrm>
          <a:custGeom>
            <a:avLst/>
            <a:gdLst>
              <a:gd name="connsiteX0" fmla="*/ 2562355 w 6855833"/>
              <a:gd name="connsiteY0" fmla="*/ 0 h 5116428"/>
              <a:gd name="connsiteX1" fmla="*/ 6855833 w 6855833"/>
              <a:gd name="connsiteY1" fmla="*/ 4293479 h 5116428"/>
              <a:gd name="connsiteX2" fmla="*/ 6833667 w 6855833"/>
              <a:gd name="connsiteY2" fmla="*/ 4732462 h 5116428"/>
              <a:gd name="connsiteX3" fmla="*/ 6775067 w 6855833"/>
              <a:gd name="connsiteY3" fmla="*/ 5116428 h 5116428"/>
              <a:gd name="connsiteX4" fmla="*/ 0 w 6855833"/>
              <a:gd name="connsiteY4" fmla="*/ 5116428 h 5116428"/>
              <a:gd name="connsiteX5" fmla="*/ 0 w 6855833"/>
              <a:gd name="connsiteY5" fmla="*/ 854273 h 5116428"/>
              <a:gd name="connsiteX6" fmla="*/ 161831 w 6855833"/>
              <a:gd name="connsiteY6" fmla="*/ 733259 h 5116428"/>
              <a:gd name="connsiteX7" fmla="*/ 2562355 w 6855833"/>
              <a:gd name="connsiteY7" fmla="*/ 0 h 5116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5833" h="5116428">
                <a:moveTo>
                  <a:pt x="2562355" y="0"/>
                </a:moveTo>
                <a:cubicBezTo>
                  <a:pt x="4933578" y="0"/>
                  <a:pt x="6855833" y="1922255"/>
                  <a:pt x="6855833" y="4293479"/>
                </a:cubicBezTo>
                <a:cubicBezTo>
                  <a:pt x="6855833" y="4441680"/>
                  <a:pt x="6848324" y="4588128"/>
                  <a:pt x="6833667" y="4732462"/>
                </a:cubicBezTo>
                <a:lnTo>
                  <a:pt x="6775067" y="5116428"/>
                </a:lnTo>
                <a:lnTo>
                  <a:pt x="0" y="5116428"/>
                </a:lnTo>
                <a:lnTo>
                  <a:pt x="0" y="854273"/>
                </a:lnTo>
                <a:lnTo>
                  <a:pt x="161831" y="733259"/>
                </a:lnTo>
                <a:cubicBezTo>
                  <a:pt x="847074" y="270317"/>
                  <a:pt x="1673147" y="0"/>
                  <a:pt x="2562355" y="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תמונה 4" descr="תמונה שמכילה דשא, חוץ, שדה, כדורגל&#10;&#10;התיאור נוצר באופן אוטומטי">
            <a:extLst>
              <a:ext uri="{FF2B5EF4-FFF2-40B4-BE49-F238E27FC236}">
                <a16:creationId xmlns:a16="http://schemas.microsoft.com/office/drawing/2014/main" id="{38ABC9A4-3DDE-B886-2630-F8944F63FCC9}"/>
              </a:ext>
            </a:extLst>
          </p:cNvPr>
          <p:cNvPicPr>
            <a:picLocks noChangeAspect="1"/>
          </p:cNvPicPr>
          <p:nvPr/>
        </p:nvPicPr>
        <p:blipFill rotWithShape="1">
          <a:blip r:embed="rId2">
            <a:extLst>
              <a:ext uri="{28A0092B-C50C-407E-A947-70E740481C1C}">
                <a14:useLocalDpi xmlns:a14="http://schemas.microsoft.com/office/drawing/2010/main" val="0"/>
              </a:ext>
            </a:extLst>
          </a:blip>
          <a:srcRect r="8664" b="-1"/>
          <a:stretch/>
        </p:blipFill>
        <p:spPr>
          <a:xfrm>
            <a:off x="1" y="10"/>
            <a:ext cx="5681097" cy="4151910"/>
          </a:xfrm>
          <a:custGeom>
            <a:avLst/>
            <a:gdLst/>
            <a:ahLst/>
            <a:cxnLst/>
            <a:rect l="l" t="t" r="r" b="b"/>
            <a:pathLst>
              <a:path w="5681097" h="4151920">
                <a:moveTo>
                  <a:pt x="0" y="0"/>
                </a:moveTo>
                <a:lnTo>
                  <a:pt x="5611423" y="0"/>
                </a:lnTo>
                <a:lnTo>
                  <a:pt x="5663241" y="339527"/>
                </a:lnTo>
                <a:cubicBezTo>
                  <a:pt x="5675049" y="455800"/>
                  <a:pt x="5681097" y="573775"/>
                  <a:pt x="5681097" y="693164"/>
                </a:cubicBezTo>
                <a:cubicBezTo>
                  <a:pt x="5681097" y="2603383"/>
                  <a:pt x="4132560" y="4151920"/>
                  <a:pt x="2222343" y="4151920"/>
                </a:cubicBezTo>
                <a:cubicBezTo>
                  <a:pt x="1386622" y="4151920"/>
                  <a:pt x="620129" y="3855520"/>
                  <a:pt x="22252" y="3362108"/>
                </a:cubicBezTo>
                <a:lnTo>
                  <a:pt x="0" y="3341884"/>
                </a:lnTo>
                <a:close/>
              </a:path>
            </a:pathLst>
          </a:custGeom>
        </p:spPr>
      </p:pic>
      <p:sp>
        <p:nvSpPr>
          <p:cNvPr id="3" name="תיבת טקסט 2">
            <a:extLst>
              <a:ext uri="{FF2B5EF4-FFF2-40B4-BE49-F238E27FC236}">
                <a16:creationId xmlns:a16="http://schemas.microsoft.com/office/drawing/2014/main" id="{3705FB77-B4C0-DC72-80B2-69E0D5CEDE80}"/>
              </a:ext>
            </a:extLst>
          </p:cNvPr>
          <p:cNvSpPr txBox="1"/>
          <p:nvPr/>
        </p:nvSpPr>
        <p:spPr>
          <a:xfrm>
            <a:off x="6096000" y="1793497"/>
            <a:ext cx="4884189" cy="2438869"/>
          </a:xfrm>
          <a:prstGeom prst="rect">
            <a:avLst/>
          </a:prstGeom>
        </p:spPr>
        <p:txBody>
          <a:bodyPr vert="horz" lIns="91440" tIns="45720" rIns="91440" bIns="45720" rtlCol="0" anchor="t">
            <a:normAutofit/>
          </a:bodyPr>
          <a:lstStyle/>
          <a:p>
            <a:pPr indent="-228600" algn="l" rtl="0">
              <a:lnSpc>
                <a:spcPct val="90000"/>
              </a:lnSpc>
              <a:spcAft>
                <a:spcPts val="600"/>
              </a:spcAft>
              <a:buFont typeface="Arial" panose="020B0604020202020204" pitchFamily="34" charset="0"/>
              <a:buChar char="•"/>
            </a:pPr>
            <a:r>
              <a:rPr lang="en-US" sz="3600" dirty="0"/>
              <a:t>Geographic information system for locating sports fields in Israel</a:t>
            </a:r>
          </a:p>
          <a:p>
            <a:pPr indent="-228600" algn="l" rtl="0">
              <a:lnSpc>
                <a:spcPct val="90000"/>
              </a:lnSpc>
              <a:spcAft>
                <a:spcPts val="600"/>
              </a:spcAft>
              <a:buFont typeface="Arial" panose="020B0604020202020204" pitchFamily="34" charset="0"/>
              <a:buChar char="•"/>
            </a:pPr>
            <a:endParaRPr lang="en-US" dirty="0"/>
          </a:p>
        </p:txBody>
      </p:sp>
      <p:pic>
        <p:nvPicPr>
          <p:cNvPr id="9" name="תמונה 8" descr="תמונה שמכילה תחרות אתלטיקה, מקורה, ספורט, כדורגל&#10;&#10;התיאור נוצר באופן אוטומטי">
            <a:extLst>
              <a:ext uri="{FF2B5EF4-FFF2-40B4-BE49-F238E27FC236}">
                <a16:creationId xmlns:a16="http://schemas.microsoft.com/office/drawing/2014/main" id="{5AEA6855-BC07-6336-8AC4-53B9BC133BB2}"/>
              </a:ext>
            </a:extLst>
          </p:cNvPr>
          <p:cNvPicPr>
            <a:picLocks noChangeAspect="1"/>
          </p:cNvPicPr>
          <p:nvPr/>
        </p:nvPicPr>
        <p:blipFill rotWithShape="1">
          <a:blip r:embed="rId3">
            <a:extLst>
              <a:ext uri="{28A0092B-C50C-407E-A947-70E740481C1C}">
                <a14:useLocalDpi xmlns:a14="http://schemas.microsoft.com/office/drawing/2010/main" val="0"/>
              </a:ext>
            </a:extLst>
          </a:blip>
          <a:srcRect t="14923" r="-2" b="7091"/>
          <a:stretch/>
        </p:blipFill>
        <p:spPr>
          <a:xfrm>
            <a:off x="2785874" y="4448810"/>
            <a:ext cx="5148922" cy="2409190"/>
          </a:xfrm>
          <a:custGeom>
            <a:avLst/>
            <a:gdLst/>
            <a:ahLst/>
            <a:cxnLst/>
            <a:rect l="l" t="t" r="r" b="b"/>
            <a:pathLst>
              <a:path w="5148922" h="2409190">
                <a:moveTo>
                  <a:pt x="2574461" y="0"/>
                </a:moveTo>
                <a:cubicBezTo>
                  <a:pt x="3911983" y="0"/>
                  <a:pt x="5012087" y="1016507"/>
                  <a:pt x="5144375" y="2319127"/>
                </a:cubicBezTo>
                <a:lnTo>
                  <a:pt x="5148922" y="2409190"/>
                </a:lnTo>
                <a:lnTo>
                  <a:pt x="0" y="2409190"/>
                </a:lnTo>
                <a:lnTo>
                  <a:pt x="4548" y="2319127"/>
                </a:lnTo>
                <a:cubicBezTo>
                  <a:pt x="136837" y="1016507"/>
                  <a:pt x="1236939" y="0"/>
                  <a:pt x="2574461" y="0"/>
                </a:cubicBezTo>
                <a:close/>
              </a:path>
            </a:pathLst>
          </a:custGeom>
        </p:spPr>
      </p:pic>
    </p:spTree>
    <p:extLst>
      <p:ext uri="{BB962C8B-B14F-4D97-AF65-F5344CB8AC3E}">
        <p14:creationId xmlns:p14="http://schemas.microsoft.com/office/powerpoint/2010/main" val="55255060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descr="תמונה שמכילה דשא, חוץ, שדה, כדורגל&#10;&#10;התיאור נוצר באופן אוטומטי">
            <a:extLst>
              <a:ext uri="{FF2B5EF4-FFF2-40B4-BE49-F238E27FC236}">
                <a16:creationId xmlns:a16="http://schemas.microsoft.com/office/drawing/2014/main" id="{38ABC9A4-3DDE-B886-2630-F8944F63FCC9}"/>
              </a:ext>
            </a:extLst>
          </p:cNvPr>
          <p:cNvPicPr>
            <a:picLocks noGrp="1" noRot="1" noChangeAspect="1" noMove="1" noResize="1" noEditPoints="1" noAdjustHandles="1" noChangeArrowheads="1" noChangeShapeType="1" noCrop="1"/>
          </p:cNvPicPr>
          <p:nvPr/>
        </p:nvPicPr>
        <p:blipFill>
          <a:blip r:embed="rId2">
            <a:alphaModFix amt="8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תיבת טקסט 1">
            <a:extLst>
              <a:ext uri="{FF2B5EF4-FFF2-40B4-BE49-F238E27FC236}">
                <a16:creationId xmlns:a16="http://schemas.microsoft.com/office/drawing/2014/main" id="{CDACF196-0375-F73F-5010-3D75236EF536}"/>
              </a:ext>
            </a:extLst>
          </p:cNvPr>
          <p:cNvSpPr txBox="1"/>
          <p:nvPr/>
        </p:nvSpPr>
        <p:spPr>
          <a:xfrm>
            <a:off x="6847114" y="293914"/>
            <a:ext cx="5617029" cy="1200329"/>
          </a:xfrm>
          <a:prstGeom prst="rect">
            <a:avLst/>
          </a:prstGeom>
          <a:noFill/>
        </p:spPr>
        <p:txBody>
          <a:bodyPr wrap="square" rtlCol="1">
            <a:spAutoFit/>
          </a:bodyPr>
          <a:lstStyle/>
          <a:p>
            <a:pPr algn="ctr"/>
            <a:r>
              <a:rPr lang="he-IL" sz="7200" b="1" dirty="0">
                <a:ln w="12700">
                  <a:solidFill>
                    <a:schemeClr val="tx2">
                      <a:lumMod val="75000"/>
                    </a:schemeClr>
                  </a:solidFill>
                  <a:prstDash val="solid"/>
                </a:ln>
                <a:solidFill>
                  <a:schemeClr val="bg1"/>
                </a:solidFill>
                <a:effectLst>
                  <a:outerShdw dist="38100" dir="2640000" algn="bl" rotWithShape="0">
                    <a:schemeClr val="tx2">
                      <a:lumMod val="75000"/>
                    </a:schemeClr>
                  </a:outerShdw>
                </a:effectLst>
              </a:rPr>
              <a:t>כפתור </a:t>
            </a:r>
            <a:r>
              <a:rPr lang="en-US" sz="7200" b="1" dirty="0">
                <a:ln w="12700">
                  <a:solidFill>
                    <a:schemeClr val="tx2">
                      <a:lumMod val="75000"/>
                    </a:schemeClr>
                  </a:solidFill>
                  <a:prstDash val="solid"/>
                </a:ln>
                <a:solidFill>
                  <a:schemeClr val="bg1"/>
                </a:solidFill>
                <a:effectLst>
                  <a:outerShdw dist="38100" dir="2640000" algn="bl" rotWithShape="0">
                    <a:schemeClr val="tx2">
                      <a:lumMod val="75000"/>
                    </a:schemeClr>
                  </a:outerShdw>
                </a:effectLst>
              </a:rPr>
              <a:t>About</a:t>
            </a:r>
            <a:endParaRPr lang="he-IL" sz="7200" b="1" dirty="0">
              <a:ln w="12700">
                <a:solidFill>
                  <a:schemeClr val="tx2">
                    <a:lumMod val="75000"/>
                  </a:schemeClr>
                </a:solidFill>
                <a:prstDash val="solid"/>
              </a:ln>
              <a:solidFill>
                <a:schemeClr val="bg1"/>
              </a:solidFill>
              <a:effectLst>
                <a:outerShdw dist="38100" dir="2640000" algn="bl" rotWithShape="0">
                  <a:schemeClr val="tx2">
                    <a:lumMod val="75000"/>
                  </a:schemeClr>
                </a:outerShdw>
              </a:effectLst>
            </a:endParaRPr>
          </a:p>
        </p:txBody>
      </p:sp>
      <p:pic>
        <p:nvPicPr>
          <p:cNvPr id="4" name="תמונה 3" descr="תמונה שמכילה טקסט&#10;&#10;התיאור נוצר באופן אוטומטי">
            <a:extLst>
              <a:ext uri="{FF2B5EF4-FFF2-40B4-BE49-F238E27FC236}">
                <a16:creationId xmlns:a16="http://schemas.microsoft.com/office/drawing/2014/main" id="{95FF778A-925C-DD94-5C89-6EB30034A4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7195458" cy="6858000"/>
          </a:xfrm>
          <a:prstGeom prst="rect">
            <a:avLst/>
          </a:prstGeom>
        </p:spPr>
      </p:pic>
      <p:sp>
        <p:nvSpPr>
          <p:cNvPr id="6" name="תיבת טקסט 5">
            <a:extLst>
              <a:ext uri="{FF2B5EF4-FFF2-40B4-BE49-F238E27FC236}">
                <a16:creationId xmlns:a16="http://schemas.microsoft.com/office/drawing/2014/main" id="{F900B899-653F-D97B-7484-203E2BFC7126}"/>
              </a:ext>
            </a:extLst>
          </p:cNvPr>
          <p:cNvSpPr txBox="1"/>
          <p:nvPr/>
        </p:nvSpPr>
        <p:spPr>
          <a:xfrm>
            <a:off x="8153400" y="2841172"/>
            <a:ext cx="3929742" cy="2862322"/>
          </a:xfrm>
          <a:prstGeom prst="rect">
            <a:avLst/>
          </a:prstGeom>
          <a:noFill/>
        </p:spPr>
        <p:txBody>
          <a:bodyPr wrap="square" rtlCol="1">
            <a:spAutoFit/>
          </a:bodyPr>
          <a:lstStyle/>
          <a:p>
            <a:r>
              <a:rPr lang="he-IL" sz="3600" dirty="0">
                <a:solidFill>
                  <a:schemeClr val="bg1"/>
                </a:solidFill>
              </a:rPr>
              <a:t>כפתור שבו המשתמש יכול לקבל מידע אודות האפליקציה ולשם מה היא נועדה</a:t>
            </a:r>
          </a:p>
        </p:txBody>
      </p:sp>
    </p:spTree>
    <p:extLst>
      <p:ext uri="{BB962C8B-B14F-4D97-AF65-F5344CB8AC3E}">
        <p14:creationId xmlns:p14="http://schemas.microsoft.com/office/powerpoint/2010/main" val="1261495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descr="תמונה שמכילה דשא, חוץ, שדה, כדורגל&#10;&#10;התיאור נוצר באופן אוטומטי">
            <a:extLst>
              <a:ext uri="{FF2B5EF4-FFF2-40B4-BE49-F238E27FC236}">
                <a16:creationId xmlns:a16="http://schemas.microsoft.com/office/drawing/2014/main" id="{38ABC9A4-3DDE-B886-2630-F8944F63FCC9}"/>
              </a:ext>
            </a:extLst>
          </p:cNvPr>
          <p:cNvPicPr>
            <a:picLocks noGrp="1" noRot="1" noChangeAspect="1" noMove="1" noResize="1" noEditPoints="1" noAdjustHandles="1" noChangeArrowheads="1" noChangeShapeType="1" noCrop="1"/>
          </p:cNvPicPr>
          <p:nvPr/>
        </p:nvPicPr>
        <p:blipFill>
          <a:blip r:embed="rId2">
            <a:alphaModFix amt="8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תיבת טקסט 1">
            <a:extLst>
              <a:ext uri="{FF2B5EF4-FFF2-40B4-BE49-F238E27FC236}">
                <a16:creationId xmlns:a16="http://schemas.microsoft.com/office/drawing/2014/main" id="{72563E76-678D-732A-27D3-950B5F2AD2FD}"/>
              </a:ext>
            </a:extLst>
          </p:cNvPr>
          <p:cNvSpPr txBox="1"/>
          <p:nvPr/>
        </p:nvSpPr>
        <p:spPr>
          <a:xfrm>
            <a:off x="3407229" y="381000"/>
            <a:ext cx="5889171" cy="1200329"/>
          </a:xfrm>
          <a:prstGeom prst="rect">
            <a:avLst/>
          </a:prstGeom>
          <a:noFill/>
        </p:spPr>
        <p:txBody>
          <a:bodyPr wrap="square" rtlCol="1">
            <a:spAutoFit/>
          </a:bodyPr>
          <a:lstStyle/>
          <a:p>
            <a:pPr algn="ctr"/>
            <a:r>
              <a:rPr lang="he-IL" sz="7200" b="1" dirty="0">
                <a:ln w="12700">
                  <a:solidFill>
                    <a:schemeClr val="tx2">
                      <a:lumMod val="75000"/>
                    </a:schemeClr>
                  </a:solidFill>
                  <a:prstDash val="solid"/>
                </a:ln>
                <a:solidFill>
                  <a:schemeClr val="bg1"/>
                </a:solidFill>
                <a:effectLst>
                  <a:outerShdw dist="38100" dir="2640000" algn="bl" rotWithShape="0">
                    <a:schemeClr val="tx2">
                      <a:lumMod val="75000"/>
                    </a:schemeClr>
                  </a:outerShdw>
                </a:effectLst>
              </a:rPr>
              <a:t>כפתור </a:t>
            </a:r>
            <a:r>
              <a:rPr lang="en-US" sz="7200" b="1" dirty="0">
                <a:ln w="12700">
                  <a:solidFill>
                    <a:schemeClr val="tx2">
                      <a:lumMod val="75000"/>
                    </a:schemeClr>
                  </a:solidFill>
                  <a:prstDash val="solid"/>
                </a:ln>
                <a:solidFill>
                  <a:schemeClr val="bg1"/>
                </a:solidFill>
                <a:effectLst>
                  <a:outerShdw dist="38100" dir="2640000" algn="bl" rotWithShape="0">
                    <a:schemeClr val="tx2">
                      <a:lumMod val="75000"/>
                    </a:schemeClr>
                  </a:outerShdw>
                </a:effectLst>
              </a:rPr>
              <a:t>Home</a:t>
            </a:r>
            <a:endParaRPr lang="he-IL" sz="7200" b="1" dirty="0">
              <a:ln w="12700">
                <a:solidFill>
                  <a:schemeClr val="tx2">
                    <a:lumMod val="75000"/>
                  </a:schemeClr>
                </a:solidFill>
                <a:prstDash val="solid"/>
              </a:ln>
              <a:solidFill>
                <a:schemeClr val="bg1"/>
              </a:solidFill>
              <a:effectLst>
                <a:outerShdw dist="38100" dir="2640000" algn="bl" rotWithShape="0">
                  <a:schemeClr val="tx2">
                    <a:lumMod val="75000"/>
                  </a:schemeClr>
                </a:outerShdw>
              </a:effectLst>
            </a:endParaRPr>
          </a:p>
        </p:txBody>
      </p:sp>
      <p:pic>
        <p:nvPicPr>
          <p:cNvPr id="4" name="תמונה 3" descr="תמונה שמכילה מפה&#10;&#10;התיאור נוצר באופן אוטומטי">
            <a:extLst>
              <a:ext uri="{FF2B5EF4-FFF2-40B4-BE49-F238E27FC236}">
                <a16:creationId xmlns:a16="http://schemas.microsoft.com/office/drawing/2014/main" id="{73BD5D77-B183-FACF-875E-2E70FB2AF0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77887"/>
            <a:ext cx="7440953" cy="4180114"/>
          </a:xfrm>
          <a:prstGeom prst="rect">
            <a:avLst/>
          </a:prstGeom>
        </p:spPr>
      </p:pic>
      <p:sp>
        <p:nvSpPr>
          <p:cNvPr id="6" name="תיבת טקסט 5">
            <a:extLst>
              <a:ext uri="{FF2B5EF4-FFF2-40B4-BE49-F238E27FC236}">
                <a16:creationId xmlns:a16="http://schemas.microsoft.com/office/drawing/2014/main" id="{9555CF93-1556-375A-1AAA-456AD54C95DE}"/>
              </a:ext>
            </a:extLst>
          </p:cNvPr>
          <p:cNvSpPr txBox="1"/>
          <p:nvPr/>
        </p:nvSpPr>
        <p:spPr>
          <a:xfrm>
            <a:off x="8316685" y="2405743"/>
            <a:ext cx="3701143" cy="2308324"/>
          </a:xfrm>
          <a:prstGeom prst="rect">
            <a:avLst/>
          </a:prstGeom>
          <a:noFill/>
        </p:spPr>
        <p:txBody>
          <a:bodyPr wrap="square" rtlCol="1">
            <a:spAutoFit/>
          </a:bodyPr>
          <a:lstStyle/>
          <a:p>
            <a:r>
              <a:rPr lang="he-IL" sz="3600" dirty="0">
                <a:solidFill>
                  <a:schemeClr val="bg1"/>
                </a:solidFill>
              </a:rPr>
              <a:t>כפתור שבו המשתמש יכול לרענן את העמוד ולחזור אל דף הבית</a:t>
            </a:r>
          </a:p>
        </p:txBody>
      </p:sp>
    </p:spTree>
    <p:extLst>
      <p:ext uri="{BB962C8B-B14F-4D97-AF65-F5344CB8AC3E}">
        <p14:creationId xmlns:p14="http://schemas.microsoft.com/office/powerpoint/2010/main" val="2365556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descr="תמונה שמכילה דשא, חוץ, שדה, כדורגל&#10;&#10;התיאור נוצר באופן אוטומטי">
            <a:extLst>
              <a:ext uri="{FF2B5EF4-FFF2-40B4-BE49-F238E27FC236}">
                <a16:creationId xmlns:a16="http://schemas.microsoft.com/office/drawing/2014/main" id="{38ABC9A4-3DDE-B886-2630-F8944F63FCC9}"/>
              </a:ext>
            </a:extLst>
          </p:cNvPr>
          <p:cNvPicPr>
            <a:picLocks noGrp="1" noRot="1" noChangeAspect="1" noMove="1" noResize="1" noEditPoints="1" noAdjustHandles="1" noChangeArrowheads="1" noChangeShapeType="1" noCrop="1"/>
          </p:cNvPicPr>
          <p:nvPr/>
        </p:nvPicPr>
        <p:blipFill>
          <a:blip r:embed="rId2">
            <a:alphaModFix amt="8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תיבת טקסט 1">
            <a:extLst>
              <a:ext uri="{FF2B5EF4-FFF2-40B4-BE49-F238E27FC236}">
                <a16:creationId xmlns:a16="http://schemas.microsoft.com/office/drawing/2014/main" id="{86C56129-F086-524E-8B07-F8B7571BF22F}"/>
              </a:ext>
            </a:extLst>
          </p:cNvPr>
          <p:cNvSpPr txBox="1"/>
          <p:nvPr/>
        </p:nvSpPr>
        <p:spPr>
          <a:xfrm>
            <a:off x="2013857" y="283029"/>
            <a:ext cx="8164286" cy="1200329"/>
          </a:xfrm>
          <a:prstGeom prst="rect">
            <a:avLst/>
          </a:prstGeom>
          <a:noFill/>
        </p:spPr>
        <p:txBody>
          <a:bodyPr wrap="square" rtlCol="1">
            <a:spAutoFit/>
          </a:bodyPr>
          <a:lstStyle/>
          <a:p>
            <a:pPr algn="ctr"/>
            <a:r>
              <a:rPr lang="en-US" sz="7200" b="1" dirty="0">
                <a:ln w="12700">
                  <a:solidFill>
                    <a:schemeClr val="tx2">
                      <a:lumMod val="75000"/>
                    </a:schemeClr>
                  </a:solidFill>
                  <a:prstDash val="solid"/>
                </a:ln>
                <a:solidFill>
                  <a:schemeClr val="bg1"/>
                </a:solidFill>
                <a:effectLst>
                  <a:outerShdw dist="38100" dir="2640000" algn="bl" rotWithShape="0">
                    <a:schemeClr val="tx2">
                      <a:lumMod val="75000"/>
                    </a:schemeClr>
                  </a:outerShdw>
                </a:effectLst>
              </a:rPr>
              <a:t>Get location </a:t>
            </a:r>
            <a:endParaRPr lang="he-IL" sz="7200" b="1" dirty="0">
              <a:ln w="12700">
                <a:solidFill>
                  <a:schemeClr val="tx2">
                    <a:lumMod val="75000"/>
                  </a:schemeClr>
                </a:solidFill>
                <a:prstDash val="solid"/>
              </a:ln>
              <a:solidFill>
                <a:schemeClr val="bg1"/>
              </a:solidFill>
              <a:effectLst>
                <a:outerShdw dist="38100" dir="2640000" algn="bl" rotWithShape="0">
                  <a:schemeClr val="tx2">
                    <a:lumMod val="75000"/>
                  </a:schemeClr>
                </a:outerShdw>
              </a:effectLst>
            </a:endParaRPr>
          </a:p>
        </p:txBody>
      </p:sp>
      <p:sp>
        <p:nvSpPr>
          <p:cNvPr id="3" name="תיבת טקסט 2">
            <a:extLst>
              <a:ext uri="{FF2B5EF4-FFF2-40B4-BE49-F238E27FC236}">
                <a16:creationId xmlns:a16="http://schemas.microsoft.com/office/drawing/2014/main" id="{7AEAF404-F5E0-0D64-F20B-75627051B8BE}"/>
              </a:ext>
            </a:extLst>
          </p:cNvPr>
          <p:cNvSpPr txBox="1"/>
          <p:nvPr/>
        </p:nvSpPr>
        <p:spPr>
          <a:xfrm>
            <a:off x="7968343" y="1443841"/>
            <a:ext cx="4147457" cy="3970318"/>
          </a:xfrm>
          <a:prstGeom prst="rect">
            <a:avLst/>
          </a:prstGeom>
          <a:noFill/>
        </p:spPr>
        <p:txBody>
          <a:bodyPr wrap="square" rtlCol="1">
            <a:spAutoFit/>
          </a:bodyPr>
          <a:lstStyle/>
          <a:p>
            <a:r>
              <a:rPr lang="he-IL" sz="3600" dirty="0">
                <a:solidFill>
                  <a:schemeClr val="bg1"/>
                </a:solidFill>
              </a:rPr>
              <a:t>כפתור שבו המשתמש יכול לקבל את מקומו המדוייק בעזרת לחיצה על לחצן המיקום ולראות את הנקודה שהוא נמצא בה על המפה</a:t>
            </a:r>
          </a:p>
        </p:txBody>
      </p:sp>
      <p:pic>
        <p:nvPicPr>
          <p:cNvPr id="6" name="תמונה 5" descr="תמונה שמכילה מפה&#10;&#10;התיאור נוצר באופן אוטומטי">
            <a:extLst>
              <a:ext uri="{FF2B5EF4-FFF2-40B4-BE49-F238E27FC236}">
                <a16:creationId xmlns:a16="http://schemas.microsoft.com/office/drawing/2014/main" id="{168CB380-BC49-2DE1-D852-E3179C8771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58" y="3080657"/>
            <a:ext cx="7728579" cy="3777343"/>
          </a:xfrm>
          <a:prstGeom prst="rect">
            <a:avLst/>
          </a:prstGeom>
        </p:spPr>
      </p:pic>
    </p:spTree>
    <p:extLst>
      <p:ext uri="{BB962C8B-B14F-4D97-AF65-F5344CB8AC3E}">
        <p14:creationId xmlns:p14="http://schemas.microsoft.com/office/powerpoint/2010/main" val="2722017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2172A0AC-3DCE-4672-BCAF-28FEF91F6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3">
            <a:extLst>
              <a:ext uri="{FF2B5EF4-FFF2-40B4-BE49-F238E27FC236}">
                <a16:creationId xmlns:a16="http://schemas.microsoft.com/office/drawing/2014/main" id="{AE6F1C77-EDC9-4C5F-8C1C-62DD46BDA3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תמונה 6" descr="תמונה שמכילה תחרות אתלטיקה, מקורה, ספורט, כדורגל&#10;&#10;התיאור נוצר באופן אוטומטי">
            <a:extLst>
              <a:ext uri="{FF2B5EF4-FFF2-40B4-BE49-F238E27FC236}">
                <a16:creationId xmlns:a16="http://schemas.microsoft.com/office/drawing/2014/main" id="{9BD7398F-5BE2-7B7B-3237-E513443DBC2D}"/>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l="21150" r="4919"/>
          <a:stretch/>
        </p:blipFill>
        <p:spPr>
          <a:xfrm>
            <a:off x="0" y="10"/>
            <a:ext cx="8450297" cy="6857990"/>
          </a:xfrm>
          <a:prstGeom prst="rect">
            <a:avLst/>
          </a:prstGeom>
        </p:spPr>
      </p:pic>
      <p:sp>
        <p:nvSpPr>
          <p:cNvPr id="4" name="תיבת טקסט 3">
            <a:extLst>
              <a:ext uri="{FF2B5EF4-FFF2-40B4-BE49-F238E27FC236}">
                <a16:creationId xmlns:a16="http://schemas.microsoft.com/office/drawing/2014/main" id="{16AD2722-F71C-45B3-7ADB-22AA05D12433}"/>
              </a:ext>
            </a:extLst>
          </p:cNvPr>
          <p:cNvSpPr txBox="1"/>
          <p:nvPr/>
        </p:nvSpPr>
        <p:spPr>
          <a:xfrm>
            <a:off x="-735518" y="5437868"/>
            <a:ext cx="5251316" cy="16276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7200" b="1" dirty="0">
                <a:ln w="12700">
                  <a:solidFill>
                    <a:schemeClr val="tx2">
                      <a:lumMod val="75000"/>
                    </a:schemeClr>
                  </a:solidFill>
                  <a:prstDash val="solid"/>
                </a:ln>
                <a:solidFill>
                  <a:schemeClr val="bg1"/>
                </a:solidFill>
                <a:effectLst>
                  <a:outerShdw dist="38100" dir="2640000" algn="bl" rotWithShape="0">
                    <a:schemeClr val="tx2">
                      <a:lumMod val="75000"/>
                    </a:schemeClr>
                  </a:outerShdw>
                </a:effectLst>
              </a:rPr>
              <a:t>THE END</a:t>
            </a:r>
          </a:p>
        </p:txBody>
      </p:sp>
      <p:sp>
        <p:nvSpPr>
          <p:cNvPr id="2" name="תיבת טקסט 1">
            <a:extLst>
              <a:ext uri="{FF2B5EF4-FFF2-40B4-BE49-F238E27FC236}">
                <a16:creationId xmlns:a16="http://schemas.microsoft.com/office/drawing/2014/main" id="{E5D6B8AF-57FB-33E2-721B-CBF3FCBE5F4D}"/>
              </a:ext>
            </a:extLst>
          </p:cNvPr>
          <p:cNvSpPr txBox="1"/>
          <p:nvPr/>
        </p:nvSpPr>
        <p:spPr>
          <a:xfrm>
            <a:off x="-382355" y="107958"/>
            <a:ext cx="6977742" cy="3957178"/>
          </a:xfrm>
          <a:prstGeom prst="rect">
            <a:avLst/>
          </a:prstGeom>
        </p:spPr>
        <p:txBody>
          <a:bodyPr vert="horz" lIns="91440" tIns="45720" rIns="91440" bIns="45720" rtlCol="0">
            <a:noAutofit/>
          </a:bodyPr>
          <a:lstStyle/>
          <a:p>
            <a:pPr indent="-228600" algn="r">
              <a:lnSpc>
                <a:spcPct val="90000"/>
              </a:lnSpc>
              <a:spcAft>
                <a:spcPts val="600"/>
              </a:spcAft>
              <a:buFont typeface="Arial" panose="020B0604020202020204" pitchFamily="34" charset="0"/>
              <a:buChar char="•"/>
            </a:pPr>
            <a:r>
              <a:rPr lang="en-US" sz="3600" dirty="0" err="1">
                <a:solidFill>
                  <a:srgbClr val="FFFFFF"/>
                </a:solidFill>
              </a:rPr>
              <a:t>המערכת</a:t>
            </a:r>
            <a:r>
              <a:rPr lang="en-US" sz="3600" dirty="0">
                <a:solidFill>
                  <a:srgbClr val="FFFFFF"/>
                </a:solidFill>
              </a:rPr>
              <a:t> </a:t>
            </a:r>
            <a:r>
              <a:rPr lang="en-US" sz="3600" dirty="0" err="1">
                <a:solidFill>
                  <a:srgbClr val="FFFFFF"/>
                </a:solidFill>
              </a:rPr>
              <a:t>פותחה</a:t>
            </a:r>
            <a:r>
              <a:rPr lang="en-US" sz="3600" dirty="0">
                <a:solidFill>
                  <a:srgbClr val="FFFFFF"/>
                </a:solidFill>
              </a:rPr>
              <a:t> </a:t>
            </a:r>
            <a:r>
              <a:rPr lang="en-US" sz="3600" dirty="0" err="1">
                <a:solidFill>
                  <a:srgbClr val="FFFFFF"/>
                </a:solidFill>
              </a:rPr>
              <a:t>בסביבת</a:t>
            </a:r>
            <a:r>
              <a:rPr lang="en-US" sz="3600" dirty="0">
                <a:solidFill>
                  <a:srgbClr val="FFFFFF"/>
                </a:solidFill>
              </a:rPr>
              <a:t> </a:t>
            </a:r>
            <a:r>
              <a:rPr lang="en-US" sz="3600" dirty="0" err="1">
                <a:solidFill>
                  <a:srgbClr val="FFFFFF"/>
                </a:solidFill>
              </a:rPr>
              <a:t>עבודה</a:t>
            </a:r>
            <a:r>
              <a:rPr lang="en-US" sz="3600" dirty="0">
                <a:solidFill>
                  <a:srgbClr val="FFFFFF"/>
                </a:solidFill>
              </a:rPr>
              <a:t> </a:t>
            </a:r>
          </a:p>
          <a:p>
            <a:pPr algn="r">
              <a:lnSpc>
                <a:spcPct val="90000"/>
              </a:lnSpc>
              <a:spcAft>
                <a:spcPts val="600"/>
              </a:spcAft>
            </a:pPr>
            <a:r>
              <a:rPr lang="en-US" sz="3600" dirty="0">
                <a:solidFill>
                  <a:srgbClr val="FFFFFF"/>
                </a:solidFill>
              </a:rPr>
              <a:t>VISUAL CODE</a:t>
            </a:r>
          </a:p>
          <a:p>
            <a:pPr algn="r">
              <a:lnSpc>
                <a:spcPct val="90000"/>
              </a:lnSpc>
              <a:spcAft>
                <a:spcPts val="600"/>
              </a:spcAft>
            </a:pPr>
            <a:r>
              <a:rPr lang="en-US" sz="3600" dirty="0">
                <a:solidFill>
                  <a:srgbClr val="FFFFFF"/>
                </a:solidFill>
              </a:rPr>
              <a:t> </a:t>
            </a:r>
            <a:r>
              <a:rPr lang="en-US" sz="3600" dirty="0" err="1">
                <a:solidFill>
                  <a:srgbClr val="FFFFFF"/>
                </a:solidFill>
              </a:rPr>
              <a:t>בשפת</a:t>
            </a:r>
            <a:r>
              <a:rPr lang="en-US" sz="3600" dirty="0">
                <a:solidFill>
                  <a:srgbClr val="FFFFFF"/>
                </a:solidFill>
              </a:rPr>
              <a:t> HTML, CSS, VANILLA JS </a:t>
            </a:r>
          </a:p>
          <a:p>
            <a:pPr algn="r">
              <a:lnSpc>
                <a:spcPct val="90000"/>
              </a:lnSpc>
              <a:spcAft>
                <a:spcPts val="600"/>
              </a:spcAft>
            </a:pPr>
            <a:r>
              <a:rPr lang="en-US" sz="3600" dirty="0" err="1">
                <a:solidFill>
                  <a:srgbClr val="FFFFFF"/>
                </a:solidFill>
              </a:rPr>
              <a:t>נעשה</a:t>
            </a:r>
            <a:r>
              <a:rPr lang="en-US" sz="3600" dirty="0">
                <a:solidFill>
                  <a:srgbClr val="FFFFFF"/>
                </a:solidFill>
              </a:rPr>
              <a:t> </a:t>
            </a:r>
            <a:r>
              <a:rPr lang="en-US" sz="3600" dirty="0" err="1">
                <a:solidFill>
                  <a:srgbClr val="FFFFFF"/>
                </a:solidFill>
              </a:rPr>
              <a:t>שימוש</a:t>
            </a:r>
            <a:r>
              <a:rPr lang="en-US" sz="3600" dirty="0">
                <a:solidFill>
                  <a:srgbClr val="FFFFFF"/>
                </a:solidFill>
              </a:rPr>
              <a:t> </a:t>
            </a:r>
            <a:r>
              <a:rPr lang="en-US" sz="3600" dirty="0" err="1">
                <a:solidFill>
                  <a:srgbClr val="FFFFFF"/>
                </a:solidFill>
              </a:rPr>
              <a:t>בLEAFLET</a:t>
            </a:r>
            <a:r>
              <a:rPr lang="en-US" sz="3600" dirty="0">
                <a:solidFill>
                  <a:srgbClr val="FFFFFF"/>
                </a:solidFill>
              </a:rPr>
              <a:t> </a:t>
            </a:r>
            <a:r>
              <a:rPr lang="he-IL" sz="3600" dirty="0">
                <a:solidFill>
                  <a:srgbClr val="FFFFFF"/>
                </a:solidFill>
              </a:rPr>
              <a:t> וכן ב</a:t>
            </a:r>
            <a:r>
              <a:rPr lang="en-US" sz="3600" dirty="0">
                <a:solidFill>
                  <a:srgbClr val="FFFFFF"/>
                </a:solidFill>
              </a:rPr>
              <a:t>QGIS</a:t>
            </a:r>
          </a:p>
          <a:p>
            <a:pPr algn="r">
              <a:lnSpc>
                <a:spcPct val="90000"/>
              </a:lnSpc>
              <a:spcAft>
                <a:spcPts val="600"/>
              </a:spcAft>
            </a:pPr>
            <a:r>
              <a:rPr lang="en-US" sz="3600" dirty="0" err="1">
                <a:solidFill>
                  <a:srgbClr val="FFFFFF"/>
                </a:solidFill>
              </a:rPr>
              <a:t>וכן</a:t>
            </a:r>
            <a:r>
              <a:rPr lang="en-US" sz="3600" dirty="0">
                <a:solidFill>
                  <a:srgbClr val="FFFFFF"/>
                </a:solidFill>
              </a:rPr>
              <a:t> </a:t>
            </a:r>
            <a:r>
              <a:rPr lang="en-US" sz="3600" dirty="0" err="1">
                <a:solidFill>
                  <a:srgbClr val="FFFFFF"/>
                </a:solidFill>
              </a:rPr>
              <a:t>נעשה</a:t>
            </a:r>
            <a:r>
              <a:rPr lang="en-US" sz="3600" dirty="0">
                <a:solidFill>
                  <a:srgbClr val="FFFFFF"/>
                </a:solidFill>
              </a:rPr>
              <a:t> </a:t>
            </a:r>
            <a:r>
              <a:rPr lang="en-US" sz="3600" dirty="0" err="1">
                <a:solidFill>
                  <a:srgbClr val="FFFFFF"/>
                </a:solidFill>
              </a:rPr>
              <a:t>שימוש</a:t>
            </a:r>
            <a:r>
              <a:rPr lang="en-US" sz="3600" dirty="0">
                <a:solidFill>
                  <a:srgbClr val="FFFFFF"/>
                </a:solidFill>
              </a:rPr>
              <a:t> </a:t>
            </a:r>
            <a:r>
              <a:rPr lang="en-US" sz="3600" dirty="0" err="1">
                <a:solidFill>
                  <a:srgbClr val="FFFFFF"/>
                </a:solidFill>
              </a:rPr>
              <a:t>בNETLIFY</a:t>
            </a:r>
            <a:endParaRPr lang="en-US" sz="3600" dirty="0">
              <a:solidFill>
                <a:srgbClr val="FFFFFF"/>
              </a:solidFill>
            </a:endParaRPr>
          </a:p>
          <a:p>
            <a:pPr algn="r">
              <a:lnSpc>
                <a:spcPct val="90000"/>
              </a:lnSpc>
              <a:spcAft>
                <a:spcPts val="600"/>
              </a:spcAft>
            </a:pPr>
            <a:r>
              <a:rPr lang="en-US" sz="3600" dirty="0" err="1">
                <a:solidFill>
                  <a:srgbClr val="FFFFFF"/>
                </a:solidFill>
              </a:rPr>
              <a:t>לשם</a:t>
            </a:r>
            <a:r>
              <a:rPr lang="en-US" sz="3600" dirty="0">
                <a:solidFill>
                  <a:srgbClr val="FFFFFF"/>
                </a:solidFill>
              </a:rPr>
              <a:t> </a:t>
            </a:r>
            <a:r>
              <a:rPr lang="en-US" sz="3600" dirty="0" err="1">
                <a:solidFill>
                  <a:srgbClr val="FFFFFF"/>
                </a:solidFill>
              </a:rPr>
              <a:t>העלאת</a:t>
            </a:r>
            <a:r>
              <a:rPr lang="en-US" sz="3600" dirty="0">
                <a:solidFill>
                  <a:srgbClr val="FFFFFF"/>
                </a:solidFill>
              </a:rPr>
              <a:t> </a:t>
            </a:r>
            <a:r>
              <a:rPr lang="en-US" sz="3600" dirty="0" err="1">
                <a:solidFill>
                  <a:srgbClr val="FFFFFF"/>
                </a:solidFill>
              </a:rPr>
              <a:t>האתר</a:t>
            </a:r>
            <a:r>
              <a:rPr lang="en-US" sz="3600" dirty="0">
                <a:solidFill>
                  <a:srgbClr val="FFFFFF"/>
                </a:solidFill>
              </a:rPr>
              <a:t> </a:t>
            </a:r>
            <a:r>
              <a:rPr lang="en-US" sz="3600" dirty="0" err="1">
                <a:solidFill>
                  <a:srgbClr val="FFFFFF"/>
                </a:solidFill>
              </a:rPr>
              <a:t>לאוויר</a:t>
            </a:r>
            <a:r>
              <a:rPr lang="en-US" sz="3600" dirty="0">
                <a:solidFill>
                  <a:srgbClr val="FFFFFF"/>
                </a:solidFill>
              </a:rPr>
              <a:t>.</a:t>
            </a:r>
          </a:p>
        </p:txBody>
      </p:sp>
      <p:pic>
        <p:nvPicPr>
          <p:cNvPr id="5" name="תמונה 4" descr="תמונה שמכילה דשא, חוץ, שדה, כדורגל&#10;&#10;התיאור נוצר באופן אוטומטי">
            <a:extLst>
              <a:ext uri="{FF2B5EF4-FFF2-40B4-BE49-F238E27FC236}">
                <a16:creationId xmlns:a16="http://schemas.microsoft.com/office/drawing/2014/main" id="{38ABC9A4-3DDE-B886-2630-F8944F63FCC9}"/>
              </a:ext>
            </a:extLst>
          </p:cNvPr>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r="41962" b="-1"/>
          <a:stretch/>
        </p:blipFill>
        <p:spPr>
          <a:xfrm>
            <a:off x="6225997"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288646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descr="תמונה שמכילה דשא, חוץ, שדה, כדורגל&#10;&#10;התיאור נוצר באופן אוטומטי">
            <a:extLst>
              <a:ext uri="{FF2B5EF4-FFF2-40B4-BE49-F238E27FC236}">
                <a16:creationId xmlns:a16="http://schemas.microsoft.com/office/drawing/2014/main" id="{38ABC9A4-3DDE-B886-2630-F8944F63FCC9}"/>
              </a:ext>
            </a:extLst>
          </p:cNvPr>
          <p:cNvPicPr>
            <a:picLocks noGrp="1" noRot="1" noChangeAspect="1" noMove="1" noResize="1" noEditPoints="1" noAdjustHandles="1" noChangeArrowheads="1" noChangeShapeType="1" noCrop="1"/>
          </p:cNvPicPr>
          <p:nvPr/>
        </p:nvPicPr>
        <p:blipFill>
          <a:blip r:embed="rId2">
            <a:alphaModFix amt="8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מלבן 2">
            <a:extLst>
              <a:ext uri="{FF2B5EF4-FFF2-40B4-BE49-F238E27FC236}">
                <a16:creationId xmlns:a16="http://schemas.microsoft.com/office/drawing/2014/main" id="{26E39F47-5021-7AAC-4850-7C5A005C99E2}"/>
              </a:ext>
            </a:extLst>
          </p:cNvPr>
          <p:cNvSpPr/>
          <p:nvPr/>
        </p:nvSpPr>
        <p:spPr>
          <a:xfrm>
            <a:off x="3265714" y="729343"/>
            <a:ext cx="5856515" cy="1200329"/>
          </a:xfrm>
          <a:prstGeom prst="rect">
            <a:avLst/>
          </a:prstGeom>
          <a:noFill/>
        </p:spPr>
        <p:txBody>
          <a:bodyPr wrap="square" lIns="91440" tIns="45720" rIns="91440" bIns="45720">
            <a:spAutoFit/>
          </a:bodyPr>
          <a:lstStyle/>
          <a:p>
            <a:pPr algn="ctr"/>
            <a:r>
              <a:rPr lang="en-US" sz="7200" b="1" cap="none" spc="0" dirty="0">
                <a:ln w="12700">
                  <a:solidFill>
                    <a:schemeClr val="tx2">
                      <a:lumMod val="75000"/>
                    </a:schemeClr>
                  </a:solidFill>
                  <a:prstDash val="solid"/>
                </a:ln>
                <a:solidFill>
                  <a:schemeClr val="bg1"/>
                </a:solidFill>
                <a:effectLst>
                  <a:outerShdw dist="38100" dir="2640000" algn="bl" rotWithShape="0">
                    <a:schemeClr val="tx2">
                      <a:lumMod val="75000"/>
                    </a:schemeClr>
                  </a:outerShdw>
                </a:effectLst>
              </a:rPr>
              <a:t>SportFields</a:t>
            </a:r>
            <a:endParaRPr lang="he-IL" sz="7200" b="1" cap="none" spc="0" dirty="0">
              <a:ln w="12700">
                <a:solidFill>
                  <a:schemeClr val="tx2">
                    <a:lumMod val="75000"/>
                  </a:schemeClr>
                </a:solidFill>
                <a:prstDash val="solid"/>
              </a:ln>
              <a:solidFill>
                <a:schemeClr val="bg1"/>
              </a:solidFill>
              <a:effectLst>
                <a:outerShdw dist="38100" dir="2640000" algn="bl" rotWithShape="0">
                  <a:schemeClr val="tx2">
                    <a:lumMod val="75000"/>
                  </a:schemeClr>
                </a:outerShdw>
              </a:effectLst>
            </a:endParaRPr>
          </a:p>
        </p:txBody>
      </p:sp>
      <p:sp>
        <p:nvSpPr>
          <p:cNvPr id="4" name="תיבת טקסט 3">
            <a:extLst>
              <a:ext uri="{FF2B5EF4-FFF2-40B4-BE49-F238E27FC236}">
                <a16:creationId xmlns:a16="http://schemas.microsoft.com/office/drawing/2014/main" id="{339F5F40-3DA1-D0B1-8887-D2883D13BB76}"/>
              </a:ext>
            </a:extLst>
          </p:cNvPr>
          <p:cNvSpPr txBox="1"/>
          <p:nvPr/>
        </p:nvSpPr>
        <p:spPr>
          <a:xfrm>
            <a:off x="4201885" y="1839290"/>
            <a:ext cx="3788229" cy="2554545"/>
          </a:xfrm>
          <a:prstGeom prst="rect">
            <a:avLst/>
          </a:prstGeom>
          <a:noFill/>
        </p:spPr>
        <p:txBody>
          <a:bodyPr wrap="square" rtlCol="1">
            <a:spAutoFit/>
          </a:bodyPr>
          <a:lstStyle/>
          <a:p>
            <a:pPr algn="ctr"/>
            <a:r>
              <a:rPr lang="he-IL" sz="4000" dirty="0">
                <a:solidFill>
                  <a:schemeClr val="bg1"/>
                </a:solidFill>
              </a:rPr>
              <a:t>מגישים:</a:t>
            </a:r>
          </a:p>
          <a:p>
            <a:pPr algn="ctr"/>
            <a:r>
              <a:rPr lang="he-IL" sz="4000" dirty="0">
                <a:solidFill>
                  <a:schemeClr val="bg1"/>
                </a:solidFill>
              </a:rPr>
              <a:t>ירדן אנקונינה</a:t>
            </a:r>
          </a:p>
          <a:p>
            <a:pPr algn="ctr"/>
            <a:r>
              <a:rPr lang="he-IL" sz="4000" dirty="0">
                <a:solidFill>
                  <a:schemeClr val="bg1"/>
                </a:solidFill>
              </a:rPr>
              <a:t>יהונתן מסיקה</a:t>
            </a:r>
          </a:p>
          <a:p>
            <a:pPr algn="ctr"/>
            <a:r>
              <a:rPr lang="he-IL" sz="4000" dirty="0">
                <a:solidFill>
                  <a:schemeClr val="bg1"/>
                </a:solidFill>
              </a:rPr>
              <a:t>דניאל זיו</a:t>
            </a:r>
          </a:p>
        </p:txBody>
      </p:sp>
      <p:sp>
        <p:nvSpPr>
          <p:cNvPr id="6" name="תיבת טקסט 5">
            <a:extLst>
              <a:ext uri="{FF2B5EF4-FFF2-40B4-BE49-F238E27FC236}">
                <a16:creationId xmlns:a16="http://schemas.microsoft.com/office/drawing/2014/main" id="{C5540E28-F9D9-7993-69AD-EF6C47658EB8}"/>
              </a:ext>
            </a:extLst>
          </p:cNvPr>
          <p:cNvSpPr txBox="1"/>
          <p:nvPr/>
        </p:nvSpPr>
        <p:spPr>
          <a:xfrm>
            <a:off x="7064828" y="4850173"/>
            <a:ext cx="4637314" cy="872034"/>
          </a:xfrm>
          <a:prstGeom prst="rect">
            <a:avLst/>
          </a:prstGeom>
          <a:noFill/>
        </p:spPr>
        <p:txBody>
          <a:bodyPr wrap="square" rtlCol="1">
            <a:spAutoFit/>
          </a:bodyPr>
          <a:lstStyle/>
          <a:p>
            <a:pPr>
              <a:lnSpc>
                <a:spcPct val="150000"/>
              </a:lnSpc>
            </a:pPr>
            <a:r>
              <a:rPr lang="he-IL" dirty="0">
                <a:solidFill>
                  <a:schemeClr val="bg1"/>
                </a:solidFill>
              </a:rPr>
              <a:t>קורס פיתוח יישומים בתחום </a:t>
            </a:r>
            <a:r>
              <a:rPr lang="en-US" dirty="0">
                <a:solidFill>
                  <a:schemeClr val="bg1"/>
                </a:solidFill>
              </a:rPr>
              <a:t>GIS - </a:t>
            </a:r>
            <a:r>
              <a:rPr lang="he-IL" dirty="0">
                <a:solidFill>
                  <a:schemeClr val="bg1"/>
                </a:solidFill>
              </a:rPr>
              <a:t> </a:t>
            </a:r>
            <a:endParaRPr lang="en-US" dirty="0">
              <a:solidFill>
                <a:schemeClr val="bg1"/>
              </a:solidFill>
            </a:endParaRPr>
          </a:p>
          <a:p>
            <a:pPr>
              <a:lnSpc>
                <a:spcPct val="150000"/>
              </a:lnSpc>
            </a:pPr>
            <a:r>
              <a:rPr lang="he-IL" dirty="0">
                <a:solidFill>
                  <a:schemeClr val="bg1"/>
                </a:solidFill>
              </a:rPr>
              <a:t>מרצה - מארק ישראל</a:t>
            </a:r>
          </a:p>
        </p:txBody>
      </p:sp>
    </p:spTree>
    <p:extLst>
      <p:ext uri="{BB962C8B-B14F-4D97-AF65-F5344CB8AC3E}">
        <p14:creationId xmlns:p14="http://schemas.microsoft.com/office/powerpoint/2010/main" val="1531179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descr="תמונה שמכילה דשא, חוץ, שדה, כדורגל&#10;&#10;התיאור נוצר באופן אוטומטי">
            <a:extLst>
              <a:ext uri="{FF2B5EF4-FFF2-40B4-BE49-F238E27FC236}">
                <a16:creationId xmlns:a16="http://schemas.microsoft.com/office/drawing/2014/main" id="{38ABC9A4-3DDE-B886-2630-F8944F63FCC9}"/>
              </a:ext>
            </a:extLst>
          </p:cNvPr>
          <p:cNvPicPr>
            <a:picLocks noGrp="1" noRot="1" noChangeAspect="1" noMove="1" noResize="1" noEditPoints="1" noAdjustHandles="1" noChangeArrowheads="1" noChangeShapeType="1" noCrop="1"/>
          </p:cNvPicPr>
          <p:nvPr/>
        </p:nvPicPr>
        <p:blipFill>
          <a:blip r:embed="rId2">
            <a:alphaModFix amt="8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תיבת טקסט 2">
            <a:extLst>
              <a:ext uri="{FF2B5EF4-FFF2-40B4-BE49-F238E27FC236}">
                <a16:creationId xmlns:a16="http://schemas.microsoft.com/office/drawing/2014/main" id="{0D6804E5-5FB8-B0F3-FBBE-DB9380B0DBAF}"/>
              </a:ext>
            </a:extLst>
          </p:cNvPr>
          <p:cNvSpPr txBox="1"/>
          <p:nvPr/>
        </p:nvSpPr>
        <p:spPr>
          <a:xfrm>
            <a:off x="4191000" y="1469572"/>
            <a:ext cx="7892143" cy="3970318"/>
          </a:xfrm>
          <a:prstGeom prst="rect">
            <a:avLst/>
          </a:prstGeom>
          <a:noFill/>
        </p:spPr>
        <p:txBody>
          <a:bodyPr wrap="square" rtlCol="1">
            <a:spAutoFit/>
          </a:bodyPr>
          <a:lstStyle/>
          <a:p>
            <a:r>
              <a:rPr lang="he-IL" sz="3600" dirty="0">
                <a:solidFill>
                  <a:schemeClr val="bg1"/>
                </a:solidFill>
              </a:rPr>
              <a:t>כיום אין דרך נוחה לראות מגרשי ספורט באזור באיזה מצב הם והאם הם פנויים, האם יש שם אנשים שאפשר לעשות איתם פעילות משותפת, בהרבה מקרים מגיעים שהמגרשים מלאים מידי ותפוסים או בכלל יש גשם או שיפוצים ולכן המגרשי ספורט אינם שמישים.</a:t>
            </a:r>
          </a:p>
        </p:txBody>
      </p:sp>
      <p:sp>
        <p:nvSpPr>
          <p:cNvPr id="4" name="תיבת טקסט 3">
            <a:extLst>
              <a:ext uri="{FF2B5EF4-FFF2-40B4-BE49-F238E27FC236}">
                <a16:creationId xmlns:a16="http://schemas.microsoft.com/office/drawing/2014/main" id="{56628243-B87B-EE8A-100F-43B99879D816}"/>
              </a:ext>
            </a:extLst>
          </p:cNvPr>
          <p:cNvSpPr txBox="1"/>
          <p:nvPr/>
        </p:nvSpPr>
        <p:spPr>
          <a:xfrm>
            <a:off x="7522028" y="134622"/>
            <a:ext cx="4365172" cy="1200329"/>
          </a:xfrm>
          <a:prstGeom prst="rect">
            <a:avLst/>
          </a:prstGeom>
          <a:noFill/>
        </p:spPr>
        <p:txBody>
          <a:bodyPr wrap="square" rtlCol="1">
            <a:spAutoFit/>
          </a:bodyPr>
          <a:lstStyle>
            <a:defPPr>
              <a:defRPr lang="he-IL"/>
            </a:defPPr>
          </a:lstStyle>
          <a:p>
            <a:r>
              <a:rPr lang="he-IL" sz="7200" b="1" dirty="0">
                <a:ln w="12700">
                  <a:solidFill>
                    <a:schemeClr val="tx2">
                      <a:lumMod val="75000"/>
                    </a:schemeClr>
                  </a:solidFill>
                  <a:prstDash val="solid"/>
                </a:ln>
                <a:solidFill>
                  <a:schemeClr val="bg1"/>
                </a:solidFill>
                <a:effectLst>
                  <a:outerShdw dist="38100" dir="2640000" algn="bl" rotWithShape="0">
                    <a:schemeClr val="tx2">
                      <a:lumMod val="75000"/>
                    </a:schemeClr>
                  </a:outerShdw>
                </a:effectLst>
              </a:rPr>
              <a:t>רקע</a:t>
            </a:r>
          </a:p>
        </p:txBody>
      </p:sp>
    </p:spTree>
    <p:extLst>
      <p:ext uri="{BB962C8B-B14F-4D97-AF65-F5344CB8AC3E}">
        <p14:creationId xmlns:p14="http://schemas.microsoft.com/office/powerpoint/2010/main" val="929713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descr="תמונה שמכילה דשא, חוץ, שדה, כדורגל&#10;&#10;התיאור נוצר באופן אוטומטי">
            <a:extLst>
              <a:ext uri="{FF2B5EF4-FFF2-40B4-BE49-F238E27FC236}">
                <a16:creationId xmlns:a16="http://schemas.microsoft.com/office/drawing/2014/main" id="{38ABC9A4-3DDE-B886-2630-F8944F63FCC9}"/>
              </a:ext>
            </a:extLst>
          </p:cNvPr>
          <p:cNvPicPr>
            <a:picLocks noChangeAspect="1"/>
          </p:cNvPicPr>
          <p:nvPr/>
        </p:nvPicPr>
        <p:blipFill>
          <a:blip r:embed="rId2">
            <a:alphaModFix amt="8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מלבן 5">
            <a:extLst>
              <a:ext uri="{FF2B5EF4-FFF2-40B4-BE49-F238E27FC236}">
                <a16:creationId xmlns:a16="http://schemas.microsoft.com/office/drawing/2014/main" id="{3CB44484-8A19-A94A-B4DB-5BADA8FA3553}"/>
              </a:ext>
            </a:extLst>
          </p:cNvPr>
          <p:cNvSpPr/>
          <p:nvPr/>
        </p:nvSpPr>
        <p:spPr>
          <a:xfrm>
            <a:off x="3407228" y="474506"/>
            <a:ext cx="6193971" cy="1200329"/>
          </a:xfrm>
          <a:prstGeom prst="rect">
            <a:avLst/>
          </a:prstGeom>
          <a:noFill/>
        </p:spPr>
        <p:txBody>
          <a:bodyPr wrap="square" lIns="91440" tIns="45720" rIns="91440" bIns="45720">
            <a:spAutoFit/>
          </a:bodyPr>
          <a:lstStyle/>
          <a:p>
            <a:pPr algn="ctr"/>
            <a:r>
              <a:rPr lang="he-IL" sz="7200" b="1" dirty="0">
                <a:ln w="12700">
                  <a:solidFill>
                    <a:schemeClr val="tx2">
                      <a:lumMod val="75000"/>
                    </a:schemeClr>
                  </a:solidFill>
                  <a:prstDash val="solid"/>
                </a:ln>
                <a:solidFill>
                  <a:schemeClr val="bg1"/>
                </a:solidFill>
                <a:effectLst>
                  <a:outerShdw dist="38100" dir="2640000" algn="bl" rotWithShape="0">
                    <a:schemeClr val="tx2">
                      <a:lumMod val="75000"/>
                    </a:schemeClr>
                  </a:outerShdw>
                </a:effectLst>
              </a:rPr>
              <a:t>מטרת</a:t>
            </a:r>
            <a:r>
              <a:rPr lang="he-IL" sz="7200" b="1" dirty="0">
                <a:ln w="10160">
                  <a:solidFill>
                    <a:schemeClr val="tx1"/>
                  </a:solidFill>
                  <a:prstDash val="solid"/>
                </a:ln>
                <a:solidFill>
                  <a:srgbClr val="FFFFFF"/>
                </a:solidFill>
                <a:effectLst>
                  <a:outerShdw blurRad="38100" dist="22860" dir="5400000" algn="tl" rotWithShape="0">
                    <a:srgbClr val="000000">
                      <a:alpha val="30000"/>
                    </a:srgbClr>
                  </a:outerShdw>
                </a:effectLst>
              </a:rPr>
              <a:t> </a:t>
            </a:r>
            <a:r>
              <a:rPr lang="he-IL" sz="7200" b="1" dirty="0">
                <a:ln w="12700">
                  <a:solidFill>
                    <a:schemeClr val="tx2">
                      <a:lumMod val="75000"/>
                    </a:schemeClr>
                  </a:solidFill>
                  <a:prstDash val="solid"/>
                </a:ln>
                <a:solidFill>
                  <a:schemeClr val="bg1"/>
                </a:solidFill>
                <a:effectLst>
                  <a:outerShdw dist="38100" dir="2640000" algn="bl" rotWithShape="0">
                    <a:schemeClr val="tx2">
                      <a:lumMod val="75000"/>
                    </a:schemeClr>
                  </a:outerShdw>
                </a:effectLst>
              </a:rPr>
              <a:t>הפרויקט</a:t>
            </a:r>
          </a:p>
        </p:txBody>
      </p:sp>
      <p:sp>
        <p:nvSpPr>
          <p:cNvPr id="7" name="תיבת טקסט 6">
            <a:extLst>
              <a:ext uri="{FF2B5EF4-FFF2-40B4-BE49-F238E27FC236}">
                <a16:creationId xmlns:a16="http://schemas.microsoft.com/office/drawing/2014/main" id="{A80D0917-A655-8979-8B20-19B6641AC918}"/>
              </a:ext>
            </a:extLst>
          </p:cNvPr>
          <p:cNvSpPr txBox="1"/>
          <p:nvPr/>
        </p:nvSpPr>
        <p:spPr>
          <a:xfrm>
            <a:off x="4245428" y="2144485"/>
            <a:ext cx="7741473" cy="2862322"/>
          </a:xfrm>
          <a:prstGeom prst="rect">
            <a:avLst/>
          </a:prstGeom>
          <a:noFill/>
        </p:spPr>
        <p:txBody>
          <a:bodyPr wrap="square" rtlCol="1">
            <a:spAutoFit/>
          </a:bodyPr>
          <a:lstStyle/>
          <a:p>
            <a:r>
              <a:rPr lang="he-IL" sz="3600" dirty="0">
                <a:solidFill>
                  <a:schemeClr val="bg1"/>
                </a:solidFill>
              </a:rPr>
              <a:t>מטרת האפליקציה היא מציאת מגרשי ספורט תקינים בארץ בקלות. בנוסף, ישנה אפשרות לאנשים שנמצאים במיקום המגרש להודיע לאחרים על מיקומם, להודיע על עומס המגרש, והאם הוא פעיל/לא פעיל.</a:t>
            </a:r>
          </a:p>
        </p:txBody>
      </p:sp>
    </p:spTree>
    <p:extLst>
      <p:ext uri="{BB962C8B-B14F-4D97-AF65-F5344CB8AC3E}">
        <p14:creationId xmlns:p14="http://schemas.microsoft.com/office/powerpoint/2010/main" val="502589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F36CA75-CFBF-4844-B719-8FE9EBADA9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3D4A84B9-E564-4DD0-97F8-DBF1C460C2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4A599609-F5C2-4A0B-A992-913F814A63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40000"/>
            <a:extLst>
              <a:ext uri="{28A0092B-C50C-407E-A947-70E740481C1C}">
                <a14:useLocalDpi xmlns:a14="http://schemas.microsoft.com/office/drawing/2010/main" val="0"/>
              </a:ext>
            </a:extLst>
          </a:blip>
          <a:stretch>
            <a:fillRect/>
          </a:stretch>
        </p:blipFill>
        <p:spPr>
          <a:xfrm>
            <a:off x="5414" y="0"/>
            <a:ext cx="12181172" cy="6858000"/>
          </a:xfrm>
          <a:prstGeom prst="rect">
            <a:avLst/>
          </a:prstGeom>
        </p:spPr>
      </p:pic>
      <p:sp>
        <p:nvSpPr>
          <p:cNvPr id="19" name="Rectangle 18">
            <a:extLst>
              <a:ext uri="{FF2B5EF4-FFF2-40B4-BE49-F238E27FC236}">
                <a16:creationId xmlns:a16="http://schemas.microsoft.com/office/drawing/2014/main" id="{102382E0-0A09-46AE-B955-B911CAFE7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DE75D4A-0965-4973-BE75-DECCAC9A9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תמונה 4" descr="תמונה שמכילה דשא, חוץ, שדה, כדורגל&#10;&#10;התיאור נוצר באופן אוטומטי">
            <a:extLst>
              <a:ext uri="{FF2B5EF4-FFF2-40B4-BE49-F238E27FC236}">
                <a16:creationId xmlns:a16="http://schemas.microsoft.com/office/drawing/2014/main" id="{38ABC9A4-3DDE-B886-2630-F8944F63FCC9}"/>
              </a:ext>
            </a:extLst>
          </p:cNvPr>
          <p:cNvPicPr>
            <a:picLocks noGrp="1" noRot="1" noChangeAspect="1" noMove="1" noResize="1" noEditPoints="1" noAdjustHandles="1" noChangeArrowheads="1" noChangeShapeType="1" noCrop="1"/>
          </p:cNvPicPr>
          <p:nvPr/>
        </p:nvPicPr>
        <p:blipFill rotWithShape="1">
          <a:blip r:embed="rId3">
            <a:alphaModFix amt="60000"/>
            <a:extLst>
              <a:ext uri="{28A0092B-C50C-407E-A947-70E740481C1C}">
                <a14:useLocalDpi xmlns:a14="http://schemas.microsoft.com/office/drawing/2010/main" val="0"/>
              </a:ext>
            </a:extLst>
          </a:blip>
          <a:srcRect r="40666" b="-1"/>
          <a:stretch/>
        </p:blipFill>
        <p:spPr>
          <a:xfrm>
            <a:off x="20" y="10"/>
            <a:ext cx="6095980" cy="6857990"/>
          </a:xfrm>
          <a:prstGeom prst="rect">
            <a:avLst/>
          </a:prstGeom>
        </p:spPr>
      </p:pic>
      <p:pic>
        <p:nvPicPr>
          <p:cNvPr id="6" name="תמונה 5" descr="תמונה שמכילה תחרות אתלטיקה, מקורה, ספורט, כדורגל&#10;&#10;התיאור נוצר באופן אוטומטי">
            <a:extLst>
              <a:ext uri="{FF2B5EF4-FFF2-40B4-BE49-F238E27FC236}">
                <a16:creationId xmlns:a16="http://schemas.microsoft.com/office/drawing/2014/main" id="{E7B8AD8D-E7FD-3951-B64B-F873FCB1CB7A}"/>
              </a:ext>
            </a:extLst>
          </p:cNvPr>
          <p:cNvPicPr>
            <a:picLocks noChangeAspect="1"/>
          </p:cNvPicPr>
          <p:nvPr/>
        </p:nvPicPr>
        <p:blipFill rotWithShape="1">
          <a:blip r:embed="rId4">
            <a:alphaModFix amt="60000"/>
            <a:extLst>
              <a:ext uri="{28A0092B-C50C-407E-A947-70E740481C1C}">
                <a14:useLocalDpi xmlns:a14="http://schemas.microsoft.com/office/drawing/2010/main" val="0"/>
              </a:ext>
            </a:extLst>
          </a:blip>
          <a:srcRect l="31449" r="15218"/>
          <a:stretch/>
        </p:blipFill>
        <p:spPr>
          <a:xfrm>
            <a:off x="6084372" y="-2"/>
            <a:ext cx="6096000" cy="6857990"/>
          </a:xfrm>
          <a:prstGeom prst="rect">
            <a:avLst/>
          </a:prstGeom>
        </p:spPr>
      </p:pic>
      <p:sp>
        <p:nvSpPr>
          <p:cNvPr id="2" name="תיבת טקסט 1">
            <a:extLst>
              <a:ext uri="{FF2B5EF4-FFF2-40B4-BE49-F238E27FC236}">
                <a16:creationId xmlns:a16="http://schemas.microsoft.com/office/drawing/2014/main" id="{6F4245A0-1D05-AA87-AA38-EDEDB6A7E229}"/>
              </a:ext>
            </a:extLst>
          </p:cNvPr>
          <p:cNvSpPr txBox="1"/>
          <p:nvPr/>
        </p:nvSpPr>
        <p:spPr>
          <a:xfrm>
            <a:off x="1191966" y="533400"/>
            <a:ext cx="9801854" cy="1133338"/>
          </a:xfrm>
          <a:prstGeom prst="rect">
            <a:avLst/>
          </a:prstGeom>
        </p:spPr>
        <p:txBody>
          <a:bodyPr vert="horz" lIns="91440" tIns="45720" rIns="91440" bIns="45720" rtlCol="0" anchor="b">
            <a:normAutofit/>
          </a:bodyPr>
          <a:lstStyle/>
          <a:p>
            <a:pPr algn="ctr" rtl="0">
              <a:lnSpc>
                <a:spcPct val="90000"/>
              </a:lnSpc>
              <a:spcBef>
                <a:spcPct val="0"/>
              </a:spcBef>
              <a:spcAft>
                <a:spcPts val="600"/>
              </a:spcAft>
            </a:pPr>
            <a:r>
              <a:rPr lang="en-US" sz="7200" b="1" kern="1200" dirty="0" err="1">
                <a:ln w="12700">
                  <a:solidFill>
                    <a:schemeClr val="tx2">
                      <a:lumMod val="75000"/>
                    </a:schemeClr>
                  </a:solidFill>
                  <a:prstDash val="solid"/>
                </a:ln>
                <a:solidFill>
                  <a:srgbClr val="FFFFFF"/>
                </a:solidFill>
                <a:effectLst>
                  <a:outerShdw dist="38100" dir="2640000" algn="bl" rotWithShape="0">
                    <a:schemeClr val="tx2">
                      <a:lumMod val="75000"/>
                    </a:schemeClr>
                  </a:outerShdw>
                </a:effectLst>
                <a:latin typeface="+mj-lt"/>
                <a:ea typeface="+mj-ea"/>
                <a:cs typeface="+mj-cs"/>
              </a:rPr>
              <a:t>בעלי</a:t>
            </a:r>
            <a:r>
              <a:rPr lang="en-US" sz="7200" b="1" kern="1200" dirty="0">
                <a:ln w="12700">
                  <a:solidFill>
                    <a:schemeClr val="tx2">
                      <a:lumMod val="75000"/>
                    </a:schemeClr>
                  </a:solidFill>
                  <a:prstDash val="solid"/>
                </a:ln>
                <a:solidFill>
                  <a:srgbClr val="FFFFFF"/>
                </a:solidFill>
                <a:effectLst>
                  <a:outerShdw dist="38100" dir="2640000" algn="bl" rotWithShape="0">
                    <a:schemeClr val="tx2">
                      <a:lumMod val="75000"/>
                    </a:schemeClr>
                  </a:outerShdw>
                </a:effectLst>
                <a:latin typeface="+mj-lt"/>
                <a:ea typeface="+mj-ea"/>
                <a:cs typeface="+mj-cs"/>
              </a:rPr>
              <a:t> </a:t>
            </a:r>
            <a:r>
              <a:rPr lang="en-US" sz="7200" b="1" kern="1200" dirty="0" err="1">
                <a:ln w="12700">
                  <a:solidFill>
                    <a:schemeClr val="tx2">
                      <a:lumMod val="75000"/>
                    </a:schemeClr>
                  </a:solidFill>
                  <a:prstDash val="solid"/>
                </a:ln>
                <a:solidFill>
                  <a:srgbClr val="FFFFFF"/>
                </a:solidFill>
                <a:effectLst>
                  <a:outerShdw dist="38100" dir="2640000" algn="bl" rotWithShape="0">
                    <a:schemeClr val="tx2">
                      <a:lumMod val="75000"/>
                    </a:schemeClr>
                  </a:outerShdw>
                </a:effectLst>
                <a:latin typeface="+mj-lt"/>
                <a:ea typeface="+mj-ea"/>
                <a:cs typeface="+mj-cs"/>
              </a:rPr>
              <a:t>עניין</a:t>
            </a:r>
            <a:endParaRPr lang="en-US" sz="7200" b="1" kern="1200" dirty="0">
              <a:ln w="12700">
                <a:solidFill>
                  <a:schemeClr val="tx2">
                    <a:lumMod val="75000"/>
                  </a:schemeClr>
                </a:solidFill>
                <a:prstDash val="solid"/>
              </a:ln>
              <a:solidFill>
                <a:srgbClr val="FFFFFF"/>
              </a:solidFill>
              <a:effectLst>
                <a:outerShdw dist="38100" dir="2640000" algn="bl" rotWithShape="0">
                  <a:schemeClr val="tx2">
                    <a:lumMod val="75000"/>
                  </a:schemeClr>
                </a:outerShdw>
              </a:effectLst>
              <a:latin typeface="+mj-lt"/>
              <a:ea typeface="+mj-ea"/>
              <a:cs typeface="+mj-cs"/>
            </a:endParaRPr>
          </a:p>
        </p:txBody>
      </p:sp>
      <p:sp>
        <p:nvSpPr>
          <p:cNvPr id="3" name="תיבת טקסט 2">
            <a:extLst>
              <a:ext uri="{FF2B5EF4-FFF2-40B4-BE49-F238E27FC236}">
                <a16:creationId xmlns:a16="http://schemas.microsoft.com/office/drawing/2014/main" id="{BAAF4842-42EB-12D2-8E8D-CADDDD363B60}"/>
              </a:ext>
            </a:extLst>
          </p:cNvPr>
          <p:cNvSpPr txBox="1"/>
          <p:nvPr/>
        </p:nvSpPr>
        <p:spPr>
          <a:xfrm>
            <a:off x="1355251" y="1746991"/>
            <a:ext cx="9801854" cy="2614231"/>
          </a:xfrm>
          <a:prstGeom prst="rect">
            <a:avLst/>
          </a:prstGeom>
        </p:spPr>
        <p:txBody>
          <a:bodyPr vert="horz" lIns="91440" tIns="45720" rIns="91440" bIns="45720" rtlCol="0" anchor="t">
            <a:normAutofit lnSpcReduction="10000"/>
          </a:bodyPr>
          <a:lstStyle/>
          <a:p>
            <a:pPr marL="800100" indent="-571500" algn="ctr">
              <a:lnSpc>
                <a:spcPct val="90000"/>
              </a:lnSpc>
              <a:spcAft>
                <a:spcPts val="600"/>
              </a:spcAft>
              <a:buFont typeface="Wingdings" panose="05000000000000000000" pitchFamily="2" charset="2"/>
              <a:buChar char="q"/>
            </a:pPr>
            <a:r>
              <a:rPr lang="en-US" sz="3600" dirty="0" err="1">
                <a:solidFill>
                  <a:srgbClr val="FFFFFF"/>
                </a:solidFill>
              </a:rPr>
              <a:t>ספורטאים</a:t>
            </a:r>
            <a:endParaRPr lang="en-US" sz="3600" dirty="0">
              <a:solidFill>
                <a:srgbClr val="FFFFFF"/>
              </a:solidFill>
            </a:endParaRPr>
          </a:p>
          <a:p>
            <a:pPr marL="800100" indent="-571500" algn="ctr">
              <a:lnSpc>
                <a:spcPct val="90000"/>
              </a:lnSpc>
              <a:spcAft>
                <a:spcPts val="600"/>
              </a:spcAft>
              <a:buFont typeface="Wingdings" panose="05000000000000000000" pitchFamily="2" charset="2"/>
              <a:buChar char="q"/>
            </a:pPr>
            <a:r>
              <a:rPr lang="en-US" sz="3600" dirty="0" err="1">
                <a:solidFill>
                  <a:srgbClr val="FFFFFF"/>
                </a:solidFill>
              </a:rPr>
              <a:t>מאמני</a:t>
            </a:r>
            <a:r>
              <a:rPr lang="en-US" sz="3600" dirty="0">
                <a:solidFill>
                  <a:srgbClr val="FFFFFF"/>
                </a:solidFill>
              </a:rPr>
              <a:t> </a:t>
            </a:r>
            <a:r>
              <a:rPr lang="en-US" sz="3600" dirty="0" err="1">
                <a:solidFill>
                  <a:srgbClr val="FFFFFF"/>
                </a:solidFill>
              </a:rPr>
              <a:t>ספורט</a:t>
            </a:r>
            <a:endParaRPr lang="en-US" sz="3600" dirty="0">
              <a:solidFill>
                <a:srgbClr val="FFFFFF"/>
              </a:solidFill>
            </a:endParaRPr>
          </a:p>
          <a:p>
            <a:pPr marL="800100" indent="-571500" algn="ctr">
              <a:lnSpc>
                <a:spcPct val="90000"/>
              </a:lnSpc>
              <a:spcAft>
                <a:spcPts val="600"/>
              </a:spcAft>
              <a:buFont typeface="Wingdings" panose="05000000000000000000" pitchFamily="2" charset="2"/>
              <a:buChar char="q"/>
            </a:pPr>
            <a:r>
              <a:rPr lang="en-US" sz="3600" dirty="0" err="1">
                <a:solidFill>
                  <a:srgbClr val="FFFFFF"/>
                </a:solidFill>
              </a:rPr>
              <a:t>חובבי</a:t>
            </a:r>
            <a:r>
              <a:rPr lang="en-US" sz="3600" dirty="0">
                <a:solidFill>
                  <a:srgbClr val="FFFFFF"/>
                </a:solidFill>
              </a:rPr>
              <a:t> </a:t>
            </a:r>
            <a:r>
              <a:rPr lang="en-US" sz="3600" dirty="0" err="1">
                <a:solidFill>
                  <a:srgbClr val="FFFFFF"/>
                </a:solidFill>
              </a:rPr>
              <a:t>ספורט</a:t>
            </a:r>
            <a:endParaRPr lang="en-US" sz="3600" dirty="0">
              <a:solidFill>
                <a:srgbClr val="FFFFFF"/>
              </a:solidFill>
            </a:endParaRPr>
          </a:p>
          <a:p>
            <a:pPr marL="800100" indent="-571500" algn="ctr">
              <a:lnSpc>
                <a:spcPct val="90000"/>
              </a:lnSpc>
              <a:spcAft>
                <a:spcPts val="600"/>
              </a:spcAft>
              <a:buFont typeface="Wingdings" panose="05000000000000000000" pitchFamily="2" charset="2"/>
              <a:buChar char="q"/>
            </a:pPr>
            <a:r>
              <a:rPr lang="en-US" sz="3600" dirty="0" err="1">
                <a:solidFill>
                  <a:srgbClr val="FFFFFF"/>
                </a:solidFill>
              </a:rPr>
              <a:t>עיריות</a:t>
            </a:r>
            <a:r>
              <a:rPr lang="en-US" sz="3600" dirty="0">
                <a:solidFill>
                  <a:srgbClr val="FFFFFF"/>
                </a:solidFill>
              </a:rPr>
              <a:t> </a:t>
            </a:r>
            <a:r>
              <a:rPr lang="en-US" sz="3600" dirty="0" err="1">
                <a:solidFill>
                  <a:srgbClr val="FFFFFF"/>
                </a:solidFill>
              </a:rPr>
              <a:t>מקומיות</a:t>
            </a:r>
            <a:endParaRPr lang="en-US" sz="3600" dirty="0">
              <a:solidFill>
                <a:srgbClr val="FFFFFF"/>
              </a:solidFill>
            </a:endParaRPr>
          </a:p>
          <a:p>
            <a:pPr marL="800100" indent="-571500" algn="ctr">
              <a:lnSpc>
                <a:spcPct val="90000"/>
              </a:lnSpc>
              <a:spcAft>
                <a:spcPts val="600"/>
              </a:spcAft>
              <a:buFont typeface="Wingdings" panose="05000000000000000000" pitchFamily="2" charset="2"/>
              <a:buChar char="q"/>
            </a:pPr>
            <a:r>
              <a:rPr lang="en-US" sz="3600" dirty="0" err="1">
                <a:solidFill>
                  <a:srgbClr val="FFFFFF"/>
                </a:solidFill>
              </a:rPr>
              <a:t>תושבים</a:t>
            </a:r>
            <a:r>
              <a:rPr lang="en-US" dirty="0">
                <a:solidFill>
                  <a:srgbClr val="FFFFFF"/>
                </a:solidFill>
              </a:rPr>
              <a:t>.</a:t>
            </a:r>
          </a:p>
        </p:txBody>
      </p:sp>
    </p:spTree>
    <p:extLst>
      <p:ext uri="{BB962C8B-B14F-4D97-AF65-F5344CB8AC3E}">
        <p14:creationId xmlns:p14="http://schemas.microsoft.com/office/powerpoint/2010/main" val="3153542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תמונה 4" descr="תמונה שמכילה דשא, חוץ, שדה, כדורגל&#10;&#10;התיאור נוצר באופן אוטומטי">
            <a:extLst>
              <a:ext uri="{FF2B5EF4-FFF2-40B4-BE49-F238E27FC236}">
                <a16:creationId xmlns:a16="http://schemas.microsoft.com/office/drawing/2014/main" id="{38ABC9A4-3DDE-B886-2630-F8944F63FCC9}"/>
              </a:ext>
            </a:extLst>
          </p:cNvPr>
          <p:cNvPicPr>
            <a:picLocks noGrp="1" noRot="1" noChangeAspect="1" noMove="1" noResize="1" noEditPoints="1" noAdjustHandles="1" noChangeArrowheads="1" noChangeShapeType="1" noCrop="1"/>
          </p:cNvPicPr>
          <p:nvPr/>
        </p:nvPicPr>
        <p:blipFill rotWithShape="1">
          <a:blip r:embed="rId2">
            <a:extLst>
              <a:ext uri="{28A0092B-C50C-407E-A947-70E740481C1C}">
                <a14:useLocalDpi xmlns:a14="http://schemas.microsoft.com/office/drawing/2010/main" val="0"/>
              </a:ext>
            </a:extLst>
          </a:blip>
          <a:srcRect t="28744" r="-2" b="-2"/>
          <a:stretch/>
        </p:blipFill>
        <p:spPr>
          <a:xfrm>
            <a:off x="6015107" y="-1"/>
            <a:ext cx="6176895" cy="2937954"/>
          </a:xfrm>
          <a:prstGeom prst="rect">
            <a:avLst/>
          </a:prstGeom>
        </p:spPr>
      </p:pic>
      <p:pic>
        <p:nvPicPr>
          <p:cNvPr id="10" name="תמונה 9" descr="תמונה שמכילה מפה&#10;&#10;התיאור נוצר באופן אוטומטי">
            <a:extLst>
              <a:ext uri="{FF2B5EF4-FFF2-40B4-BE49-F238E27FC236}">
                <a16:creationId xmlns:a16="http://schemas.microsoft.com/office/drawing/2014/main" id="{B0468E5D-6DE0-742B-99A7-AA89C90EC9AD}"/>
              </a:ext>
            </a:extLst>
          </p:cNvPr>
          <p:cNvPicPr>
            <a:picLocks noChangeAspect="1"/>
          </p:cNvPicPr>
          <p:nvPr/>
        </p:nvPicPr>
        <p:blipFill rotWithShape="1">
          <a:blip r:embed="rId3">
            <a:extLst>
              <a:ext uri="{28A0092B-C50C-407E-A947-70E740481C1C}">
                <a14:useLocalDpi xmlns:a14="http://schemas.microsoft.com/office/drawing/2010/main" val="0"/>
              </a:ext>
            </a:extLst>
          </a:blip>
          <a:srcRect l="147" r="-1" b="-1"/>
          <a:stretch/>
        </p:blipFill>
        <p:spPr>
          <a:xfrm>
            <a:off x="4203638" y="2937953"/>
            <a:ext cx="7988360" cy="3920047"/>
          </a:xfrm>
          <a:prstGeom prst="rect">
            <a:avLst/>
          </a:prstGeom>
        </p:spPr>
      </p:pic>
      <p:sp>
        <p:nvSpPr>
          <p:cNvPr id="19" name="Freeform: Shape 14">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6">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תיבת טקסט 1">
            <a:extLst>
              <a:ext uri="{FF2B5EF4-FFF2-40B4-BE49-F238E27FC236}">
                <a16:creationId xmlns:a16="http://schemas.microsoft.com/office/drawing/2014/main" id="{061FCEE5-DC54-F2C0-1574-799A440065D9}"/>
              </a:ext>
            </a:extLst>
          </p:cNvPr>
          <p:cNvSpPr txBox="1"/>
          <p:nvPr/>
        </p:nvSpPr>
        <p:spPr>
          <a:xfrm>
            <a:off x="-806413" y="348280"/>
            <a:ext cx="5266155" cy="1325563"/>
          </a:xfrm>
          <a:prstGeom prst="rect">
            <a:avLst/>
          </a:prstGeom>
        </p:spPr>
        <p:txBody>
          <a:bodyPr vert="horz" lIns="91440" tIns="45720" rIns="91440" bIns="45720" rtlCol="0" anchor="ctr">
            <a:normAutofit/>
          </a:bodyPr>
          <a:lstStyle/>
          <a:p>
            <a:pPr rtl="0">
              <a:lnSpc>
                <a:spcPct val="90000"/>
              </a:lnSpc>
              <a:spcBef>
                <a:spcPct val="0"/>
              </a:spcBef>
              <a:spcAft>
                <a:spcPts val="600"/>
              </a:spcAft>
            </a:pPr>
            <a:r>
              <a:rPr lang="en-US" sz="7200" b="1" kern="1200" dirty="0" err="1">
                <a:ln w="12700">
                  <a:solidFill>
                    <a:schemeClr val="tx2">
                      <a:lumMod val="75000"/>
                    </a:schemeClr>
                  </a:solidFill>
                  <a:prstDash val="solid"/>
                </a:ln>
                <a:solidFill>
                  <a:schemeClr val="tx1"/>
                </a:solidFill>
                <a:effectLst>
                  <a:outerShdw dist="38100" dir="2640000" algn="bl" rotWithShape="0">
                    <a:schemeClr val="tx2">
                      <a:lumMod val="75000"/>
                    </a:schemeClr>
                  </a:outerShdw>
                </a:effectLst>
                <a:latin typeface="+mj-lt"/>
                <a:ea typeface="+mj-ea"/>
                <a:cs typeface="+mj-cs"/>
              </a:rPr>
              <a:t>מסך</a:t>
            </a:r>
            <a:r>
              <a:rPr lang="en-US" sz="7200" b="1" kern="1200" dirty="0">
                <a:ln w="12700">
                  <a:solidFill>
                    <a:schemeClr val="tx2">
                      <a:lumMod val="75000"/>
                    </a:schemeClr>
                  </a:solidFill>
                  <a:prstDash val="solid"/>
                </a:ln>
                <a:solidFill>
                  <a:schemeClr val="tx1"/>
                </a:solidFill>
                <a:effectLst>
                  <a:outerShdw dist="38100" dir="2640000" algn="bl" rotWithShape="0">
                    <a:schemeClr val="tx2">
                      <a:lumMod val="75000"/>
                    </a:schemeClr>
                  </a:outerShdw>
                </a:effectLst>
                <a:latin typeface="+mj-lt"/>
                <a:ea typeface="+mj-ea"/>
                <a:cs typeface="+mj-cs"/>
              </a:rPr>
              <a:t> </a:t>
            </a:r>
            <a:r>
              <a:rPr lang="en-US" sz="7200" b="1" kern="1200" dirty="0" err="1">
                <a:ln w="12700">
                  <a:solidFill>
                    <a:schemeClr val="tx2">
                      <a:lumMod val="75000"/>
                    </a:schemeClr>
                  </a:solidFill>
                  <a:prstDash val="solid"/>
                </a:ln>
                <a:solidFill>
                  <a:schemeClr val="tx1"/>
                </a:solidFill>
                <a:effectLst>
                  <a:outerShdw dist="38100" dir="2640000" algn="bl" rotWithShape="0">
                    <a:schemeClr val="tx2">
                      <a:lumMod val="75000"/>
                    </a:schemeClr>
                  </a:outerShdw>
                </a:effectLst>
                <a:latin typeface="+mj-lt"/>
                <a:ea typeface="+mj-ea"/>
                <a:cs typeface="+mj-cs"/>
              </a:rPr>
              <a:t>ראשי</a:t>
            </a:r>
            <a:endParaRPr lang="en-US" sz="7200" b="1" kern="1200" dirty="0">
              <a:ln w="12700">
                <a:solidFill>
                  <a:schemeClr val="tx2">
                    <a:lumMod val="75000"/>
                  </a:schemeClr>
                </a:solidFill>
                <a:prstDash val="solid"/>
              </a:ln>
              <a:solidFill>
                <a:schemeClr val="tx1"/>
              </a:solidFill>
              <a:effectLst>
                <a:outerShdw dist="38100" dir="2640000" algn="bl" rotWithShape="0">
                  <a:schemeClr val="tx2">
                    <a:lumMod val="75000"/>
                  </a:schemeClr>
                </a:outerShdw>
              </a:effectLst>
              <a:latin typeface="+mj-lt"/>
              <a:ea typeface="+mj-ea"/>
              <a:cs typeface="+mj-cs"/>
            </a:endParaRPr>
          </a:p>
        </p:txBody>
      </p:sp>
      <p:sp>
        <p:nvSpPr>
          <p:cNvPr id="3" name="תיבת טקסט 2">
            <a:extLst>
              <a:ext uri="{FF2B5EF4-FFF2-40B4-BE49-F238E27FC236}">
                <a16:creationId xmlns:a16="http://schemas.microsoft.com/office/drawing/2014/main" id="{625DAF9C-A557-B8B7-AEE8-B032CD321382}"/>
              </a:ext>
            </a:extLst>
          </p:cNvPr>
          <p:cNvSpPr txBox="1"/>
          <p:nvPr/>
        </p:nvSpPr>
        <p:spPr>
          <a:xfrm>
            <a:off x="258467" y="2022601"/>
            <a:ext cx="5210431" cy="4154361"/>
          </a:xfrm>
          <a:prstGeom prst="rect">
            <a:avLst/>
          </a:prstGeom>
        </p:spPr>
        <p:txBody>
          <a:bodyPr vert="horz" lIns="91440" tIns="45720" rIns="91440" bIns="45720" rtlCol="0">
            <a:normAutofit fontScale="92500" lnSpcReduction="20000"/>
          </a:bodyPr>
          <a:lstStyle/>
          <a:p>
            <a:pPr marL="342900" indent="-342900">
              <a:lnSpc>
                <a:spcPct val="90000"/>
              </a:lnSpc>
              <a:spcAft>
                <a:spcPts val="600"/>
              </a:spcAft>
              <a:buFont typeface="Wingdings" panose="05000000000000000000" pitchFamily="2" charset="2"/>
              <a:buChar char="q"/>
            </a:pPr>
            <a:r>
              <a:rPr lang="en-US" sz="2800" dirty="0"/>
              <a:t>זהו </a:t>
            </a:r>
            <a:r>
              <a:rPr lang="en-US" sz="2800" dirty="0" err="1"/>
              <a:t>המסך</a:t>
            </a:r>
            <a:r>
              <a:rPr lang="en-US" sz="2800" dirty="0"/>
              <a:t> </a:t>
            </a:r>
            <a:r>
              <a:rPr lang="en-US" sz="2800" dirty="0" err="1"/>
              <a:t>הראשי</a:t>
            </a:r>
            <a:r>
              <a:rPr lang="en-US" sz="2800" dirty="0"/>
              <a:t> </a:t>
            </a:r>
            <a:r>
              <a:rPr lang="en-US" sz="2800" dirty="0" err="1"/>
              <a:t>של</a:t>
            </a:r>
            <a:r>
              <a:rPr lang="en-US" sz="2800" dirty="0"/>
              <a:t> </a:t>
            </a:r>
            <a:r>
              <a:rPr lang="en-US" sz="2800" dirty="0" err="1"/>
              <a:t>האפליקציה</a:t>
            </a:r>
            <a:r>
              <a:rPr lang="en-US" sz="2800" dirty="0"/>
              <a:t>.</a:t>
            </a:r>
          </a:p>
          <a:p>
            <a:pPr marL="342900" indent="-342900">
              <a:lnSpc>
                <a:spcPct val="90000"/>
              </a:lnSpc>
              <a:spcAft>
                <a:spcPts val="600"/>
              </a:spcAft>
              <a:buFont typeface="Wingdings" panose="05000000000000000000" pitchFamily="2" charset="2"/>
              <a:buChar char="q"/>
            </a:pPr>
            <a:r>
              <a:rPr lang="en-US" sz="2800" dirty="0" err="1"/>
              <a:t>כאן</a:t>
            </a:r>
            <a:r>
              <a:rPr lang="en-US" sz="2800" dirty="0"/>
              <a:t> </a:t>
            </a:r>
            <a:r>
              <a:rPr lang="en-US" sz="2800" dirty="0" err="1"/>
              <a:t>המשתמשים</a:t>
            </a:r>
            <a:r>
              <a:rPr lang="en-US" sz="2800" dirty="0"/>
              <a:t> </a:t>
            </a:r>
            <a:r>
              <a:rPr lang="en-US" sz="2800" dirty="0" err="1"/>
              <a:t>יוכלו</a:t>
            </a:r>
            <a:r>
              <a:rPr lang="en-US" sz="2800" dirty="0"/>
              <a:t> </a:t>
            </a:r>
            <a:r>
              <a:rPr lang="en-US" sz="2800" dirty="0" err="1"/>
              <a:t>לצפות</a:t>
            </a:r>
            <a:r>
              <a:rPr lang="en-US" sz="2800" dirty="0"/>
              <a:t> </a:t>
            </a:r>
            <a:r>
              <a:rPr lang="en-US" sz="2800" dirty="0" err="1"/>
              <a:t>במפת</a:t>
            </a:r>
            <a:r>
              <a:rPr lang="en-US" sz="2800" dirty="0"/>
              <a:t> </a:t>
            </a:r>
            <a:r>
              <a:rPr lang="en-US" sz="2800" dirty="0" err="1"/>
              <a:t>מדינת</a:t>
            </a:r>
            <a:r>
              <a:rPr lang="en-US" sz="2800" dirty="0"/>
              <a:t> </a:t>
            </a:r>
            <a:r>
              <a:rPr lang="en-US" sz="2800" dirty="0" err="1"/>
              <a:t>ישראל</a:t>
            </a:r>
            <a:r>
              <a:rPr lang="en-US" sz="2800" dirty="0"/>
              <a:t> </a:t>
            </a:r>
            <a:r>
              <a:rPr lang="en-US" sz="2800" dirty="0" err="1"/>
              <a:t>ולראות</a:t>
            </a:r>
            <a:r>
              <a:rPr lang="en-US" sz="2800" dirty="0"/>
              <a:t> </a:t>
            </a:r>
            <a:r>
              <a:rPr lang="en-US" sz="2800" dirty="0" err="1"/>
              <a:t>את</a:t>
            </a:r>
            <a:r>
              <a:rPr lang="en-US" sz="2800" dirty="0"/>
              <a:t> </a:t>
            </a:r>
            <a:r>
              <a:rPr lang="en-US" sz="2800" dirty="0" err="1"/>
              <a:t>כלל</a:t>
            </a:r>
            <a:r>
              <a:rPr lang="en-US" sz="2800" dirty="0"/>
              <a:t> </a:t>
            </a:r>
            <a:r>
              <a:rPr lang="en-US" sz="2800" dirty="0" err="1"/>
              <a:t>מגרשי</a:t>
            </a:r>
            <a:r>
              <a:rPr lang="en-US" sz="2800" dirty="0"/>
              <a:t> </a:t>
            </a:r>
            <a:r>
              <a:rPr lang="en-US" sz="2800" dirty="0" err="1"/>
              <a:t>הספורט</a:t>
            </a:r>
            <a:r>
              <a:rPr lang="en-US" sz="2800" dirty="0"/>
              <a:t> </a:t>
            </a:r>
            <a:r>
              <a:rPr lang="en-US" sz="2800" dirty="0" err="1"/>
              <a:t>בארץ</a:t>
            </a:r>
            <a:r>
              <a:rPr lang="en-US" sz="2800" dirty="0"/>
              <a:t> </a:t>
            </a:r>
            <a:r>
              <a:rPr lang="en-US" sz="2800" dirty="0" err="1"/>
              <a:t>ולקבוע</a:t>
            </a:r>
            <a:r>
              <a:rPr lang="en-US" sz="2800" dirty="0"/>
              <a:t> </a:t>
            </a:r>
            <a:r>
              <a:rPr lang="en-US" sz="2800" dirty="0" err="1"/>
              <a:t>את</a:t>
            </a:r>
            <a:r>
              <a:rPr lang="en-US" sz="2800" dirty="0"/>
              <a:t> </a:t>
            </a:r>
            <a:r>
              <a:rPr lang="en-US" sz="2800" dirty="0" err="1"/>
              <a:t>רמת</a:t>
            </a:r>
            <a:r>
              <a:rPr lang="en-US" sz="2800" dirty="0"/>
              <a:t> </a:t>
            </a:r>
            <a:r>
              <a:rPr lang="en-US" sz="2800" dirty="0" err="1"/>
              <a:t>העומס</a:t>
            </a:r>
            <a:r>
              <a:rPr lang="en-US" sz="2800" dirty="0"/>
              <a:t> </a:t>
            </a:r>
            <a:r>
              <a:rPr lang="en-US" sz="2800" dirty="0" err="1"/>
              <a:t>בהם</a:t>
            </a:r>
            <a:r>
              <a:rPr lang="en-US" sz="2800" dirty="0"/>
              <a:t>: empty, populated and crowded </a:t>
            </a:r>
          </a:p>
          <a:p>
            <a:pPr marL="342900" indent="-342900">
              <a:lnSpc>
                <a:spcPct val="90000"/>
              </a:lnSpc>
              <a:spcAft>
                <a:spcPts val="600"/>
              </a:spcAft>
              <a:buFont typeface="Wingdings" panose="05000000000000000000" pitchFamily="2" charset="2"/>
              <a:buChar char="q"/>
            </a:pPr>
            <a:r>
              <a:rPr lang="en-US" sz="2800" dirty="0" err="1"/>
              <a:t>להוסיף</a:t>
            </a:r>
            <a:r>
              <a:rPr lang="en-US" sz="2800" dirty="0"/>
              <a:t> </a:t>
            </a:r>
            <a:r>
              <a:rPr lang="en-US" sz="2800" dirty="0" err="1"/>
              <a:t>מגרש</a:t>
            </a:r>
            <a:r>
              <a:rPr lang="en-US" sz="2800" dirty="0"/>
              <a:t> </a:t>
            </a:r>
            <a:r>
              <a:rPr lang="en-US" sz="2800" dirty="0" err="1"/>
              <a:t>נוסף</a:t>
            </a:r>
            <a:r>
              <a:rPr lang="en-US" sz="2800" dirty="0"/>
              <a:t> </a:t>
            </a:r>
            <a:r>
              <a:rPr lang="en-US" sz="2800" dirty="0" err="1"/>
              <a:t>באמצעות</a:t>
            </a:r>
            <a:r>
              <a:rPr lang="en-US" sz="2800" dirty="0"/>
              <a:t> </a:t>
            </a:r>
            <a:r>
              <a:rPr lang="en-US" sz="2800" dirty="0" err="1"/>
              <a:t>פרטים</a:t>
            </a:r>
            <a:r>
              <a:rPr lang="en-US" sz="2800" dirty="0"/>
              <a:t> </a:t>
            </a:r>
            <a:r>
              <a:rPr lang="en-US" sz="2800" dirty="0" err="1"/>
              <a:t>שהמשתמש</a:t>
            </a:r>
            <a:r>
              <a:rPr lang="en-US" sz="2800" dirty="0"/>
              <a:t> </a:t>
            </a:r>
            <a:r>
              <a:rPr lang="en-US" sz="2800" dirty="0" err="1"/>
              <a:t>יזין</a:t>
            </a:r>
            <a:r>
              <a:rPr lang="en-US" sz="2800" dirty="0"/>
              <a:t>. </a:t>
            </a:r>
          </a:p>
          <a:p>
            <a:pPr marL="342900" indent="-342900">
              <a:lnSpc>
                <a:spcPct val="90000"/>
              </a:lnSpc>
              <a:spcAft>
                <a:spcPts val="600"/>
              </a:spcAft>
              <a:buFont typeface="Wingdings" panose="05000000000000000000" pitchFamily="2" charset="2"/>
              <a:buChar char="q"/>
            </a:pPr>
            <a:r>
              <a:rPr lang="en-US" sz="2800" dirty="0" err="1"/>
              <a:t>ניתן</a:t>
            </a:r>
            <a:r>
              <a:rPr lang="en-US" sz="2800" dirty="0"/>
              <a:t> </a:t>
            </a:r>
            <a:r>
              <a:rPr lang="en-US" sz="2800" dirty="0" err="1"/>
              <a:t>יהיה</a:t>
            </a:r>
            <a:r>
              <a:rPr lang="en-US" sz="2800" dirty="0"/>
              <a:t> </a:t>
            </a:r>
            <a:r>
              <a:rPr lang="en-US" sz="2800" dirty="0" err="1"/>
              <a:t>לתת</a:t>
            </a:r>
            <a:r>
              <a:rPr lang="en-US" sz="2800" dirty="0"/>
              <a:t> </a:t>
            </a:r>
            <a:r>
              <a:rPr lang="en-US" sz="2800" dirty="0" err="1"/>
              <a:t>לייק</a:t>
            </a:r>
            <a:r>
              <a:rPr lang="en-US" sz="2800" dirty="0"/>
              <a:t> </a:t>
            </a:r>
            <a:r>
              <a:rPr lang="en-US" sz="2800" dirty="0" err="1"/>
              <a:t>אם</a:t>
            </a:r>
            <a:r>
              <a:rPr lang="en-US" sz="2800" dirty="0"/>
              <a:t> </a:t>
            </a:r>
            <a:r>
              <a:rPr lang="en-US" sz="2800" dirty="0" err="1"/>
              <a:t>המשתמש</a:t>
            </a:r>
            <a:r>
              <a:rPr lang="en-US" sz="2800" dirty="0"/>
              <a:t> </a:t>
            </a:r>
            <a:r>
              <a:rPr lang="en-US" sz="2800" dirty="0" err="1"/>
              <a:t>העריך</a:t>
            </a:r>
            <a:r>
              <a:rPr lang="en-US" sz="2800" dirty="0"/>
              <a:t> </a:t>
            </a:r>
            <a:r>
              <a:rPr lang="en-US" sz="2800" dirty="0" err="1"/>
              <a:t>לטובה</a:t>
            </a:r>
            <a:r>
              <a:rPr lang="en-US" sz="2800" dirty="0"/>
              <a:t> </a:t>
            </a:r>
            <a:r>
              <a:rPr lang="en-US" sz="2800" dirty="0" err="1"/>
              <a:t>את</a:t>
            </a:r>
            <a:r>
              <a:rPr lang="en-US" sz="2800" dirty="0"/>
              <a:t> </a:t>
            </a:r>
            <a:r>
              <a:rPr lang="en-US" sz="2800" dirty="0" err="1"/>
              <a:t>רמת</a:t>
            </a:r>
            <a:r>
              <a:rPr lang="en-US" sz="2800" dirty="0"/>
              <a:t> </a:t>
            </a:r>
            <a:r>
              <a:rPr lang="en-US" sz="2800" dirty="0" err="1"/>
              <a:t>המגרש</a:t>
            </a:r>
            <a:r>
              <a:rPr lang="en-US" sz="2800" dirty="0"/>
              <a:t> </a:t>
            </a:r>
            <a:r>
              <a:rPr lang="en-US" sz="2800" dirty="0" err="1"/>
              <a:t>ונהנה</a:t>
            </a:r>
            <a:r>
              <a:rPr lang="en-US" sz="2800" dirty="0"/>
              <a:t> </a:t>
            </a:r>
            <a:r>
              <a:rPr lang="en-US" sz="2800" dirty="0" err="1"/>
              <a:t>בו</a:t>
            </a:r>
            <a:r>
              <a:rPr lang="en-US" sz="2800" dirty="0"/>
              <a:t> </a:t>
            </a:r>
            <a:r>
              <a:rPr lang="he-IL" sz="2800" dirty="0"/>
              <a:t>ושמירתו במועדפים. </a:t>
            </a:r>
            <a:endParaRPr lang="en-US" sz="2800" dirty="0"/>
          </a:p>
          <a:p>
            <a:pPr marL="342900" indent="-342900">
              <a:lnSpc>
                <a:spcPct val="90000"/>
              </a:lnSpc>
              <a:spcAft>
                <a:spcPts val="600"/>
              </a:spcAft>
              <a:buFont typeface="Wingdings" panose="05000000000000000000" pitchFamily="2" charset="2"/>
              <a:buChar char="q"/>
            </a:pPr>
            <a:r>
              <a:rPr lang="en-US" sz="2800" dirty="0" err="1"/>
              <a:t>כל</a:t>
            </a:r>
            <a:r>
              <a:rPr lang="en-US" sz="2800" dirty="0"/>
              <a:t> </a:t>
            </a:r>
            <a:r>
              <a:rPr lang="en-US" sz="2800" dirty="0" err="1"/>
              <a:t>הפעולות</a:t>
            </a:r>
            <a:r>
              <a:rPr lang="en-US" sz="2800" dirty="0"/>
              <a:t> </a:t>
            </a:r>
            <a:r>
              <a:rPr lang="en-US" sz="2800" dirty="0" err="1"/>
              <a:t>הנ"ל</a:t>
            </a:r>
            <a:r>
              <a:rPr lang="en-US" sz="2800" dirty="0"/>
              <a:t> </a:t>
            </a:r>
            <a:r>
              <a:rPr lang="en-US" sz="2800" dirty="0" err="1"/>
              <a:t>תתוארנה</a:t>
            </a:r>
            <a:r>
              <a:rPr lang="en-US" sz="2800" dirty="0"/>
              <a:t> </a:t>
            </a:r>
            <a:r>
              <a:rPr lang="en-US" sz="2800" dirty="0" err="1"/>
              <a:t>במצגות</a:t>
            </a:r>
            <a:r>
              <a:rPr lang="en-US" sz="2800" dirty="0"/>
              <a:t> </a:t>
            </a:r>
            <a:r>
              <a:rPr lang="en-US" sz="2800" dirty="0" err="1"/>
              <a:t>שלהלן</a:t>
            </a:r>
            <a:r>
              <a:rPr lang="en-US" sz="2800" dirty="0"/>
              <a:t>.</a:t>
            </a:r>
          </a:p>
        </p:txBody>
      </p:sp>
    </p:spTree>
    <p:extLst>
      <p:ext uri="{BB962C8B-B14F-4D97-AF65-F5344CB8AC3E}">
        <p14:creationId xmlns:p14="http://schemas.microsoft.com/office/powerpoint/2010/main" val="364296287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descr="תמונה שמכילה דשא, חוץ, שדה, כדורגל&#10;&#10;התיאור נוצר באופן אוטומטי">
            <a:extLst>
              <a:ext uri="{FF2B5EF4-FFF2-40B4-BE49-F238E27FC236}">
                <a16:creationId xmlns:a16="http://schemas.microsoft.com/office/drawing/2014/main" id="{38ABC9A4-3DDE-B886-2630-F8944F63FCC9}"/>
              </a:ext>
            </a:extLst>
          </p:cNvPr>
          <p:cNvPicPr>
            <a:picLocks noGrp="1" noRot="1" noChangeAspect="1" noMove="1" noResize="1" noEditPoints="1" noAdjustHandles="1" noChangeArrowheads="1" noChangeShapeType="1" noCrop="1"/>
          </p:cNvPicPr>
          <p:nvPr/>
        </p:nvPicPr>
        <p:blipFill>
          <a:blip r:embed="rId2">
            <a:alphaModFix amt="8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תמונה 2">
            <a:extLst>
              <a:ext uri="{FF2B5EF4-FFF2-40B4-BE49-F238E27FC236}">
                <a16:creationId xmlns:a16="http://schemas.microsoft.com/office/drawing/2014/main" id="{216EE90E-1627-BF10-AC62-2539526CF2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6096000" cy="6858000"/>
          </a:xfrm>
          <a:prstGeom prst="rect">
            <a:avLst/>
          </a:prstGeom>
        </p:spPr>
      </p:pic>
      <p:sp>
        <p:nvSpPr>
          <p:cNvPr id="4" name="תיבת טקסט 3">
            <a:extLst>
              <a:ext uri="{FF2B5EF4-FFF2-40B4-BE49-F238E27FC236}">
                <a16:creationId xmlns:a16="http://schemas.microsoft.com/office/drawing/2014/main" id="{9FE4A206-605E-3A0C-F4E2-579B3C485726}"/>
              </a:ext>
            </a:extLst>
          </p:cNvPr>
          <p:cNvSpPr txBox="1"/>
          <p:nvPr/>
        </p:nvSpPr>
        <p:spPr>
          <a:xfrm>
            <a:off x="7478486" y="1295400"/>
            <a:ext cx="4484914" cy="5078313"/>
          </a:xfrm>
          <a:prstGeom prst="rect">
            <a:avLst/>
          </a:prstGeom>
          <a:noFill/>
        </p:spPr>
        <p:txBody>
          <a:bodyPr wrap="square" rtlCol="1">
            <a:spAutoFit/>
          </a:bodyPr>
          <a:lstStyle/>
          <a:p>
            <a:r>
              <a:rPr lang="he-IL" sz="3600" dirty="0">
                <a:solidFill>
                  <a:schemeClr val="bg1"/>
                </a:solidFill>
              </a:rPr>
              <a:t>בלחיצה על כפתור </a:t>
            </a:r>
            <a:r>
              <a:rPr lang="en-US" sz="3600" dirty="0">
                <a:solidFill>
                  <a:schemeClr val="bg1"/>
                </a:solidFill>
              </a:rPr>
              <a:t>new field</a:t>
            </a:r>
            <a:r>
              <a:rPr lang="he-IL" sz="3600" dirty="0">
                <a:solidFill>
                  <a:schemeClr val="bg1"/>
                </a:solidFill>
              </a:rPr>
              <a:t> המשתמש יוכל להזין מגרש חדש שאינו קיים באמצעות פרמטרים כמו: שם, סוג ספורט, עיר, כתובת ומיקום גאוגרפי </a:t>
            </a:r>
            <a:r>
              <a:rPr lang="he-IL" sz="3600" dirty="0" err="1">
                <a:solidFill>
                  <a:schemeClr val="bg1"/>
                </a:solidFill>
              </a:rPr>
              <a:t>מדוייק</a:t>
            </a:r>
            <a:r>
              <a:rPr lang="he-IL" sz="3600" dirty="0">
                <a:solidFill>
                  <a:schemeClr val="bg1"/>
                </a:solidFill>
              </a:rPr>
              <a:t>.</a:t>
            </a:r>
          </a:p>
          <a:p>
            <a:r>
              <a:rPr lang="he-IL" sz="3600" dirty="0">
                <a:solidFill>
                  <a:schemeClr val="bg1"/>
                </a:solidFill>
              </a:rPr>
              <a:t>לאחר לחיצה על </a:t>
            </a:r>
            <a:r>
              <a:rPr lang="en-US" sz="3600" dirty="0">
                <a:solidFill>
                  <a:schemeClr val="bg1"/>
                </a:solidFill>
              </a:rPr>
              <a:t>submit</a:t>
            </a:r>
            <a:r>
              <a:rPr lang="he-IL" sz="3600" dirty="0">
                <a:solidFill>
                  <a:schemeClr val="bg1"/>
                </a:solidFill>
              </a:rPr>
              <a:t> המגרש יתווסף למפה. </a:t>
            </a:r>
          </a:p>
        </p:txBody>
      </p:sp>
      <p:sp>
        <p:nvSpPr>
          <p:cNvPr id="6" name="תיבת טקסט 5">
            <a:extLst>
              <a:ext uri="{FF2B5EF4-FFF2-40B4-BE49-F238E27FC236}">
                <a16:creationId xmlns:a16="http://schemas.microsoft.com/office/drawing/2014/main" id="{6EAD9D71-9498-E64E-F860-5E7982786640}"/>
              </a:ext>
            </a:extLst>
          </p:cNvPr>
          <p:cNvSpPr txBox="1"/>
          <p:nvPr/>
        </p:nvSpPr>
        <p:spPr>
          <a:xfrm>
            <a:off x="6487886" y="187404"/>
            <a:ext cx="4365171" cy="1200329"/>
          </a:xfrm>
          <a:prstGeom prst="rect">
            <a:avLst/>
          </a:prstGeom>
          <a:noFill/>
        </p:spPr>
        <p:txBody>
          <a:bodyPr wrap="square" rtlCol="1">
            <a:spAutoFit/>
          </a:bodyPr>
          <a:lstStyle/>
          <a:p>
            <a:pPr algn="ctr"/>
            <a:r>
              <a:rPr lang="en-US" sz="7200" b="1" dirty="0">
                <a:ln w="12700">
                  <a:solidFill>
                    <a:schemeClr val="tx2">
                      <a:lumMod val="75000"/>
                    </a:schemeClr>
                  </a:solidFill>
                  <a:prstDash val="solid"/>
                </a:ln>
                <a:solidFill>
                  <a:schemeClr val="bg1"/>
                </a:solidFill>
                <a:effectLst>
                  <a:outerShdw dist="38100" dir="2640000" algn="bl" rotWithShape="0">
                    <a:schemeClr val="tx2">
                      <a:lumMod val="75000"/>
                    </a:schemeClr>
                  </a:outerShdw>
                </a:effectLst>
              </a:rPr>
              <a:t>New field</a:t>
            </a:r>
            <a:endParaRPr lang="he-IL" sz="7200" b="1" dirty="0">
              <a:ln w="12700">
                <a:solidFill>
                  <a:schemeClr val="tx2">
                    <a:lumMod val="75000"/>
                  </a:schemeClr>
                </a:solidFill>
                <a:prstDash val="solid"/>
              </a:ln>
              <a:solidFill>
                <a:schemeClr val="bg1"/>
              </a:solid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536777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descr="תמונה שמכילה דשא, חוץ, שדה, כדורגל&#10;&#10;התיאור נוצר באופן אוטומטי">
            <a:extLst>
              <a:ext uri="{FF2B5EF4-FFF2-40B4-BE49-F238E27FC236}">
                <a16:creationId xmlns:a16="http://schemas.microsoft.com/office/drawing/2014/main" id="{38ABC9A4-3DDE-B886-2630-F8944F63FCC9}"/>
              </a:ext>
            </a:extLst>
          </p:cNvPr>
          <p:cNvPicPr>
            <a:picLocks noGrp="1" noRot="1" noChangeAspect="1" noMove="1" noResize="1" noEditPoints="1" noAdjustHandles="1" noChangeArrowheads="1" noChangeShapeType="1" noCrop="1"/>
          </p:cNvPicPr>
          <p:nvPr/>
        </p:nvPicPr>
        <p:blipFill>
          <a:blip r:embed="rId2">
            <a:alphaModFix amt="8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תיבת טקסט 1">
            <a:extLst>
              <a:ext uri="{FF2B5EF4-FFF2-40B4-BE49-F238E27FC236}">
                <a16:creationId xmlns:a16="http://schemas.microsoft.com/office/drawing/2014/main" id="{72029A18-053E-D5F2-3B1B-8B302B15CFED}"/>
              </a:ext>
            </a:extLst>
          </p:cNvPr>
          <p:cNvSpPr txBox="1"/>
          <p:nvPr/>
        </p:nvSpPr>
        <p:spPr>
          <a:xfrm>
            <a:off x="1518556" y="250580"/>
            <a:ext cx="9307287" cy="1200329"/>
          </a:xfrm>
          <a:prstGeom prst="rect">
            <a:avLst/>
          </a:prstGeom>
          <a:noFill/>
        </p:spPr>
        <p:txBody>
          <a:bodyPr wrap="square" rtlCol="1">
            <a:spAutoFit/>
          </a:bodyPr>
          <a:lstStyle/>
          <a:p>
            <a:pPr algn="ctr"/>
            <a:r>
              <a:rPr lang="he-IL" sz="7200" b="1" dirty="0">
                <a:ln w="12700">
                  <a:solidFill>
                    <a:schemeClr val="tx2">
                      <a:lumMod val="75000"/>
                    </a:schemeClr>
                  </a:solidFill>
                  <a:prstDash val="solid"/>
                </a:ln>
                <a:solidFill>
                  <a:schemeClr val="bg1"/>
                </a:solidFill>
                <a:effectLst>
                  <a:outerShdw dist="38100" dir="2640000" algn="bl" rotWithShape="0">
                    <a:schemeClr val="tx2">
                      <a:lumMod val="75000"/>
                    </a:schemeClr>
                  </a:outerShdw>
                </a:effectLst>
              </a:rPr>
              <a:t>לחיצה על מגרש קיים</a:t>
            </a:r>
          </a:p>
        </p:txBody>
      </p:sp>
      <p:pic>
        <p:nvPicPr>
          <p:cNvPr id="4" name="תמונה 3" descr="תמונה שמכילה מפה&#10;&#10;התיאור נוצר באופן אוטומטי">
            <a:extLst>
              <a:ext uri="{FF2B5EF4-FFF2-40B4-BE49-F238E27FC236}">
                <a16:creationId xmlns:a16="http://schemas.microsoft.com/office/drawing/2014/main" id="{BDCD9047-0262-C717-A437-A3BFFC5A73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65714"/>
            <a:ext cx="7346008" cy="3599544"/>
          </a:xfrm>
          <a:prstGeom prst="rect">
            <a:avLst/>
          </a:prstGeom>
        </p:spPr>
      </p:pic>
      <p:sp>
        <p:nvSpPr>
          <p:cNvPr id="6" name="תיבת טקסט 5">
            <a:extLst>
              <a:ext uri="{FF2B5EF4-FFF2-40B4-BE49-F238E27FC236}">
                <a16:creationId xmlns:a16="http://schemas.microsoft.com/office/drawing/2014/main" id="{FB5175A1-AE1D-CE77-86AB-0F1DC967C802}"/>
              </a:ext>
            </a:extLst>
          </p:cNvPr>
          <p:cNvSpPr txBox="1"/>
          <p:nvPr/>
        </p:nvSpPr>
        <p:spPr>
          <a:xfrm>
            <a:off x="7250809" y="1592215"/>
            <a:ext cx="4909458" cy="4524315"/>
          </a:xfrm>
          <a:prstGeom prst="rect">
            <a:avLst/>
          </a:prstGeom>
          <a:noFill/>
        </p:spPr>
        <p:txBody>
          <a:bodyPr wrap="square" rtlCol="1">
            <a:spAutoFit/>
          </a:bodyPr>
          <a:lstStyle/>
          <a:p>
            <a:r>
              <a:rPr lang="he-IL" sz="3600" dirty="0">
                <a:solidFill>
                  <a:schemeClr val="bg1"/>
                </a:solidFill>
              </a:rPr>
              <a:t>בעת לחיצה על מגרש קיים (נקודה אדומה) יפתחו שני חלונות: חלון עם מידע על המגרש וחלון לשם קביעת רמת עומס. בנוסף, ניתן יהיה לתת לייק לשם שמירת המגרש </a:t>
            </a:r>
            <a:r>
              <a:rPr lang="he-IL" sz="3600" dirty="0" err="1">
                <a:solidFill>
                  <a:schemeClr val="bg1"/>
                </a:solidFill>
              </a:rPr>
              <a:t>במועדשים</a:t>
            </a:r>
            <a:r>
              <a:rPr lang="he-IL" sz="3600" dirty="0">
                <a:solidFill>
                  <a:schemeClr val="bg1"/>
                </a:solidFill>
              </a:rPr>
              <a:t> של המשתמש.</a:t>
            </a:r>
          </a:p>
        </p:txBody>
      </p:sp>
    </p:spTree>
    <p:extLst>
      <p:ext uri="{BB962C8B-B14F-4D97-AF65-F5344CB8AC3E}">
        <p14:creationId xmlns:p14="http://schemas.microsoft.com/office/powerpoint/2010/main" val="911233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descr="תמונה שמכילה דשא, חוץ, שדה, כדורגל&#10;&#10;התיאור נוצר באופן אוטומטי">
            <a:extLst>
              <a:ext uri="{FF2B5EF4-FFF2-40B4-BE49-F238E27FC236}">
                <a16:creationId xmlns:a16="http://schemas.microsoft.com/office/drawing/2014/main" id="{38ABC9A4-3DDE-B886-2630-F8944F63FCC9}"/>
              </a:ext>
            </a:extLst>
          </p:cNvPr>
          <p:cNvPicPr>
            <a:picLocks noGrp="1" noRot="1" noChangeAspect="1" noMove="1" noResize="1" noEditPoints="1" noAdjustHandles="1" noChangeArrowheads="1" noChangeShapeType="1" noCrop="1"/>
          </p:cNvPicPr>
          <p:nvPr/>
        </p:nvPicPr>
        <p:blipFill>
          <a:blip r:embed="rId2">
            <a:alphaModFix amt="8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תיבת טקסט 1">
            <a:extLst>
              <a:ext uri="{FF2B5EF4-FFF2-40B4-BE49-F238E27FC236}">
                <a16:creationId xmlns:a16="http://schemas.microsoft.com/office/drawing/2014/main" id="{5E79BFED-AC8C-BE0E-4A80-991909321760}"/>
              </a:ext>
            </a:extLst>
          </p:cNvPr>
          <p:cNvSpPr txBox="1"/>
          <p:nvPr/>
        </p:nvSpPr>
        <p:spPr>
          <a:xfrm>
            <a:off x="3227614" y="195943"/>
            <a:ext cx="5366657" cy="1200329"/>
          </a:xfrm>
          <a:prstGeom prst="rect">
            <a:avLst/>
          </a:prstGeom>
          <a:noFill/>
        </p:spPr>
        <p:txBody>
          <a:bodyPr wrap="square" rtlCol="1">
            <a:spAutoFit/>
          </a:bodyPr>
          <a:lstStyle/>
          <a:p>
            <a:pPr algn="ctr"/>
            <a:r>
              <a:rPr lang="he-IL" sz="7200" b="1" dirty="0">
                <a:ln w="12700">
                  <a:solidFill>
                    <a:schemeClr val="tx2">
                      <a:lumMod val="75000"/>
                    </a:schemeClr>
                  </a:solidFill>
                  <a:prstDash val="solid"/>
                </a:ln>
                <a:solidFill>
                  <a:schemeClr val="bg1"/>
                </a:solidFill>
                <a:effectLst>
                  <a:outerShdw dist="38100" dir="2640000" algn="bl" rotWithShape="0">
                    <a:schemeClr val="tx2">
                      <a:lumMod val="75000"/>
                    </a:schemeClr>
                  </a:outerShdw>
                </a:effectLst>
              </a:rPr>
              <a:t>כפתור לייק</a:t>
            </a:r>
          </a:p>
        </p:txBody>
      </p:sp>
      <p:pic>
        <p:nvPicPr>
          <p:cNvPr id="13" name="תמונה 12" descr="תמונה שמכילה מפה&#10;&#10;התיאור נוצר באופן אוטומטי">
            <a:extLst>
              <a:ext uri="{FF2B5EF4-FFF2-40B4-BE49-F238E27FC236}">
                <a16:creationId xmlns:a16="http://schemas.microsoft.com/office/drawing/2014/main" id="{7A326F4A-E782-C937-A5CD-AC19EBAADD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861457"/>
            <a:ext cx="6193970" cy="4996543"/>
          </a:xfrm>
          <a:prstGeom prst="rect">
            <a:avLst/>
          </a:prstGeom>
        </p:spPr>
      </p:pic>
      <p:sp>
        <p:nvSpPr>
          <p:cNvPr id="14" name="תיבת טקסט 13">
            <a:extLst>
              <a:ext uri="{FF2B5EF4-FFF2-40B4-BE49-F238E27FC236}">
                <a16:creationId xmlns:a16="http://schemas.microsoft.com/office/drawing/2014/main" id="{C9DEEF42-6B19-2496-20B4-D803641309EE}"/>
              </a:ext>
            </a:extLst>
          </p:cNvPr>
          <p:cNvSpPr txBox="1"/>
          <p:nvPr/>
        </p:nvSpPr>
        <p:spPr>
          <a:xfrm>
            <a:off x="7522029" y="1820815"/>
            <a:ext cx="4397828" cy="3970318"/>
          </a:xfrm>
          <a:prstGeom prst="rect">
            <a:avLst/>
          </a:prstGeom>
          <a:noFill/>
        </p:spPr>
        <p:txBody>
          <a:bodyPr wrap="square" rtlCol="1">
            <a:spAutoFit/>
          </a:bodyPr>
          <a:lstStyle/>
          <a:p>
            <a:r>
              <a:rPr lang="he-IL" sz="3600" dirty="0">
                <a:solidFill>
                  <a:schemeClr val="bg1"/>
                </a:solidFill>
              </a:rPr>
              <a:t>כאשר לוחצים על כפתור ה</a:t>
            </a:r>
            <a:r>
              <a:rPr lang="en-US" sz="3600" dirty="0">
                <a:solidFill>
                  <a:schemeClr val="bg1"/>
                </a:solidFill>
              </a:rPr>
              <a:t>LIKES</a:t>
            </a:r>
            <a:r>
              <a:rPr lang="he-IL" sz="3600" dirty="0">
                <a:solidFill>
                  <a:schemeClr val="bg1"/>
                </a:solidFill>
              </a:rPr>
              <a:t> ניתן יהיה לראות את השמות של המגרשים שהמשתמש סימן בהם לייק. וכך לשמור אותם ברשימת המועדפים. </a:t>
            </a:r>
          </a:p>
        </p:txBody>
      </p:sp>
    </p:spTree>
    <p:extLst>
      <p:ext uri="{BB962C8B-B14F-4D97-AF65-F5344CB8AC3E}">
        <p14:creationId xmlns:p14="http://schemas.microsoft.com/office/powerpoint/2010/main" val="2896230007"/>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371</Words>
  <Application>Microsoft Office PowerPoint</Application>
  <PresentationFormat>מסך רחב</PresentationFormat>
  <Paragraphs>45</Paragraphs>
  <Slides>13</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13</vt:i4>
      </vt:variant>
    </vt:vector>
  </HeadingPairs>
  <TitlesOfParts>
    <vt:vector size="18" baseType="lpstr">
      <vt:lpstr>Arial</vt:lpstr>
      <vt:lpstr>Calibri</vt:lpstr>
      <vt:lpstr>Calibri Light</vt:lpstr>
      <vt:lpstr>Wingdings</vt:lpstr>
      <vt:lpstr>ערכת נושא Office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tahl ofri</dc:creator>
  <cp:lastModifiedBy>tahl ofri</cp:lastModifiedBy>
  <cp:revision>3</cp:revision>
  <dcterms:created xsi:type="dcterms:W3CDTF">2022-06-22T20:43:40Z</dcterms:created>
  <dcterms:modified xsi:type="dcterms:W3CDTF">2022-06-22T22:05:24Z</dcterms:modified>
</cp:coreProperties>
</file>