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metadata" ContentType="application/binary"/>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5199975" cy="359997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wUNlVu1L5l5c4YORGujra6/T+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B679647-50A8-4259-AB1B-EB60EDFB2ECC}">
  <a:tblStyle styleId="{DB679647-50A8-4259-AB1B-EB60EDFB2EC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56" autoAdjust="0"/>
    <p:restoredTop sz="94660"/>
  </p:normalViewPr>
  <p:slideViewPr>
    <p:cSldViewPr snapToGrid="0">
      <p:cViewPr>
        <p:scale>
          <a:sx n="25" d="100"/>
          <a:sy n="25" d="100"/>
        </p:scale>
        <p:origin x="-3224" y="-56"/>
      </p:cViewPr>
      <p:guideLst>
        <p:guide orient="horz" pos="11338"/>
        <p:guide pos="7937"/>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28850" y="685800"/>
            <a:ext cx="2400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732499" y="1916661"/>
            <a:ext cx="21734978" cy="69582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dt" idx="10"/>
          </p:nvPr>
        </p:nvSpPr>
        <p:spPr>
          <a:xfrm>
            <a:off x="1732498" y="33366432"/>
            <a:ext cx="5669994" cy="19166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ftr" idx="11"/>
          </p:nvPr>
        </p:nvSpPr>
        <p:spPr>
          <a:xfrm>
            <a:off x="8347492" y="33366432"/>
            <a:ext cx="8504992" cy="191665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sldNum" idx="12"/>
          </p:nvPr>
        </p:nvSpPr>
        <p:spPr>
          <a:xfrm>
            <a:off x="17797483" y="33366432"/>
            <a:ext cx="5669994" cy="191665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732499" y="1916661"/>
            <a:ext cx="21734978" cy="69582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1179237" y="10136527"/>
            <a:ext cx="22841503" cy="2173497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56"/>
              </a:spcBef>
              <a:spcAft>
                <a:spcPts val="0"/>
              </a:spcAft>
              <a:buClr>
                <a:schemeClr val="dk1"/>
              </a:buClr>
              <a:buSzPts val="1800"/>
              <a:buChar char="•"/>
              <a:defRPr/>
            </a:lvl1pPr>
            <a:lvl2pPr marL="914400" lvl="1" indent="-342900" algn="l">
              <a:lnSpc>
                <a:spcPct val="90000"/>
              </a:lnSpc>
              <a:spcBef>
                <a:spcPts val="1378"/>
              </a:spcBef>
              <a:spcAft>
                <a:spcPts val="0"/>
              </a:spcAft>
              <a:buClr>
                <a:schemeClr val="dk1"/>
              </a:buClr>
              <a:buSzPts val="1800"/>
              <a:buChar char="•"/>
              <a:defRPr/>
            </a:lvl2pPr>
            <a:lvl3pPr marL="1371600" lvl="2" indent="-342900" algn="l">
              <a:lnSpc>
                <a:spcPct val="90000"/>
              </a:lnSpc>
              <a:spcBef>
                <a:spcPts val="1378"/>
              </a:spcBef>
              <a:spcAft>
                <a:spcPts val="0"/>
              </a:spcAft>
              <a:buClr>
                <a:schemeClr val="dk1"/>
              </a:buClr>
              <a:buSzPts val="1800"/>
              <a:buChar char="•"/>
              <a:defRPr/>
            </a:lvl3pPr>
            <a:lvl4pPr marL="1828800" lvl="3" indent="-342900" algn="l">
              <a:lnSpc>
                <a:spcPct val="90000"/>
              </a:lnSpc>
              <a:spcBef>
                <a:spcPts val="1378"/>
              </a:spcBef>
              <a:spcAft>
                <a:spcPts val="0"/>
              </a:spcAft>
              <a:buClr>
                <a:schemeClr val="dk1"/>
              </a:buClr>
              <a:buSzPts val="1800"/>
              <a:buChar char="•"/>
              <a:defRPr/>
            </a:lvl4pPr>
            <a:lvl5pPr marL="2286000" lvl="4" indent="-342900" algn="l">
              <a:lnSpc>
                <a:spcPct val="90000"/>
              </a:lnSpc>
              <a:spcBef>
                <a:spcPts val="1378"/>
              </a:spcBef>
              <a:spcAft>
                <a:spcPts val="0"/>
              </a:spcAft>
              <a:buClr>
                <a:schemeClr val="dk1"/>
              </a:buClr>
              <a:buSzPts val="1800"/>
              <a:buChar char="•"/>
              <a:defRPr/>
            </a:lvl5pPr>
            <a:lvl6pPr marL="2743200" lvl="5" indent="-342900" algn="l">
              <a:lnSpc>
                <a:spcPct val="90000"/>
              </a:lnSpc>
              <a:spcBef>
                <a:spcPts val="1378"/>
              </a:spcBef>
              <a:spcAft>
                <a:spcPts val="0"/>
              </a:spcAft>
              <a:buClr>
                <a:schemeClr val="dk1"/>
              </a:buClr>
              <a:buSzPts val="1800"/>
              <a:buChar char="•"/>
              <a:defRPr/>
            </a:lvl6pPr>
            <a:lvl7pPr marL="3200400" lvl="6" indent="-342900" algn="l">
              <a:lnSpc>
                <a:spcPct val="90000"/>
              </a:lnSpc>
              <a:spcBef>
                <a:spcPts val="1378"/>
              </a:spcBef>
              <a:spcAft>
                <a:spcPts val="0"/>
              </a:spcAft>
              <a:buClr>
                <a:schemeClr val="dk1"/>
              </a:buClr>
              <a:buSzPts val="1800"/>
              <a:buChar char="•"/>
              <a:defRPr/>
            </a:lvl7pPr>
            <a:lvl8pPr marL="3657600" lvl="7" indent="-342900" algn="l">
              <a:lnSpc>
                <a:spcPct val="90000"/>
              </a:lnSpc>
              <a:spcBef>
                <a:spcPts val="1378"/>
              </a:spcBef>
              <a:spcAft>
                <a:spcPts val="0"/>
              </a:spcAft>
              <a:buClr>
                <a:schemeClr val="dk1"/>
              </a:buClr>
              <a:buSzPts val="1800"/>
              <a:buChar char="•"/>
              <a:defRPr/>
            </a:lvl8pPr>
            <a:lvl9pPr marL="4114800" lvl="8" indent="-342900" algn="l">
              <a:lnSpc>
                <a:spcPct val="90000"/>
              </a:lnSpc>
              <a:spcBef>
                <a:spcPts val="1378"/>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732498" y="33366432"/>
            <a:ext cx="5669994" cy="19166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8347492" y="33366432"/>
            <a:ext cx="8504992" cy="191665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7797483" y="33366432"/>
            <a:ext cx="5669994" cy="191665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5496548" y="14453838"/>
            <a:ext cx="30508114" cy="54337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528440" y="9177593"/>
            <a:ext cx="30508114" cy="1598623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56"/>
              </a:spcBef>
              <a:spcAft>
                <a:spcPts val="0"/>
              </a:spcAft>
              <a:buClr>
                <a:schemeClr val="dk1"/>
              </a:buClr>
              <a:buSzPts val="1800"/>
              <a:buChar char="•"/>
              <a:defRPr/>
            </a:lvl1pPr>
            <a:lvl2pPr marL="914400" lvl="1" indent="-342900" algn="l">
              <a:lnSpc>
                <a:spcPct val="90000"/>
              </a:lnSpc>
              <a:spcBef>
                <a:spcPts val="1378"/>
              </a:spcBef>
              <a:spcAft>
                <a:spcPts val="0"/>
              </a:spcAft>
              <a:buClr>
                <a:schemeClr val="dk1"/>
              </a:buClr>
              <a:buSzPts val="1800"/>
              <a:buChar char="•"/>
              <a:defRPr/>
            </a:lvl2pPr>
            <a:lvl3pPr marL="1371600" lvl="2" indent="-342900" algn="l">
              <a:lnSpc>
                <a:spcPct val="90000"/>
              </a:lnSpc>
              <a:spcBef>
                <a:spcPts val="1378"/>
              </a:spcBef>
              <a:spcAft>
                <a:spcPts val="0"/>
              </a:spcAft>
              <a:buClr>
                <a:schemeClr val="dk1"/>
              </a:buClr>
              <a:buSzPts val="1800"/>
              <a:buChar char="•"/>
              <a:defRPr/>
            </a:lvl3pPr>
            <a:lvl4pPr marL="1828800" lvl="3" indent="-342900" algn="l">
              <a:lnSpc>
                <a:spcPct val="90000"/>
              </a:lnSpc>
              <a:spcBef>
                <a:spcPts val="1378"/>
              </a:spcBef>
              <a:spcAft>
                <a:spcPts val="0"/>
              </a:spcAft>
              <a:buClr>
                <a:schemeClr val="dk1"/>
              </a:buClr>
              <a:buSzPts val="1800"/>
              <a:buChar char="•"/>
              <a:defRPr/>
            </a:lvl4pPr>
            <a:lvl5pPr marL="2286000" lvl="4" indent="-342900" algn="l">
              <a:lnSpc>
                <a:spcPct val="90000"/>
              </a:lnSpc>
              <a:spcBef>
                <a:spcPts val="1378"/>
              </a:spcBef>
              <a:spcAft>
                <a:spcPts val="0"/>
              </a:spcAft>
              <a:buClr>
                <a:schemeClr val="dk1"/>
              </a:buClr>
              <a:buSzPts val="1800"/>
              <a:buChar char="•"/>
              <a:defRPr/>
            </a:lvl5pPr>
            <a:lvl6pPr marL="2743200" lvl="5" indent="-342900" algn="l">
              <a:lnSpc>
                <a:spcPct val="90000"/>
              </a:lnSpc>
              <a:spcBef>
                <a:spcPts val="1378"/>
              </a:spcBef>
              <a:spcAft>
                <a:spcPts val="0"/>
              </a:spcAft>
              <a:buClr>
                <a:schemeClr val="dk1"/>
              </a:buClr>
              <a:buSzPts val="1800"/>
              <a:buChar char="•"/>
              <a:defRPr/>
            </a:lvl6pPr>
            <a:lvl7pPr marL="3200400" lvl="6" indent="-342900" algn="l">
              <a:lnSpc>
                <a:spcPct val="90000"/>
              </a:lnSpc>
              <a:spcBef>
                <a:spcPts val="1378"/>
              </a:spcBef>
              <a:spcAft>
                <a:spcPts val="0"/>
              </a:spcAft>
              <a:buClr>
                <a:schemeClr val="dk1"/>
              </a:buClr>
              <a:buSzPts val="1800"/>
              <a:buChar char="•"/>
              <a:defRPr/>
            </a:lvl7pPr>
            <a:lvl8pPr marL="3657600" lvl="7" indent="-342900" algn="l">
              <a:lnSpc>
                <a:spcPct val="90000"/>
              </a:lnSpc>
              <a:spcBef>
                <a:spcPts val="1378"/>
              </a:spcBef>
              <a:spcAft>
                <a:spcPts val="0"/>
              </a:spcAft>
              <a:buClr>
                <a:schemeClr val="dk1"/>
              </a:buClr>
              <a:buSzPts val="1800"/>
              <a:buChar char="•"/>
              <a:defRPr/>
            </a:lvl8pPr>
            <a:lvl9pPr marL="4114800" lvl="8" indent="-342900" algn="l">
              <a:lnSpc>
                <a:spcPct val="90000"/>
              </a:lnSpc>
              <a:spcBef>
                <a:spcPts val="1378"/>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732498" y="33366432"/>
            <a:ext cx="5669994" cy="19166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8347492" y="33366432"/>
            <a:ext cx="8504992" cy="191665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7797483" y="33366432"/>
            <a:ext cx="5669994" cy="191665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1889998" y="5891626"/>
            <a:ext cx="21419979" cy="1253324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6535"/>
              <a:buFont typeface="Calibri"/>
              <a:buNone/>
              <a:defRPr sz="165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
          <p:cNvSpPr txBox="1">
            <a:spLocks noGrp="1"/>
          </p:cNvSpPr>
          <p:nvPr>
            <p:ph type="subTitle" idx="1"/>
          </p:nvPr>
        </p:nvSpPr>
        <p:spPr>
          <a:xfrm>
            <a:off x="3149997" y="18908198"/>
            <a:ext cx="18899981" cy="869160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756"/>
              </a:spcBef>
              <a:spcAft>
                <a:spcPts val="0"/>
              </a:spcAft>
              <a:buClr>
                <a:schemeClr val="dk1"/>
              </a:buClr>
              <a:buSzPts val="6614"/>
              <a:buNone/>
              <a:defRPr sz="6614"/>
            </a:lvl1pPr>
            <a:lvl2pPr lvl="1" algn="ctr">
              <a:lnSpc>
                <a:spcPct val="90000"/>
              </a:lnSpc>
              <a:spcBef>
                <a:spcPts val="1378"/>
              </a:spcBef>
              <a:spcAft>
                <a:spcPts val="0"/>
              </a:spcAft>
              <a:buClr>
                <a:schemeClr val="dk1"/>
              </a:buClr>
              <a:buSzPts val="5512"/>
              <a:buNone/>
              <a:defRPr sz="5512"/>
            </a:lvl2pPr>
            <a:lvl3pPr lvl="2" algn="ctr">
              <a:lnSpc>
                <a:spcPct val="90000"/>
              </a:lnSpc>
              <a:spcBef>
                <a:spcPts val="1378"/>
              </a:spcBef>
              <a:spcAft>
                <a:spcPts val="0"/>
              </a:spcAft>
              <a:buClr>
                <a:schemeClr val="dk1"/>
              </a:buClr>
              <a:buSzPts val="4961"/>
              <a:buNone/>
              <a:defRPr sz="4961"/>
            </a:lvl3pPr>
            <a:lvl4pPr lvl="3" algn="ctr">
              <a:lnSpc>
                <a:spcPct val="90000"/>
              </a:lnSpc>
              <a:spcBef>
                <a:spcPts val="1378"/>
              </a:spcBef>
              <a:spcAft>
                <a:spcPts val="0"/>
              </a:spcAft>
              <a:buClr>
                <a:schemeClr val="dk1"/>
              </a:buClr>
              <a:buSzPts val="4409"/>
              <a:buNone/>
              <a:defRPr sz="4409"/>
            </a:lvl4pPr>
            <a:lvl5pPr lvl="4" algn="ctr">
              <a:lnSpc>
                <a:spcPct val="90000"/>
              </a:lnSpc>
              <a:spcBef>
                <a:spcPts val="1378"/>
              </a:spcBef>
              <a:spcAft>
                <a:spcPts val="0"/>
              </a:spcAft>
              <a:buClr>
                <a:schemeClr val="dk1"/>
              </a:buClr>
              <a:buSzPts val="4409"/>
              <a:buNone/>
              <a:defRPr sz="4409"/>
            </a:lvl5pPr>
            <a:lvl6pPr lvl="5" algn="ctr">
              <a:lnSpc>
                <a:spcPct val="90000"/>
              </a:lnSpc>
              <a:spcBef>
                <a:spcPts val="1378"/>
              </a:spcBef>
              <a:spcAft>
                <a:spcPts val="0"/>
              </a:spcAft>
              <a:buClr>
                <a:schemeClr val="dk1"/>
              </a:buClr>
              <a:buSzPts val="4409"/>
              <a:buNone/>
              <a:defRPr sz="4409"/>
            </a:lvl6pPr>
            <a:lvl7pPr lvl="6" algn="ctr">
              <a:lnSpc>
                <a:spcPct val="90000"/>
              </a:lnSpc>
              <a:spcBef>
                <a:spcPts val="1378"/>
              </a:spcBef>
              <a:spcAft>
                <a:spcPts val="0"/>
              </a:spcAft>
              <a:buClr>
                <a:schemeClr val="dk1"/>
              </a:buClr>
              <a:buSzPts val="4409"/>
              <a:buNone/>
              <a:defRPr sz="4409"/>
            </a:lvl7pPr>
            <a:lvl8pPr lvl="7" algn="ctr">
              <a:lnSpc>
                <a:spcPct val="90000"/>
              </a:lnSpc>
              <a:spcBef>
                <a:spcPts val="1378"/>
              </a:spcBef>
              <a:spcAft>
                <a:spcPts val="0"/>
              </a:spcAft>
              <a:buClr>
                <a:schemeClr val="dk1"/>
              </a:buClr>
              <a:buSzPts val="4409"/>
              <a:buNone/>
              <a:defRPr sz="4409"/>
            </a:lvl8pPr>
            <a:lvl9pPr lvl="8" algn="ctr">
              <a:lnSpc>
                <a:spcPct val="90000"/>
              </a:lnSpc>
              <a:spcBef>
                <a:spcPts val="1378"/>
              </a:spcBef>
              <a:spcAft>
                <a:spcPts val="0"/>
              </a:spcAft>
              <a:buClr>
                <a:schemeClr val="dk1"/>
              </a:buClr>
              <a:buSzPts val="4409"/>
              <a:buNone/>
              <a:defRPr sz="4409"/>
            </a:lvl9pPr>
          </a:lstStyle>
          <a:p>
            <a:endParaRPr/>
          </a:p>
        </p:txBody>
      </p:sp>
      <p:sp>
        <p:nvSpPr>
          <p:cNvPr id="19" name="Google Shape;19;p4"/>
          <p:cNvSpPr txBox="1">
            <a:spLocks noGrp="1"/>
          </p:cNvSpPr>
          <p:nvPr>
            <p:ph type="dt" idx="10"/>
          </p:nvPr>
        </p:nvSpPr>
        <p:spPr>
          <a:xfrm>
            <a:off x="1732498" y="33366432"/>
            <a:ext cx="5669994" cy="19166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ftr" idx="11"/>
          </p:nvPr>
        </p:nvSpPr>
        <p:spPr>
          <a:xfrm>
            <a:off x="8347492" y="33366432"/>
            <a:ext cx="8504992" cy="191665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sldNum" idx="12"/>
          </p:nvPr>
        </p:nvSpPr>
        <p:spPr>
          <a:xfrm>
            <a:off x="17797483" y="33366432"/>
            <a:ext cx="5669994" cy="191665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732499" y="1916661"/>
            <a:ext cx="21734978" cy="69582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1732499" y="9583264"/>
            <a:ext cx="21734978" cy="22841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56"/>
              </a:spcBef>
              <a:spcAft>
                <a:spcPts val="0"/>
              </a:spcAft>
              <a:buClr>
                <a:schemeClr val="dk1"/>
              </a:buClr>
              <a:buSzPts val="1800"/>
              <a:buChar char="•"/>
              <a:defRPr/>
            </a:lvl1pPr>
            <a:lvl2pPr marL="914400" lvl="1" indent="-342900" algn="l">
              <a:lnSpc>
                <a:spcPct val="90000"/>
              </a:lnSpc>
              <a:spcBef>
                <a:spcPts val="1378"/>
              </a:spcBef>
              <a:spcAft>
                <a:spcPts val="0"/>
              </a:spcAft>
              <a:buClr>
                <a:schemeClr val="dk1"/>
              </a:buClr>
              <a:buSzPts val="1800"/>
              <a:buChar char="•"/>
              <a:defRPr/>
            </a:lvl2pPr>
            <a:lvl3pPr marL="1371600" lvl="2" indent="-342900" algn="l">
              <a:lnSpc>
                <a:spcPct val="90000"/>
              </a:lnSpc>
              <a:spcBef>
                <a:spcPts val="1378"/>
              </a:spcBef>
              <a:spcAft>
                <a:spcPts val="0"/>
              </a:spcAft>
              <a:buClr>
                <a:schemeClr val="dk1"/>
              </a:buClr>
              <a:buSzPts val="1800"/>
              <a:buChar char="•"/>
              <a:defRPr/>
            </a:lvl3pPr>
            <a:lvl4pPr marL="1828800" lvl="3" indent="-342900" algn="l">
              <a:lnSpc>
                <a:spcPct val="90000"/>
              </a:lnSpc>
              <a:spcBef>
                <a:spcPts val="1378"/>
              </a:spcBef>
              <a:spcAft>
                <a:spcPts val="0"/>
              </a:spcAft>
              <a:buClr>
                <a:schemeClr val="dk1"/>
              </a:buClr>
              <a:buSzPts val="1800"/>
              <a:buChar char="•"/>
              <a:defRPr/>
            </a:lvl4pPr>
            <a:lvl5pPr marL="2286000" lvl="4" indent="-342900" algn="l">
              <a:lnSpc>
                <a:spcPct val="90000"/>
              </a:lnSpc>
              <a:spcBef>
                <a:spcPts val="1378"/>
              </a:spcBef>
              <a:spcAft>
                <a:spcPts val="0"/>
              </a:spcAft>
              <a:buClr>
                <a:schemeClr val="dk1"/>
              </a:buClr>
              <a:buSzPts val="1800"/>
              <a:buChar char="•"/>
              <a:defRPr/>
            </a:lvl5pPr>
            <a:lvl6pPr marL="2743200" lvl="5" indent="-342900" algn="l">
              <a:lnSpc>
                <a:spcPct val="90000"/>
              </a:lnSpc>
              <a:spcBef>
                <a:spcPts val="1378"/>
              </a:spcBef>
              <a:spcAft>
                <a:spcPts val="0"/>
              </a:spcAft>
              <a:buClr>
                <a:schemeClr val="dk1"/>
              </a:buClr>
              <a:buSzPts val="1800"/>
              <a:buChar char="•"/>
              <a:defRPr/>
            </a:lvl6pPr>
            <a:lvl7pPr marL="3200400" lvl="6" indent="-342900" algn="l">
              <a:lnSpc>
                <a:spcPct val="90000"/>
              </a:lnSpc>
              <a:spcBef>
                <a:spcPts val="1378"/>
              </a:spcBef>
              <a:spcAft>
                <a:spcPts val="0"/>
              </a:spcAft>
              <a:buClr>
                <a:schemeClr val="dk1"/>
              </a:buClr>
              <a:buSzPts val="1800"/>
              <a:buChar char="•"/>
              <a:defRPr/>
            </a:lvl7pPr>
            <a:lvl8pPr marL="3657600" lvl="7" indent="-342900" algn="l">
              <a:lnSpc>
                <a:spcPct val="90000"/>
              </a:lnSpc>
              <a:spcBef>
                <a:spcPts val="1378"/>
              </a:spcBef>
              <a:spcAft>
                <a:spcPts val="0"/>
              </a:spcAft>
              <a:buClr>
                <a:schemeClr val="dk1"/>
              </a:buClr>
              <a:buSzPts val="1800"/>
              <a:buChar char="•"/>
              <a:defRPr/>
            </a:lvl8pPr>
            <a:lvl9pPr marL="4114800" lvl="8" indent="-342900" algn="l">
              <a:lnSpc>
                <a:spcPct val="90000"/>
              </a:lnSpc>
              <a:spcBef>
                <a:spcPts val="1378"/>
              </a:spcBef>
              <a:spcAft>
                <a:spcPts val="0"/>
              </a:spcAft>
              <a:buClr>
                <a:schemeClr val="dk1"/>
              </a:buClr>
              <a:buSzPts val="1800"/>
              <a:buChar char="•"/>
              <a:defRPr/>
            </a:lvl9pPr>
          </a:lstStyle>
          <a:p>
            <a:endParaRPr/>
          </a:p>
        </p:txBody>
      </p:sp>
      <p:sp>
        <p:nvSpPr>
          <p:cNvPr id="25" name="Google Shape;25;p5"/>
          <p:cNvSpPr txBox="1">
            <a:spLocks noGrp="1"/>
          </p:cNvSpPr>
          <p:nvPr>
            <p:ph type="dt" idx="10"/>
          </p:nvPr>
        </p:nvSpPr>
        <p:spPr>
          <a:xfrm>
            <a:off x="1732498" y="33366432"/>
            <a:ext cx="5669994" cy="19166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ftr" idx="11"/>
          </p:nvPr>
        </p:nvSpPr>
        <p:spPr>
          <a:xfrm>
            <a:off x="8347492" y="33366432"/>
            <a:ext cx="8504992" cy="191665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sldNum" idx="12"/>
          </p:nvPr>
        </p:nvSpPr>
        <p:spPr>
          <a:xfrm>
            <a:off x="17797483" y="33366432"/>
            <a:ext cx="5669994" cy="191665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719375" y="8974945"/>
            <a:ext cx="21734978" cy="1497488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6535"/>
              <a:buFont typeface="Calibri"/>
              <a:buNone/>
              <a:defRPr sz="165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1719375" y="24091502"/>
            <a:ext cx="21734978" cy="78749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756"/>
              </a:spcBef>
              <a:spcAft>
                <a:spcPts val="0"/>
              </a:spcAft>
              <a:buClr>
                <a:schemeClr val="dk1"/>
              </a:buClr>
              <a:buSzPts val="6614"/>
              <a:buNone/>
              <a:defRPr sz="6614">
                <a:solidFill>
                  <a:schemeClr val="dk1"/>
                </a:solidFill>
              </a:defRPr>
            </a:lvl1pPr>
            <a:lvl2pPr marL="914400" lvl="1" indent="-228600" algn="l">
              <a:lnSpc>
                <a:spcPct val="90000"/>
              </a:lnSpc>
              <a:spcBef>
                <a:spcPts val="1378"/>
              </a:spcBef>
              <a:spcAft>
                <a:spcPts val="0"/>
              </a:spcAft>
              <a:buClr>
                <a:srgbClr val="888888"/>
              </a:buClr>
              <a:buSzPts val="5512"/>
              <a:buNone/>
              <a:defRPr sz="5512">
                <a:solidFill>
                  <a:srgbClr val="888888"/>
                </a:solidFill>
              </a:defRPr>
            </a:lvl2pPr>
            <a:lvl3pPr marL="1371600" lvl="2" indent="-228600" algn="l">
              <a:lnSpc>
                <a:spcPct val="90000"/>
              </a:lnSpc>
              <a:spcBef>
                <a:spcPts val="1378"/>
              </a:spcBef>
              <a:spcAft>
                <a:spcPts val="0"/>
              </a:spcAft>
              <a:buClr>
                <a:srgbClr val="888888"/>
              </a:buClr>
              <a:buSzPts val="4961"/>
              <a:buNone/>
              <a:defRPr sz="4961">
                <a:solidFill>
                  <a:srgbClr val="888888"/>
                </a:solidFill>
              </a:defRPr>
            </a:lvl3pPr>
            <a:lvl4pPr marL="1828800" lvl="3" indent="-228600" algn="l">
              <a:lnSpc>
                <a:spcPct val="90000"/>
              </a:lnSpc>
              <a:spcBef>
                <a:spcPts val="1378"/>
              </a:spcBef>
              <a:spcAft>
                <a:spcPts val="0"/>
              </a:spcAft>
              <a:buClr>
                <a:srgbClr val="888888"/>
              </a:buClr>
              <a:buSzPts val="4409"/>
              <a:buNone/>
              <a:defRPr sz="4409">
                <a:solidFill>
                  <a:srgbClr val="888888"/>
                </a:solidFill>
              </a:defRPr>
            </a:lvl4pPr>
            <a:lvl5pPr marL="2286000" lvl="4" indent="-228600" algn="l">
              <a:lnSpc>
                <a:spcPct val="90000"/>
              </a:lnSpc>
              <a:spcBef>
                <a:spcPts val="1378"/>
              </a:spcBef>
              <a:spcAft>
                <a:spcPts val="0"/>
              </a:spcAft>
              <a:buClr>
                <a:srgbClr val="888888"/>
              </a:buClr>
              <a:buSzPts val="4409"/>
              <a:buNone/>
              <a:defRPr sz="4409">
                <a:solidFill>
                  <a:srgbClr val="888888"/>
                </a:solidFill>
              </a:defRPr>
            </a:lvl5pPr>
            <a:lvl6pPr marL="2743200" lvl="5" indent="-228600" algn="l">
              <a:lnSpc>
                <a:spcPct val="90000"/>
              </a:lnSpc>
              <a:spcBef>
                <a:spcPts val="1378"/>
              </a:spcBef>
              <a:spcAft>
                <a:spcPts val="0"/>
              </a:spcAft>
              <a:buClr>
                <a:srgbClr val="888888"/>
              </a:buClr>
              <a:buSzPts val="4409"/>
              <a:buNone/>
              <a:defRPr sz="4409">
                <a:solidFill>
                  <a:srgbClr val="888888"/>
                </a:solidFill>
              </a:defRPr>
            </a:lvl6pPr>
            <a:lvl7pPr marL="3200400" lvl="6" indent="-228600" algn="l">
              <a:lnSpc>
                <a:spcPct val="90000"/>
              </a:lnSpc>
              <a:spcBef>
                <a:spcPts val="1378"/>
              </a:spcBef>
              <a:spcAft>
                <a:spcPts val="0"/>
              </a:spcAft>
              <a:buClr>
                <a:srgbClr val="888888"/>
              </a:buClr>
              <a:buSzPts val="4409"/>
              <a:buNone/>
              <a:defRPr sz="4409">
                <a:solidFill>
                  <a:srgbClr val="888888"/>
                </a:solidFill>
              </a:defRPr>
            </a:lvl7pPr>
            <a:lvl8pPr marL="3657600" lvl="7" indent="-228600" algn="l">
              <a:lnSpc>
                <a:spcPct val="90000"/>
              </a:lnSpc>
              <a:spcBef>
                <a:spcPts val="1378"/>
              </a:spcBef>
              <a:spcAft>
                <a:spcPts val="0"/>
              </a:spcAft>
              <a:buClr>
                <a:srgbClr val="888888"/>
              </a:buClr>
              <a:buSzPts val="4409"/>
              <a:buNone/>
              <a:defRPr sz="4409">
                <a:solidFill>
                  <a:srgbClr val="888888"/>
                </a:solidFill>
              </a:defRPr>
            </a:lvl8pPr>
            <a:lvl9pPr marL="4114800" lvl="8" indent="-228600" algn="l">
              <a:lnSpc>
                <a:spcPct val="90000"/>
              </a:lnSpc>
              <a:spcBef>
                <a:spcPts val="1378"/>
              </a:spcBef>
              <a:spcAft>
                <a:spcPts val="0"/>
              </a:spcAft>
              <a:buClr>
                <a:srgbClr val="888888"/>
              </a:buClr>
              <a:buSzPts val="4409"/>
              <a:buNone/>
              <a:defRPr sz="4409">
                <a:solidFill>
                  <a:srgbClr val="888888"/>
                </a:solidFill>
              </a:defRPr>
            </a:lvl9pPr>
          </a:lstStyle>
          <a:p>
            <a:endParaRPr/>
          </a:p>
        </p:txBody>
      </p:sp>
      <p:sp>
        <p:nvSpPr>
          <p:cNvPr id="31" name="Google Shape;31;p6"/>
          <p:cNvSpPr txBox="1">
            <a:spLocks noGrp="1"/>
          </p:cNvSpPr>
          <p:nvPr>
            <p:ph type="dt" idx="10"/>
          </p:nvPr>
        </p:nvSpPr>
        <p:spPr>
          <a:xfrm>
            <a:off x="1732498" y="33366432"/>
            <a:ext cx="5669994" cy="19166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ftr" idx="11"/>
          </p:nvPr>
        </p:nvSpPr>
        <p:spPr>
          <a:xfrm>
            <a:off x="8347492" y="33366432"/>
            <a:ext cx="8504992" cy="191665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sldNum" idx="12"/>
          </p:nvPr>
        </p:nvSpPr>
        <p:spPr>
          <a:xfrm>
            <a:off x="17797483" y="33366432"/>
            <a:ext cx="5669994" cy="191665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1732499" y="1916661"/>
            <a:ext cx="21734978" cy="69582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
          <p:cNvSpPr txBox="1">
            <a:spLocks noGrp="1"/>
          </p:cNvSpPr>
          <p:nvPr>
            <p:ph type="body" idx="1"/>
          </p:nvPr>
        </p:nvSpPr>
        <p:spPr>
          <a:xfrm>
            <a:off x="1732498" y="9583264"/>
            <a:ext cx="10709989" cy="22841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56"/>
              </a:spcBef>
              <a:spcAft>
                <a:spcPts val="0"/>
              </a:spcAft>
              <a:buClr>
                <a:schemeClr val="dk1"/>
              </a:buClr>
              <a:buSzPts val="1800"/>
              <a:buChar char="•"/>
              <a:defRPr/>
            </a:lvl1pPr>
            <a:lvl2pPr marL="914400" lvl="1" indent="-342900" algn="l">
              <a:lnSpc>
                <a:spcPct val="90000"/>
              </a:lnSpc>
              <a:spcBef>
                <a:spcPts val="1378"/>
              </a:spcBef>
              <a:spcAft>
                <a:spcPts val="0"/>
              </a:spcAft>
              <a:buClr>
                <a:schemeClr val="dk1"/>
              </a:buClr>
              <a:buSzPts val="1800"/>
              <a:buChar char="•"/>
              <a:defRPr/>
            </a:lvl2pPr>
            <a:lvl3pPr marL="1371600" lvl="2" indent="-342900" algn="l">
              <a:lnSpc>
                <a:spcPct val="90000"/>
              </a:lnSpc>
              <a:spcBef>
                <a:spcPts val="1378"/>
              </a:spcBef>
              <a:spcAft>
                <a:spcPts val="0"/>
              </a:spcAft>
              <a:buClr>
                <a:schemeClr val="dk1"/>
              </a:buClr>
              <a:buSzPts val="1800"/>
              <a:buChar char="•"/>
              <a:defRPr/>
            </a:lvl3pPr>
            <a:lvl4pPr marL="1828800" lvl="3" indent="-342900" algn="l">
              <a:lnSpc>
                <a:spcPct val="90000"/>
              </a:lnSpc>
              <a:spcBef>
                <a:spcPts val="1378"/>
              </a:spcBef>
              <a:spcAft>
                <a:spcPts val="0"/>
              </a:spcAft>
              <a:buClr>
                <a:schemeClr val="dk1"/>
              </a:buClr>
              <a:buSzPts val="1800"/>
              <a:buChar char="•"/>
              <a:defRPr/>
            </a:lvl4pPr>
            <a:lvl5pPr marL="2286000" lvl="4" indent="-342900" algn="l">
              <a:lnSpc>
                <a:spcPct val="90000"/>
              </a:lnSpc>
              <a:spcBef>
                <a:spcPts val="1378"/>
              </a:spcBef>
              <a:spcAft>
                <a:spcPts val="0"/>
              </a:spcAft>
              <a:buClr>
                <a:schemeClr val="dk1"/>
              </a:buClr>
              <a:buSzPts val="1800"/>
              <a:buChar char="•"/>
              <a:defRPr/>
            </a:lvl5pPr>
            <a:lvl6pPr marL="2743200" lvl="5" indent="-342900" algn="l">
              <a:lnSpc>
                <a:spcPct val="90000"/>
              </a:lnSpc>
              <a:spcBef>
                <a:spcPts val="1378"/>
              </a:spcBef>
              <a:spcAft>
                <a:spcPts val="0"/>
              </a:spcAft>
              <a:buClr>
                <a:schemeClr val="dk1"/>
              </a:buClr>
              <a:buSzPts val="1800"/>
              <a:buChar char="•"/>
              <a:defRPr/>
            </a:lvl6pPr>
            <a:lvl7pPr marL="3200400" lvl="6" indent="-342900" algn="l">
              <a:lnSpc>
                <a:spcPct val="90000"/>
              </a:lnSpc>
              <a:spcBef>
                <a:spcPts val="1378"/>
              </a:spcBef>
              <a:spcAft>
                <a:spcPts val="0"/>
              </a:spcAft>
              <a:buClr>
                <a:schemeClr val="dk1"/>
              </a:buClr>
              <a:buSzPts val="1800"/>
              <a:buChar char="•"/>
              <a:defRPr/>
            </a:lvl7pPr>
            <a:lvl8pPr marL="3657600" lvl="7" indent="-342900" algn="l">
              <a:lnSpc>
                <a:spcPct val="90000"/>
              </a:lnSpc>
              <a:spcBef>
                <a:spcPts val="1378"/>
              </a:spcBef>
              <a:spcAft>
                <a:spcPts val="0"/>
              </a:spcAft>
              <a:buClr>
                <a:schemeClr val="dk1"/>
              </a:buClr>
              <a:buSzPts val="1800"/>
              <a:buChar char="•"/>
              <a:defRPr/>
            </a:lvl8pPr>
            <a:lvl9pPr marL="4114800" lvl="8" indent="-342900" algn="l">
              <a:lnSpc>
                <a:spcPct val="90000"/>
              </a:lnSpc>
              <a:spcBef>
                <a:spcPts val="1378"/>
              </a:spcBef>
              <a:spcAft>
                <a:spcPts val="0"/>
              </a:spcAft>
              <a:buClr>
                <a:schemeClr val="dk1"/>
              </a:buClr>
              <a:buSzPts val="1800"/>
              <a:buChar char="•"/>
              <a:defRPr/>
            </a:lvl9pPr>
          </a:lstStyle>
          <a:p>
            <a:endParaRPr/>
          </a:p>
        </p:txBody>
      </p:sp>
      <p:sp>
        <p:nvSpPr>
          <p:cNvPr id="37" name="Google Shape;37;p7"/>
          <p:cNvSpPr txBox="1">
            <a:spLocks noGrp="1"/>
          </p:cNvSpPr>
          <p:nvPr>
            <p:ph type="body" idx="2"/>
          </p:nvPr>
        </p:nvSpPr>
        <p:spPr>
          <a:xfrm>
            <a:off x="12757488" y="9583264"/>
            <a:ext cx="10709989" cy="22841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56"/>
              </a:spcBef>
              <a:spcAft>
                <a:spcPts val="0"/>
              </a:spcAft>
              <a:buClr>
                <a:schemeClr val="dk1"/>
              </a:buClr>
              <a:buSzPts val="1800"/>
              <a:buChar char="•"/>
              <a:defRPr/>
            </a:lvl1pPr>
            <a:lvl2pPr marL="914400" lvl="1" indent="-342900" algn="l">
              <a:lnSpc>
                <a:spcPct val="90000"/>
              </a:lnSpc>
              <a:spcBef>
                <a:spcPts val="1378"/>
              </a:spcBef>
              <a:spcAft>
                <a:spcPts val="0"/>
              </a:spcAft>
              <a:buClr>
                <a:schemeClr val="dk1"/>
              </a:buClr>
              <a:buSzPts val="1800"/>
              <a:buChar char="•"/>
              <a:defRPr/>
            </a:lvl2pPr>
            <a:lvl3pPr marL="1371600" lvl="2" indent="-342900" algn="l">
              <a:lnSpc>
                <a:spcPct val="90000"/>
              </a:lnSpc>
              <a:spcBef>
                <a:spcPts val="1378"/>
              </a:spcBef>
              <a:spcAft>
                <a:spcPts val="0"/>
              </a:spcAft>
              <a:buClr>
                <a:schemeClr val="dk1"/>
              </a:buClr>
              <a:buSzPts val="1800"/>
              <a:buChar char="•"/>
              <a:defRPr/>
            </a:lvl3pPr>
            <a:lvl4pPr marL="1828800" lvl="3" indent="-342900" algn="l">
              <a:lnSpc>
                <a:spcPct val="90000"/>
              </a:lnSpc>
              <a:spcBef>
                <a:spcPts val="1378"/>
              </a:spcBef>
              <a:spcAft>
                <a:spcPts val="0"/>
              </a:spcAft>
              <a:buClr>
                <a:schemeClr val="dk1"/>
              </a:buClr>
              <a:buSzPts val="1800"/>
              <a:buChar char="•"/>
              <a:defRPr/>
            </a:lvl4pPr>
            <a:lvl5pPr marL="2286000" lvl="4" indent="-342900" algn="l">
              <a:lnSpc>
                <a:spcPct val="90000"/>
              </a:lnSpc>
              <a:spcBef>
                <a:spcPts val="1378"/>
              </a:spcBef>
              <a:spcAft>
                <a:spcPts val="0"/>
              </a:spcAft>
              <a:buClr>
                <a:schemeClr val="dk1"/>
              </a:buClr>
              <a:buSzPts val="1800"/>
              <a:buChar char="•"/>
              <a:defRPr/>
            </a:lvl5pPr>
            <a:lvl6pPr marL="2743200" lvl="5" indent="-342900" algn="l">
              <a:lnSpc>
                <a:spcPct val="90000"/>
              </a:lnSpc>
              <a:spcBef>
                <a:spcPts val="1378"/>
              </a:spcBef>
              <a:spcAft>
                <a:spcPts val="0"/>
              </a:spcAft>
              <a:buClr>
                <a:schemeClr val="dk1"/>
              </a:buClr>
              <a:buSzPts val="1800"/>
              <a:buChar char="•"/>
              <a:defRPr/>
            </a:lvl6pPr>
            <a:lvl7pPr marL="3200400" lvl="6" indent="-342900" algn="l">
              <a:lnSpc>
                <a:spcPct val="90000"/>
              </a:lnSpc>
              <a:spcBef>
                <a:spcPts val="1378"/>
              </a:spcBef>
              <a:spcAft>
                <a:spcPts val="0"/>
              </a:spcAft>
              <a:buClr>
                <a:schemeClr val="dk1"/>
              </a:buClr>
              <a:buSzPts val="1800"/>
              <a:buChar char="•"/>
              <a:defRPr/>
            </a:lvl7pPr>
            <a:lvl8pPr marL="3657600" lvl="7" indent="-342900" algn="l">
              <a:lnSpc>
                <a:spcPct val="90000"/>
              </a:lnSpc>
              <a:spcBef>
                <a:spcPts val="1378"/>
              </a:spcBef>
              <a:spcAft>
                <a:spcPts val="0"/>
              </a:spcAft>
              <a:buClr>
                <a:schemeClr val="dk1"/>
              </a:buClr>
              <a:buSzPts val="1800"/>
              <a:buChar char="•"/>
              <a:defRPr/>
            </a:lvl8pPr>
            <a:lvl9pPr marL="4114800" lvl="8" indent="-342900" algn="l">
              <a:lnSpc>
                <a:spcPct val="90000"/>
              </a:lnSpc>
              <a:spcBef>
                <a:spcPts val="1378"/>
              </a:spcBef>
              <a:spcAft>
                <a:spcPts val="0"/>
              </a:spcAft>
              <a:buClr>
                <a:schemeClr val="dk1"/>
              </a:buClr>
              <a:buSzPts val="1800"/>
              <a:buChar char="•"/>
              <a:defRPr/>
            </a:lvl9pPr>
          </a:lstStyle>
          <a:p>
            <a:endParaRPr/>
          </a:p>
        </p:txBody>
      </p:sp>
      <p:sp>
        <p:nvSpPr>
          <p:cNvPr id="38" name="Google Shape;38;p7"/>
          <p:cNvSpPr txBox="1">
            <a:spLocks noGrp="1"/>
          </p:cNvSpPr>
          <p:nvPr>
            <p:ph type="dt" idx="10"/>
          </p:nvPr>
        </p:nvSpPr>
        <p:spPr>
          <a:xfrm>
            <a:off x="1732498" y="33366432"/>
            <a:ext cx="5669994" cy="19166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ftr" idx="11"/>
          </p:nvPr>
        </p:nvSpPr>
        <p:spPr>
          <a:xfrm>
            <a:off x="8347492" y="33366432"/>
            <a:ext cx="8504992" cy="191665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7"/>
          <p:cNvSpPr txBox="1">
            <a:spLocks noGrp="1"/>
          </p:cNvSpPr>
          <p:nvPr>
            <p:ph type="sldNum" idx="12"/>
          </p:nvPr>
        </p:nvSpPr>
        <p:spPr>
          <a:xfrm>
            <a:off x="17797483" y="33366432"/>
            <a:ext cx="5669994" cy="191665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735781" y="1916661"/>
            <a:ext cx="21734978" cy="69582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8"/>
          <p:cNvSpPr txBox="1">
            <a:spLocks noGrp="1"/>
          </p:cNvSpPr>
          <p:nvPr>
            <p:ph type="body" idx="1"/>
          </p:nvPr>
        </p:nvSpPr>
        <p:spPr>
          <a:xfrm>
            <a:off x="1735783" y="8824938"/>
            <a:ext cx="10660769" cy="432496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756"/>
              </a:spcBef>
              <a:spcAft>
                <a:spcPts val="0"/>
              </a:spcAft>
              <a:buClr>
                <a:schemeClr val="dk1"/>
              </a:buClr>
              <a:buSzPts val="6614"/>
              <a:buNone/>
              <a:defRPr sz="6614" b="1"/>
            </a:lvl1pPr>
            <a:lvl2pPr marL="914400" lvl="1" indent="-228600" algn="l">
              <a:lnSpc>
                <a:spcPct val="90000"/>
              </a:lnSpc>
              <a:spcBef>
                <a:spcPts val="1378"/>
              </a:spcBef>
              <a:spcAft>
                <a:spcPts val="0"/>
              </a:spcAft>
              <a:buClr>
                <a:schemeClr val="dk1"/>
              </a:buClr>
              <a:buSzPts val="5512"/>
              <a:buNone/>
              <a:defRPr sz="5512" b="1"/>
            </a:lvl2pPr>
            <a:lvl3pPr marL="1371600" lvl="2" indent="-228600" algn="l">
              <a:lnSpc>
                <a:spcPct val="90000"/>
              </a:lnSpc>
              <a:spcBef>
                <a:spcPts val="1378"/>
              </a:spcBef>
              <a:spcAft>
                <a:spcPts val="0"/>
              </a:spcAft>
              <a:buClr>
                <a:schemeClr val="dk1"/>
              </a:buClr>
              <a:buSzPts val="4961"/>
              <a:buNone/>
              <a:defRPr sz="4961" b="1"/>
            </a:lvl3pPr>
            <a:lvl4pPr marL="1828800" lvl="3" indent="-228600" algn="l">
              <a:lnSpc>
                <a:spcPct val="90000"/>
              </a:lnSpc>
              <a:spcBef>
                <a:spcPts val="1378"/>
              </a:spcBef>
              <a:spcAft>
                <a:spcPts val="0"/>
              </a:spcAft>
              <a:buClr>
                <a:schemeClr val="dk1"/>
              </a:buClr>
              <a:buSzPts val="4409"/>
              <a:buNone/>
              <a:defRPr sz="4409" b="1"/>
            </a:lvl4pPr>
            <a:lvl5pPr marL="2286000" lvl="4" indent="-228600" algn="l">
              <a:lnSpc>
                <a:spcPct val="90000"/>
              </a:lnSpc>
              <a:spcBef>
                <a:spcPts val="1378"/>
              </a:spcBef>
              <a:spcAft>
                <a:spcPts val="0"/>
              </a:spcAft>
              <a:buClr>
                <a:schemeClr val="dk1"/>
              </a:buClr>
              <a:buSzPts val="4409"/>
              <a:buNone/>
              <a:defRPr sz="4409" b="1"/>
            </a:lvl5pPr>
            <a:lvl6pPr marL="2743200" lvl="5" indent="-228600" algn="l">
              <a:lnSpc>
                <a:spcPct val="90000"/>
              </a:lnSpc>
              <a:spcBef>
                <a:spcPts val="1378"/>
              </a:spcBef>
              <a:spcAft>
                <a:spcPts val="0"/>
              </a:spcAft>
              <a:buClr>
                <a:schemeClr val="dk1"/>
              </a:buClr>
              <a:buSzPts val="4409"/>
              <a:buNone/>
              <a:defRPr sz="4409" b="1"/>
            </a:lvl6pPr>
            <a:lvl7pPr marL="3200400" lvl="6" indent="-228600" algn="l">
              <a:lnSpc>
                <a:spcPct val="90000"/>
              </a:lnSpc>
              <a:spcBef>
                <a:spcPts val="1378"/>
              </a:spcBef>
              <a:spcAft>
                <a:spcPts val="0"/>
              </a:spcAft>
              <a:buClr>
                <a:schemeClr val="dk1"/>
              </a:buClr>
              <a:buSzPts val="4409"/>
              <a:buNone/>
              <a:defRPr sz="4409" b="1"/>
            </a:lvl7pPr>
            <a:lvl8pPr marL="3657600" lvl="7" indent="-228600" algn="l">
              <a:lnSpc>
                <a:spcPct val="90000"/>
              </a:lnSpc>
              <a:spcBef>
                <a:spcPts val="1378"/>
              </a:spcBef>
              <a:spcAft>
                <a:spcPts val="0"/>
              </a:spcAft>
              <a:buClr>
                <a:schemeClr val="dk1"/>
              </a:buClr>
              <a:buSzPts val="4409"/>
              <a:buNone/>
              <a:defRPr sz="4409" b="1"/>
            </a:lvl8pPr>
            <a:lvl9pPr marL="4114800" lvl="8" indent="-228600" algn="l">
              <a:lnSpc>
                <a:spcPct val="90000"/>
              </a:lnSpc>
              <a:spcBef>
                <a:spcPts val="1378"/>
              </a:spcBef>
              <a:spcAft>
                <a:spcPts val="0"/>
              </a:spcAft>
              <a:buClr>
                <a:schemeClr val="dk1"/>
              </a:buClr>
              <a:buSzPts val="4409"/>
              <a:buNone/>
              <a:defRPr sz="4409" b="1"/>
            </a:lvl9pPr>
          </a:lstStyle>
          <a:p>
            <a:endParaRPr/>
          </a:p>
        </p:txBody>
      </p:sp>
      <p:sp>
        <p:nvSpPr>
          <p:cNvPr id="44" name="Google Shape;44;p8"/>
          <p:cNvSpPr txBox="1">
            <a:spLocks noGrp="1"/>
          </p:cNvSpPr>
          <p:nvPr>
            <p:ph type="body" idx="2"/>
          </p:nvPr>
        </p:nvSpPr>
        <p:spPr>
          <a:xfrm>
            <a:off x="1735783" y="13149904"/>
            <a:ext cx="10660769" cy="1934152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56"/>
              </a:spcBef>
              <a:spcAft>
                <a:spcPts val="0"/>
              </a:spcAft>
              <a:buClr>
                <a:schemeClr val="dk1"/>
              </a:buClr>
              <a:buSzPts val="1800"/>
              <a:buChar char="•"/>
              <a:defRPr/>
            </a:lvl1pPr>
            <a:lvl2pPr marL="914400" lvl="1" indent="-342900" algn="l">
              <a:lnSpc>
                <a:spcPct val="90000"/>
              </a:lnSpc>
              <a:spcBef>
                <a:spcPts val="1378"/>
              </a:spcBef>
              <a:spcAft>
                <a:spcPts val="0"/>
              </a:spcAft>
              <a:buClr>
                <a:schemeClr val="dk1"/>
              </a:buClr>
              <a:buSzPts val="1800"/>
              <a:buChar char="•"/>
              <a:defRPr/>
            </a:lvl2pPr>
            <a:lvl3pPr marL="1371600" lvl="2" indent="-342900" algn="l">
              <a:lnSpc>
                <a:spcPct val="90000"/>
              </a:lnSpc>
              <a:spcBef>
                <a:spcPts val="1378"/>
              </a:spcBef>
              <a:spcAft>
                <a:spcPts val="0"/>
              </a:spcAft>
              <a:buClr>
                <a:schemeClr val="dk1"/>
              </a:buClr>
              <a:buSzPts val="1800"/>
              <a:buChar char="•"/>
              <a:defRPr/>
            </a:lvl3pPr>
            <a:lvl4pPr marL="1828800" lvl="3" indent="-342900" algn="l">
              <a:lnSpc>
                <a:spcPct val="90000"/>
              </a:lnSpc>
              <a:spcBef>
                <a:spcPts val="1378"/>
              </a:spcBef>
              <a:spcAft>
                <a:spcPts val="0"/>
              </a:spcAft>
              <a:buClr>
                <a:schemeClr val="dk1"/>
              </a:buClr>
              <a:buSzPts val="1800"/>
              <a:buChar char="•"/>
              <a:defRPr/>
            </a:lvl4pPr>
            <a:lvl5pPr marL="2286000" lvl="4" indent="-342900" algn="l">
              <a:lnSpc>
                <a:spcPct val="90000"/>
              </a:lnSpc>
              <a:spcBef>
                <a:spcPts val="1378"/>
              </a:spcBef>
              <a:spcAft>
                <a:spcPts val="0"/>
              </a:spcAft>
              <a:buClr>
                <a:schemeClr val="dk1"/>
              </a:buClr>
              <a:buSzPts val="1800"/>
              <a:buChar char="•"/>
              <a:defRPr/>
            </a:lvl5pPr>
            <a:lvl6pPr marL="2743200" lvl="5" indent="-342900" algn="l">
              <a:lnSpc>
                <a:spcPct val="90000"/>
              </a:lnSpc>
              <a:spcBef>
                <a:spcPts val="1378"/>
              </a:spcBef>
              <a:spcAft>
                <a:spcPts val="0"/>
              </a:spcAft>
              <a:buClr>
                <a:schemeClr val="dk1"/>
              </a:buClr>
              <a:buSzPts val="1800"/>
              <a:buChar char="•"/>
              <a:defRPr/>
            </a:lvl6pPr>
            <a:lvl7pPr marL="3200400" lvl="6" indent="-342900" algn="l">
              <a:lnSpc>
                <a:spcPct val="90000"/>
              </a:lnSpc>
              <a:spcBef>
                <a:spcPts val="1378"/>
              </a:spcBef>
              <a:spcAft>
                <a:spcPts val="0"/>
              </a:spcAft>
              <a:buClr>
                <a:schemeClr val="dk1"/>
              </a:buClr>
              <a:buSzPts val="1800"/>
              <a:buChar char="•"/>
              <a:defRPr/>
            </a:lvl7pPr>
            <a:lvl8pPr marL="3657600" lvl="7" indent="-342900" algn="l">
              <a:lnSpc>
                <a:spcPct val="90000"/>
              </a:lnSpc>
              <a:spcBef>
                <a:spcPts val="1378"/>
              </a:spcBef>
              <a:spcAft>
                <a:spcPts val="0"/>
              </a:spcAft>
              <a:buClr>
                <a:schemeClr val="dk1"/>
              </a:buClr>
              <a:buSzPts val="1800"/>
              <a:buChar char="•"/>
              <a:defRPr/>
            </a:lvl8pPr>
            <a:lvl9pPr marL="4114800" lvl="8" indent="-342900" algn="l">
              <a:lnSpc>
                <a:spcPct val="90000"/>
              </a:lnSpc>
              <a:spcBef>
                <a:spcPts val="1378"/>
              </a:spcBef>
              <a:spcAft>
                <a:spcPts val="0"/>
              </a:spcAft>
              <a:buClr>
                <a:schemeClr val="dk1"/>
              </a:buClr>
              <a:buSzPts val="1800"/>
              <a:buChar char="•"/>
              <a:defRPr/>
            </a:lvl9pPr>
          </a:lstStyle>
          <a:p>
            <a:endParaRPr/>
          </a:p>
        </p:txBody>
      </p:sp>
      <p:sp>
        <p:nvSpPr>
          <p:cNvPr id="45" name="Google Shape;45;p8"/>
          <p:cNvSpPr txBox="1">
            <a:spLocks noGrp="1"/>
          </p:cNvSpPr>
          <p:nvPr>
            <p:ph type="body" idx="3"/>
          </p:nvPr>
        </p:nvSpPr>
        <p:spPr>
          <a:xfrm>
            <a:off x="12757489" y="8824938"/>
            <a:ext cx="10713272" cy="432496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756"/>
              </a:spcBef>
              <a:spcAft>
                <a:spcPts val="0"/>
              </a:spcAft>
              <a:buClr>
                <a:schemeClr val="dk1"/>
              </a:buClr>
              <a:buSzPts val="6614"/>
              <a:buNone/>
              <a:defRPr sz="6614" b="1"/>
            </a:lvl1pPr>
            <a:lvl2pPr marL="914400" lvl="1" indent="-228600" algn="l">
              <a:lnSpc>
                <a:spcPct val="90000"/>
              </a:lnSpc>
              <a:spcBef>
                <a:spcPts val="1378"/>
              </a:spcBef>
              <a:spcAft>
                <a:spcPts val="0"/>
              </a:spcAft>
              <a:buClr>
                <a:schemeClr val="dk1"/>
              </a:buClr>
              <a:buSzPts val="5512"/>
              <a:buNone/>
              <a:defRPr sz="5512" b="1"/>
            </a:lvl2pPr>
            <a:lvl3pPr marL="1371600" lvl="2" indent="-228600" algn="l">
              <a:lnSpc>
                <a:spcPct val="90000"/>
              </a:lnSpc>
              <a:spcBef>
                <a:spcPts val="1378"/>
              </a:spcBef>
              <a:spcAft>
                <a:spcPts val="0"/>
              </a:spcAft>
              <a:buClr>
                <a:schemeClr val="dk1"/>
              </a:buClr>
              <a:buSzPts val="4961"/>
              <a:buNone/>
              <a:defRPr sz="4961" b="1"/>
            </a:lvl3pPr>
            <a:lvl4pPr marL="1828800" lvl="3" indent="-228600" algn="l">
              <a:lnSpc>
                <a:spcPct val="90000"/>
              </a:lnSpc>
              <a:spcBef>
                <a:spcPts val="1378"/>
              </a:spcBef>
              <a:spcAft>
                <a:spcPts val="0"/>
              </a:spcAft>
              <a:buClr>
                <a:schemeClr val="dk1"/>
              </a:buClr>
              <a:buSzPts val="4409"/>
              <a:buNone/>
              <a:defRPr sz="4409" b="1"/>
            </a:lvl4pPr>
            <a:lvl5pPr marL="2286000" lvl="4" indent="-228600" algn="l">
              <a:lnSpc>
                <a:spcPct val="90000"/>
              </a:lnSpc>
              <a:spcBef>
                <a:spcPts val="1378"/>
              </a:spcBef>
              <a:spcAft>
                <a:spcPts val="0"/>
              </a:spcAft>
              <a:buClr>
                <a:schemeClr val="dk1"/>
              </a:buClr>
              <a:buSzPts val="4409"/>
              <a:buNone/>
              <a:defRPr sz="4409" b="1"/>
            </a:lvl5pPr>
            <a:lvl6pPr marL="2743200" lvl="5" indent="-228600" algn="l">
              <a:lnSpc>
                <a:spcPct val="90000"/>
              </a:lnSpc>
              <a:spcBef>
                <a:spcPts val="1378"/>
              </a:spcBef>
              <a:spcAft>
                <a:spcPts val="0"/>
              </a:spcAft>
              <a:buClr>
                <a:schemeClr val="dk1"/>
              </a:buClr>
              <a:buSzPts val="4409"/>
              <a:buNone/>
              <a:defRPr sz="4409" b="1"/>
            </a:lvl6pPr>
            <a:lvl7pPr marL="3200400" lvl="6" indent="-228600" algn="l">
              <a:lnSpc>
                <a:spcPct val="90000"/>
              </a:lnSpc>
              <a:spcBef>
                <a:spcPts val="1378"/>
              </a:spcBef>
              <a:spcAft>
                <a:spcPts val="0"/>
              </a:spcAft>
              <a:buClr>
                <a:schemeClr val="dk1"/>
              </a:buClr>
              <a:buSzPts val="4409"/>
              <a:buNone/>
              <a:defRPr sz="4409" b="1"/>
            </a:lvl7pPr>
            <a:lvl8pPr marL="3657600" lvl="7" indent="-228600" algn="l">
              <a:lnSpc>
                <a:spcPct val="90000"/>
              </a:lnSpc>
              <a:spcBef>
                <a:spcPts val="1378"/>
              </a:spcBef>
              <a:spcAft>
                <a:spcPts val="0"/>
              </a:spcAft>
              <a:buClr>
                <a:schemeClr val="dk1"/>
              </a:buClr>
              <a:buSzPts val="4409"/>
              <a:buNone/>
              <a:defRPr sz="4409" b="1"/>
            </a:lvl8pPr>
            <a:lvl9pPr marL="4114800" lvl="8" indent="-228600" algn="l">
              <a:lnSpc>
                <a:spcPct val="90000"/>
              </a:lnSpc>
              <a:spcBef>
                <a:spcPts val="1378"/>
              </a:spcBef>
              <a:spcAft>
                <a:spcPts val="0"/>
              </a:spcAft>
              <a:buClr>
                <a:schemeClr val="dk1"/>
              </a:buClr>
              <a:buSzPts val="4409"/>
              <a:buNone/>
              <a:defRPr sz="4409" b="1"/>
            </a:lvl9pPr>
          </a:lstStyle>
          <a:p>
            <a:endParaRPr/>
          </a:p>
        </p:txBody>
      </p:sp>
      <p:sp>
        <p:nvSpPr>
          <p:cNvPr id="46" name="Google Shape;46;p8"/>
          <p:cNvSpPr txBox="1">
            <a:spLocks noGrp="1"/>
          </p:cNvSpPr>
          <p:nvPr>
            <p:ph type="body" idx="4"/>
          </p:nvPr>
        </p:nvSpPr>
        <p:spPr>
          <a:xfrm>
            <a:off x="12757489" y="13149904"/>
            <a:ext cx="10713272" cy="1934152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756"/>
              </a:spcBef>
              <a:spcAft>
                <a:spcPts val="0"/>
              </a:spcAft>
              <a:buClr>
                <a:schemeClr val="dk1"/>
              </a:buClr>
              <a:buSzPts val="1800"/>
              <a:buChar char="•"/>
              <a:defRPr/>
            </a:lvl1pPr>
            <a:lvl2pPr marL="914400" lvl="1" indent="-342900" algn="l">
              <a:lnSpc>
                <a:spcPct val="90000"/>
              </a:lnSpc>
              <a:spcBef>
                <a:spcPts val="1378"/>
              </a:spcBef>
              <a:spcAft>
                <a:spcPts val="0"/>
              </a:spcAft>
              <a:buClr>
                <a:schemeClr val="dk1"/>
              </a:buClr>
              <a:buSzPts val="1800"/>
              <a:buChar char="•"/>
              <a:defRPr/>
            </a:lvl2pPr>
            <a:lvl3pPr marL="1371600" lvl="2" indent="-342900" algn="l">
              <a:lnSpc>
                <a:spcPct val="90000"/>
              </a:lnSpc>
              <a:spcBef>
                <a:spcPts val="1378"/>
              </a:spcBef>
              <a:spcAft>
                <a:spcPts val="0"/>
              </a:spcAft>
              <a:buClr>
                <a:schemeClr val="dk1"/>
              </a:buClr>
              <a:buSzPts val="1800"/>
              <a:buChar char="•"/>
              <a:defRPr/>
            </a:lvl3pPr>
            <a:lvl4pPr marL="1828800" lvl="3" indent="-342900" algn="l">
              <a:lnSpc>
                <a:spcPct val="90000"/>
              </a:lnSpc>
              <a:spcBef>
                <a:spcPts val="1378"/>
              </a:spcBef>
              <a:spcAft>
                <a:spcPts val="0"/>
              </a:spcAft>
              <a:buClr>
                <a:schemeClr val="dk1"/>
              </a:buClr>
              <a:buSzPts val="1800"/>
              <a:buChar char="•"/>
              <a:defRPr/>
            </a:lvl4pPr>
            <a:lvl5pPr marL="2286000" lvl="4" indent="-342900" algn="l">
              <a:lnSpc>
                <a:spcPct val="90000"/>
              </a:lnSpc>
              <a:spcBef>
                <a:spcPts val="1378"/>
              </a:spcBef>
              <a:spcAft>
                <a:spcPts val="0"/>
              </a:spcAft>
              <a:buClr>
                <a:schemeClr val="dk1"/>
              </a:buClr>
              <a:buSzPts val="1800"/>
              <a:buChar char="•"/>
              <a:defRPr/>
            </a:lvl5pPr>
            <a:lvl6pPr marL="2743200" lvl="5" indent="-342900" algn="l">
              <a:lnSpc>
                <a:spcPct val="90000"/>
              </a:lnSpc>
              <a:spcBef>
                <a:spcPts val="1378"/>
              </a:spcBef>
              <a:spcAft>
                <a:spcPts val="0"/>
              </a:spcAft>
              <a:buClr>
                <a:schemeClr val="dk1"/>
              </a:buClr>
              <a:buSzPts val="1800"/>
              <a:buChar char="•"/>
              <a:defRPr/>
            </a:lvl6pPr>
            <a:lvl7pPr marL="3200400" lvl="6" indent="-342900" algn="l">
              <a:lnSpc>
                <a:spcPct val="90000"/>
              </a:lnSpc>
              <a:spcBef>
                <a:spcPts val="1378"/>
              </a:spcBef>
              <a:spcAft>
                <a:spcPts val="0"/>
              </a:spcAft>
              <a:buClr>
                <a:schemeClr val="dk1"/>
              </a:buClr>
              <a:buSzPts val="1800"/>
              <a:buChar char="•"/>
              <a:defRPr/>
            </a:lvl7pPr>
            <a:lvl8pPr marL="3657600" lvl="7" indent="-342900" algn="l">
              <a:lnSpc>
                <a:spcPct val="90000"/>
              </a:lnSpc>
              <a:spcBef>
                <a:spcPts val="1378"/>
              </a:spcBef>
              <a:spcAft>
                <a:spcPts val="0"/>
              </a:spcAft>
              <a:buClr>
                <a:schemeClr val="dk1"/>
              </a:buClr>
              <a:buSzPts val="1800"/>
              <a:buChar char="•"/>
              <a:defRPr/>
            </a:lvl8pPr>
            <a:lvl9pPr marL="4114800" lvl="8" indent="-342900" algn="l">
              <a:lnSpc>
                <a:spcPct val="90000"/>
              </a:lnSpc>
              <a:spcBef>
                <a:spcPts val="1378"/>
              </a:spcBef>
              <a:spcAft>
                <a:spcPts val="0"/>
              </a:spcAft>
              <a:buClr>
                <a:schemeClr val="dk1"/>
              </a:buClr>
              <a:buSzPts val="1800"/>
              <a:buChar char="•"/>
              <a:defRPr/>
            </a:lvl9pPr>
          </a:lstStyle>
          <a:p>
            <a:endParaRPr/>
          </a:p>
        </p:txBody>
      </p:sp>
      <p:sp>
        <p:nvSpPr>
          <p:cNvPr id="47" name="Google Shape;47;p8"/>
          <p:cNvSpPr txBox="1">
            <a:spLocks noGrp="1"/>
          </p:cNvSpPr>
          <p:nvPr>
            <p:ph type="dt" idx="10"/>
          </p:nvPr>
        </p:nvSpPr>
        <p:spPr>
          <a:xfrm>
            <a:off x="1732498" y="33366432"/>
            <a:ext cx="5669994" cy="19166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8347492" y="33366432"/>
            <a:ext cx="8504992" cy="191665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7797483" y="33366432"/>
            <a:ext cx="5669994" cy="191665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732498" y="33366432"/>
            <a:ext cx="5669994" cy="19166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8347492" y="33366432"/>
            <a:ext cx="8504992" cy="191665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7797483" y="33366432"/>
            <a:ext cx="5669994" cy="191665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735780" y="2399982"/>
            <a:ext cx="8127648" cy="83999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819"/>
              <a:buFont typeface="Calibri"/>
              <a:buNone/>
              <a:defRPr sz="881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0713272" y="5183304"/>
            <a:ext cx="12757487" cy="25583147"/>
          </a:xfrm>
          <a:prstGeom prst="rect">
            <a:avLst/>
          </a:prstGeom>
          <a:noFill/>
          <a:ln>
            <a:noFill/>
          </a:ln>
        </p:spPr>
        <p:txBody>
          <a:bodyPr spcFirstLastPara="1" wrap="square" lIns="91425" tIns="45700" rIns="91425" bIns="45700" anchor="t" anchorCtr="0">
            <a:normAutofit/>
          </a:bodyPr>
          <a:lstStyle>
            <a:lvl1pPr marL="457200" lvl="0" indent="-788606" algn="l">
              <a:lnSpc>
                <a:spcPct val="90000"/>
              </a:lnSpc>
              <a:spcBef>
                <a:spcPts val="2756"/>
              </a:spcBef>
              <a:spcAft>
                <a:spcPts val="0"/>
              </a:spcAft>
              <a:buClr>
                <a:schemeClr val="dk1"/>
              </a:buClr>
              <a:buSzPts val="8819"/>
              <a:buChar char="•"/>
              <a:defRPr sz="8819"/>
            </a:lvl1pPr>
            <a:lvl2pPr marL="914400" lvl="1" indent="-718629" algn="l">
              <a:lnSpc>
                <a:spcPct val="90000"/>
              </a:lnSpc>
              <a:spcBef>
                <a:spcPts val="1378"/>
              </a:spcBef>
              <a:spcAft>
                <a:spcPts val="0"/>
              </a:spcAft>
              <a:buClr>
                <a:schemeClr val="dk1"/>
              </a:buClr>
              <a:buSzPts val="7717"/>
              <a:buChar char="•"/>
              <a:defRPr sz="7717"/>
            </a:lvl2pPr>
            <a:lvl3pPr marL="1371600" lvl="2" indent="-648589" algn="l">
              <a:lnSpc>
                <a:spcPct val="90000"/>
              </a:lnSpc>
              <a:spcBef>
                <a:spcPts val="1378"/>
              </a:spcBef>
              <a:spcAft>
                <a:spcPts val="0"/>
              </a:spcAft>
              <a:buClr>
                <a:schemeClr val="dk1"/>
              </a:buClr>
              <a:buSzPts val="6614"/>
              <a:buChar char="•"/>
              <a:defRPr sz="6614"/>
            </a:lvl3pPr>
            <a:lvl4pPr marL="1828800" lvl="3" indent="-578612" algn="l">
              <a:lnSpc>
                <a:spcPct val="90000"/>
              </a:lnSpc>
              <a:spcBef>
                <a:spcPts val="1378"/>
              </a:spcBef>
              <a:spcAft>
                <a:spcPts val="0"/>
              </a:spcAft>
              <a:buClr>
                <a:schemeClr val="dk1"/>
              </a:buClr>
              <a:buSzPts val="5512"/>
              <a:buChar char="•"/>
              <a:defRPr sz="5512"/>
            </a:lvl4pPr>
            <a:lvl5pPr marL="2286000" lvl="4" indent="-578612" algn="l">
              <a:lnSpc>
                <a:spcPct val="90000"/>
              </a:lnSpc>
              <a:spcBef>
                <a:spcPts val="1378"/>
              </a:spcBef>
              <a:spcAft>
                <a:spcPts val="0"/>
              </a:spcAft>
              <a:buClr>
                <a:schemeClr val="dk1"/>
              </a:buClr>
              <a:buSzPts val="5512"/>
              <a:buChar char="•"/>
              <a:defRPr sz="5512"/>
            </a:lvl5pPr>
            <a:lvl6pPr marL="2743200" lvl="5" indent="-578612" algn="l">
              <a:lnSpc>
                <a:spcPct val="90000"/>
              </a:lnSpc>
              <a:spcBef>
                <a:spcPts val="1378"/>
              </a:spcBef>
              <a:spcAft>
                <a:spcPts val="0"/>
              </a:spcAft>
              <a:buClr>
                <a:schemeClr val="dk1"/>
              </a:buClr>
              <a:buSzPts val="5512"/>
              <a:buChar char="•"/>
              <a:defRPr sz="5512"/>
            </a:lvl6pPr>
            <a:lvl7pPr marL="3200400" lvl="6" indent="-578612" algn="l">
              <a:lnSpc>
                <a:spcPct val="90000"/>
              </a:lnSpc>
              <a:spcBef>
                <a:spcPts val="1378"/>
              </a:spcBef>
              <a:spcAft>
                <a:spcPts val="0"/>
              </a:spcAft>
              <a:buClr>
                <a:schemeClr val="dk1"/>
              </a:buClr>
              <a:buSzPts val="5512"/>
              <a:buChar char="•"/>
              <a:defRPr sz="5512"/>
            </a:lvl7pPr>
            <a:lvl8pPr marL="3657600" lvl="7" indent="-578612" algn="l">
              <a:lnSpc>
                <a:spcPct val="90000"/>
              </a:lnSpc>
              <a:spcBef>
                <a:spcPts val="1378"/>
              </a:spcBef>
              <a:spcAft>
                <a:spcPts val="0"/>
              </a:spcAft>
              <a:buClr>
                <a:schemeClr val="dk1"/>
              </a:buClr>
              <a:buSzPts val="5512"/>
              <a:buChar char="•"/>
              <a:defRPr sz="5512"/>
            </a:lvl8pPr>
            <a:lvl9pPr marL="4114800" lvl="8" indent="-578612" algn="l">
              <a:lnSpc>
                <a:spcPct val="90000"/>
              </a:lnSpc>
              <a:spcBef>
                <a:spcPts val="1378"/>
              </a:spcBef>
              <a:spcAft>
                <a:spcPts val="0"/>
              </a:spcAft>
              <a:buClr>
                <a:schemeClr val="dk1"/>
              </a:buClr>
              <a:buSzPts val="5512"/>
              <a:buChar char="•"/>
              <a:defRPr sz="5512"/>
            </a:lvl9pPr>
          </a:lstStyle>
          <a:p>
            <a:endParaRPr/>
          </a:p>
        </p:txBody>
      </p:sp>
      <p:sp>
        <p:nvSpPr>
          <p:cNvPr id="57" name="Google Shape;57;p10"/>
          <p:cNvSpPr txBox="1">
            <a:spLocks noGrp="1"/>
          </p:cNvSpPr>
          <p:nvPr>
            <p:ph type="body" idx="2"/>
          </p:nvPr>
        </p:nvSpPr>
        <p:spPr>
          <a:xfrm>
            <a:off x="1735780" y="10799922"/>
            <a:ext cx="8127648" cy="2000819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756"/>
              </a:spcBef>
              <a:spcAft>
                <a:spcPts val="0"/>
              </a:spcAft>
              <a:buClr>
                <a:schemeClr val="dk1"/>
              </a:buClr>
              <a:buSzPts val="4409"/>
              <a:buNone/>
              <a:defRPr sz="4409"/>
            </a:lvl1pPr>
            <a:lvl2pPr marL="914400" lvl="1" indent="-228600" algn="l">
              <a:lnSpc>
                <a:spcPct val="90000"/>
              </a:lnSpc>
              <a:spcBef>
                <a:spcPts val="1378"/>
              </a:spcBef>
              <a:spcAft>
                <a:spcPts val="0"/>
              </a:spcAft>
              <a:buClr>
                <a:schemeClr val="dk1"/>
              </a:buClr>
              <a:buSzPts val="3858"/>
              <a:buNone/>
              <a:defRPr sz="3858"/>
            </a:lvl2pPr>
            <a:lvl3pPr marL="1371600" lvl="2" indent="-228600" algn="l">
              <a:lnSpc>
                <a:spcPct val="90000"/>
              </a:lnSpc>
              <a:spcBef>
                <a:spcPts val="1378"/>
              </a:spcBef>
              <a:spcAft>
                <a:spcPts val="0"/>
              </a:spcAft>
              <a:buClr>
                <a:schemeClr val="dk1"/>
              </a:buClr>
              <a:buSzPts val="3307"/>
              <a:buNone/>
              <a:defRPr sz="3307"/>
            </a:lvl3pPr>
            <a:lvl4pPr marL="1828800" lvl="3" indent="-228600" algn="l">
              <a:lnSpc>
                <a:spcPct val="90000"/>
              </a:lnSpc>
              <a:spcBef>
                <a:spcPts val="1378"/>
              </a:spcBef>
              <a:spcAft>
                <a:spcPts val="0"/>
              </a:spcAft>
              <a:buClr>
                <a:schemeClr val="dk1"/>
              </a:buClr>
              <a:buSzPts val="2756"/>
              <a:buNone/>
              <a:defRPr sz="2756"/>
            </a:lvl4pPr>
            <a:lvl5pPr marL="2286000" lvl="4" indent="-228600" algn="l">
              <a:lnSpc>
                <a:spcPct val="90000"/>
              </a:lnSpc>
              <a:spcBef>
                <a:spcPts val="1378"/>
              </a:spcBef>
              <a:spcAft>
                <a:spcPts val="0"/>
              </a:spcAft>
              <a:buClr>
                <a:schemeClr val="dk1"/>
              </a:buClr>
              <a:buSzPts val="2756"/>
              <a:buNone/>
              <a:defRPr sz="2756"/>
            </a:lvl5pPr>
            <a:lvl6pPr marL="2743200" lvl="5" indent="-228600" algn="l">
              <a:lnSpc>
                <a:spcPct val="90000"/>
              </a:lnSpc>
              <a:spcBef>
                <a:spcPts val="1378"/>
              </a:spcBef>
              <a:spcAft>
                <a:spcPts val="0"/>
              </a:spcAft>
              <a:buClr>
                <a:schemeClr val="dk1"/>
              </a:buClr>
              <a:buSzPts val="2756"/>
              <a:buNone/>
              <a:defRPr sz="2756"/>
            </a:lvl6pPr>
            <a:lvl7pPr marL="3200400" lvl="6" indent="-228600" algn="l">
              <a:lnSpc>
                <a:spcPct val="90000"/>
              </a:lnSpc>
              <a:spcBef>
                <a:spcPts val="1378"/>
              </a:spcBef>
              <a:spcAft>
                <a:spcPts val="0"/>
              </a:spcAft>
              <a:buClr>
                <a:schemeClr val="dk1"/>
              </a:buClr>
              <a:buSzPts val="2756"/>
              <a:buNone/>
              <a:defRPr sz="2756"/>
            </a:lvl7pPr>
            <a:lvl8pPr marL="3657600" lvl="7" indent="-228600" algn="l">
              <a:lnSpc>
                <a:spcPct val="90000"/>
              </a:lnSpc>
              <a:spcBef>
                <a:spcPts val="1378"/>
              </a:spcBef>
              <a:spcAft>
                <a:spcPts val="0"/>
              </a:spcAft>
              <a:buClr>
                <a:schemeClr val="dk1"/>
              </a:buClr>
              <a:buSzPts val="2756"/>
              <a:buNone/>
              <a:defRPr sz="2756"/>
            </a:lvl8pPr>
            <a:lvl9pPr marL="4114800" lvl="8" indent="-228600" algn="l">
              <a:lnSpc>
                <a:spcPct val="90000"/>
              </a:lnSpc>
              <a:spcBef>
                <a:spcPts val="1378"/>
              </a:spcBef>
              <a:spcAft>
                <a:spcPts val="0"/>
              </a:spcAft>
              <a:buClr>
                <a:schemeClr val="dk1"/>
              </a:buClr>
              <a:buSzPts val="2756"/>
              <a:buNone/>
              <a:defRPr sz="2756"/>
            </a:lvl9pPr>
          </a:lstStyle>
          <a:p>
            <a:endParaRPr/>
          </a:p>
        </p:txBody>
      </p:sp>
      <p:sp>
        <p:nvSpPr>
          <p:cNvPr id="58" name="Google Shape;58;p10"/>
          <p:cNvSpPr txBox="1">
            <a:spLocks noGrp="1"/>
          </p:cNvSpPr>
          <p:nvPr>
            <p:ph type="dt" idx="10"/>
          </p:nvPr>
        </p:nvSpPr>
        <p:spPr>
          <a:xfrm>
            <a:off x="1732498" y="33366432"/>
            <a:ext cx="5669994" cy="19166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8347492" y="33366432"/>
            <a:ext cx="8504992" cy="191665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7797483" y="33366432"/>
            <a:ext cx="5669994" cy="191665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735780" y="2399982"/>
            <a:ext cx="8127648" cy="83999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819"/>
              <a:buFont typeface="Calibri"/>
              <a:buNone/>
              <a:defRPr sz="881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0713272" y="5183304"/>
            <a:ext cx="12757487" cy="25583147"/>
          </a:xfrm>
          <a:prstGeom prst="rect">
            <a:avLst/>
          </a:prstGeom>
          <a:noFill/>
          <a:ln>
            <a:noFill/>
          </a:ln>
        </p:spPr>
      </p:sp>
      <p:sp>
        <p:nvSpPr>
          <p:cNvPr id="64" name="Google Shape;64;p11"/>
          <p:cNvSpPr txBox="1">
            <a:spLocks noGrp="1"/>
          </p:cNvSpPr>
          <p:nvPr>
            <p:ph type="body" idx="1"/>
          </p:nvPr>
        </p:nvSpPr>
        <p:spPr>
          <a:xfrm>
            <a:off x="1735780" y="10799922"/>
            <a:ext cx="8127648" cy="2000819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756"/>
              </a:spcBef>
              <a:spcAft>
                <a:spcPts val="0"/>
              </a:spcAft>
              <a:buClr>
                <a:schemeClr val="dk1"/>
              </a:buClr>
              <a:buSzPts val="4409"/>
              <a:buNone/>
              <a:defRPr sz="4409"/>
            </a:lvl1pPr>
            <a:lvl2pPr marL="914400" lvl="1" indent="-228600" algn="l">
              <a:lnSpc>
                <a:spcPct val="90000"/>
              </a:lnSpc>
              <a:spcBef>
                <a:spcPts val="1378"/>
              </a:spcBef>
              <a:spcAft>
                <a:spcPts val="0"/>
              </a:spcAft>
              <a:buClr>
                <a:schemeClr val="dk1"/>
              </a:buClr>
              <a:buSzPts val="3858"/>
              <a:buNone/>
              <a:defRPr sz="3858"/>
            </a:lvl2pPr>
            <a:lvl3pPr marL="1371600" lvl="2" indent="-228600" algn="l">
              <a:lnSpc>
                <a:spcPct val="90000"/>
              </a:lnSpc>
              <a:spcBef>
                <a:spcPts val="1378"/>
              </a:spcBef>
              <a:spcAft>
                <a:spcPts val="0"/>
              </a:spcAft>
              <a:buClr>
                <a:schemeClr val="dk1"/>
              </a:buClr>
              <a:buSzPts val="3307"/>
              <a:buNone/>
              <a:defRPr sz="3307"/>
            </a:lvl3pPr>
            <a:lvl4pPr marL="1828800" lvl="3" indent="-228600" algn="l">
              <a:lnSpc>
                <a:spcPct val="90000"/>
              </a:lnSpc>
              <a:spcBef>
                <a:spcPts val="1378"/>
              </a:spcBef>
              <a:spcAft>
                <a:spcPts val="0"/>
              </a:spcAft>
              <a:buClr>
                <a:schemeClr val="dk1"/>
              </a:buClr>
              <a:buSzPts val="2756"/>
              <a:buNone/>
              <a:defRPr sz="2756"/>
            </a:lvl4pPr>
            <a:lvl5pPr marL="2286000" lvl="4" indent="-228600" algn="l">
              <a:lnSpc>
                <a:spcPct val="90000"/>
              </a:lnSpc>
              <a:spcBef>
                <a:spcPts val="1378"/>
              </a:spcBef>
              <a:spcAft>
                <a:spcPts val="0"/>
              </a:spcAft>
              <a:buClr>
                <a:schemeClr val="dk1"/>
              </a:buClr>
              <a:buSzPts val="2756"/>
              <a:buNone/>
              <a:defRPr sz="2756"/>
            </a:lvl5pPr>
            <a:lvl6pPr marL="2743200" lvl="5" indent="-228600" algn="l">
              <a:lnSpc>
                <a:spcPct val="90000"/>
              </a:lnSpc>
              <a:spcBef>
                <a:spcPts val="1378"/>
              </a:spcBef>
              <a:spcAft>
                <a:spcPts val="0"/>
              </a:spcAft>
              <a:buClr>
                <a:schemeClr val="dk1"/>
              </a:buClr>
              <a:buSzPts val="2756"/>
              <a:buNone/>
              <a:defRPr sz="2756"/>
            </a:lvl6pPr>
            <a:lvl7pPr marL="3200400" lvl="6" indent="-228600" algn="l">
              <a:lnSpc>
                <a:spcPct val="90000"/>
              </a:lnSpc>
              <a:spcBef>
                <a:spcPts val="1378"/>
              </a:spcBef>
              <a:spcAft>
                <a:spcPts val="0"/>
              </a:spcAft>
              <a:buClr>
                <a:schemeClr val="dk1"/>
              </a:buClr>
              <a:buSzPts val="2756"/>
              <a:buNone/>
              <a:defRPr sz="2756"/>
            </a:lvl7pPr>
            <a:lvl8pPr marL="3657600" lvl="7" indent="-228600" algn="l">
              <a:lnSpc>
                <a:spcPct val="90000"/>
              </a:lnSpc>
              <a:spcBef>
                <a:spcPts val="1378"/>
              </a:spcBef>
              <a:spcAft>
                <a:spcPts val="0"/>
              </a:spcAft>
              <a:buClr>
                <a:schemeClr val="dk1"/>
              </a:buClr>
              <a:buSzPts val="2756"/>
              <a:buNone/>
              <a:defRPr sz="2756"/>
            </a:lvl8pPr>
            <a:lvl9pPr marL="4114800" lvl="8" indent="-228600" algn="l">
              <a:lnSpc>
                <a:spcPct val="90000"/>
              </a:lnSpc>
              <a:spcBef>
                <a:spcPts val="1378"/>
              </a:spcBef>
              <a:spcAft>
                <a:spcPts val="0"/>
              </a:spcAft>
              <a:buClr>
                <a:schemeClr val="dk1"/>
              </a:buClr>
              <a:buSzPts val="2756"/>
              <a:buNone/>
              <a:defRPr sz="2756"/>
            </a:lvl9pPr>
          </a:lstStyle>
          <a:p>
            <a:endParaRPr/>
          </a:p>
        </p:txBody>
      </p:sp>
      <p:sp>
        <p:nvSpPr>
          <p:cNvPr id="65" name="Google Shape;65;p11"/>
          <p:cNvSpPr txBox="1">
            <a:spLocks noGrp="1"/>
          </p:cNvSpPr>
          <p:nvPr>
            <p:ph type="dt" idx="10"/>
          </p:nvPr>
        </p:nvSpPr>
        <p:spPr>
          <a:xfrm>
            <a:off x="1732498" y="33366432"/>
            <a:ext cx="5669994" cy="19166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8347492" y="33366432"/>
            <a:ext cx="8504992" cy="191665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7797483" y="33366432"/>
            <a:ext cx="5669994" cy="191665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732499" y="1916661"/>
            <a:ext cx="21734978" cy="695828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2126"/>
              <a:buFont typeface="Calibri"/>
              <a:buNone/>
              <a:defRPr sz="12126"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732499" y="9583264"/>
            <a:ext cx="21734978" cy="22841503"/>
          </a:xfrm>
          <a:prstGeom prst="rect">
            <a:avLst/>
          </a:prstGeom>
          <a:noFill/>
          <a:ln>
            <a:noFill/>
          </a:ln>
        </p:spPr>
        <p:txBody>
          <a:bodyPr spcFirstLastPara="1" wrap="square" lIns="91425" tIns="45700" rIns="91425" bIns="45700" anchor="t" anchorCtr="0">
            <a:normAutofit/>
          </a:bodyPr>
          <a:lstStyle>
            <a:lvl1pPr marL="457200" marR="0" lvl="0" indent="-718629" algn="l" rtl="0">
              <a:lnSpc>
                <a:spcPct val="90000"/>
              </a:lnSpc>
              <a:spcBef>
                <a:spcPts val="2756"/>
              </a:spcBef>
              <a:spcAft>
                <a:spcPts val="0"/>
              </a:spcAft>
              <a:buClr>
                <a:schemeClr val="dk1"/>
              </a:buClr>
              <a:buSzPts val="7717"/>
              <a:buFont typeface="Arial"/>
              <a:buChar char="•"/>
              <a:defRPr sz="7717" b="0" i="0" u="none" strike="noStrike" cap="none">
                <a:solidFill>
                  <a:schemeClr val="dk1"/>
                </a:solidFill>
                <a:latin typeface="Calibri"/>
                <a:ea typeface="Calibri"/>
                <a:cs typeface="Calibri"/>
                <a:sym typeface="Calibri"/>
              </a:defRPr>
            </a:lvl1pPr>
            <a:lvl2pPr marL="914400" marR="0" lvl="1" indent="-648589" algn="l" rtl="0">
              <a:lnSpc>
                <a:spcPct val="90000"/>
              </a:lnSpc>
              <a:spcBef>
                <a:spcPts val="1378"/>
              </a:spcBef>
              <a:spcAft>
                <a:spcPts val="0"/>
              </a:spcAft>
              <a:buClr>
                <a:schemeClr val="dk1"/>
              </a:buClr>
              <a:buSzPts val="6614"/>
              <a:buFont typeface="Arial"/>
              <a:buChar char="•"/>
              <a:defRPr sz="6614" b="0" i="0" u="none" strike="noStrike" cap="none">
                <a:solidFill>
                  <a:schemeClr val="dk1"/>
                </a:solidFill>
                <a:latin typeface="Calibri"/>
                <a:ea typeface="Calibri"/>
                <a:cs typeface="Calibri"/>
                <a:sym typeface="Calibri"/>
              </a:defRPr>
            </a:lvl2pPr>
            <a:lvl3pPr marL="1371600" marR="0" lvl="2" indent="-578612" algn="l" rtl="0">
              <a:lnSpc>
                <a:spcPct val="90000"/>
              </a:lnSpc>
              <a:spcBef>
                <a:spcPts val="1378"/>
              </a:spcBef>
              <a:spcAft>
                <a:spcPts val="0"/>
              </a:spcAft>
              <a:buClr>
                <a:schemeClr val="dk1"/>
              </a:buClr>
              <a:buSzPts val="5512"/>
              <a:buFont typeface="Arial"/>
              <a:buChar char="•"/>
              <a:defRPr sz="5512" b="0" i="0" u="none" strike="noStrike" cap="none">
                <a:solidFill>
                  <a:schemeClr val="dk1"/>
                </a:solidFill>
                <a:latin typeface="Calibri"/>
                <a:ea typeface="Calibri"/>
                <a:cs typeface="Calibri"/>
                <a:sym typeface="Calibri"/>
              </a:defRPr>
            </a:lvl3pPr>
            <a:lvl4pPr marL="1828800" marR="0" lvl="3" indent="-543623" algn="l" rtl="0">
              <a:lnSpc>
                <a:spcPct val="90000"/>
              </a:lnSpc>
              <a:spcBef>
                <a:spcPts val="1378"/>
              </a:spcBef>
              <a:spcAft>
                <a:spcPts val="0"/>
              </a:spcAft>
              <a:buClr>
                <a:schemeClr val="dk1"/>
              </a:buClr>
              <a:buSzPts val="4961"/>
              <a:buFont typeface="Arial"/>
              <a:buChar char="•"/>
              <a:defRPr sz="4961" b="0" i="0" u="none" strike="noStrike" cap="none">
                <a:solidFill>
                  <a:schemeClr val="dk1"/>
                </a:solidFill>
                <a:latin typeface="Calibri"/>
                <a:ea typeface="Calibri"/>
                <a:cs typeface="Calibri"/>
                <a:sym typeface="Calibri"/>
              </a:defRPr>
            </a:lvl4pPr>
            <a:lvl5pPr marL="2286000" marR="0" lvl="4" indent="-543623" algn="l" rtl="0">
              <a:lnSpc>
                <a:spcPct val="90000"/>
              </a:lnSpc>
              <a:spcBef>
                <a:spcPts val="1378"/>
              </a:spcBef>
              <a:spcAft>
                <a:spcPts val="0"/>
              </a:spcAft>
              <a:buClr>
                <a:schemeClr val="dk1"/>
              </a:buClr>
              <a:buSzPts val="4961"/>
              <a:buFont typeface="Arial"/>
              <a:buChar char="•"/>
              <a:defRPr sz="4961" b="0" i="0" u="none" strike="noStrike" cap="none">
                <a:solidFill>
                  <a:schemeClr val="dk1"/>
                </a:solidFill>
                <a:latin typeface="Calibri"/>
                <a:ea typeface="Calibri"/>
                <a:cs typeface="Calibri"/>
                <a:sym typeface="Calibri"/>
              </a:defRPr>
            </a:lvl5pPr>
            <a:lvl6pPr marL="2743200" marR="0" lvl="5" indent="-543623" algn="l" rtl="0">
              <a:lnSpc>
                <a:spcPct val="90000"/>
              </a:lnSpc>
              <a:spcBef>
                <a:spcPts val="1378"/>
              </a:spcBef>
              <a:spcAft>
                <a:spcPts val="0"/>
              </a:spcAft>
              <a:buClr>
                <a:schemeClr val="dk1"/>
              </a:buClr>
              <a:buSzPts val="4961"/>
              <a:buFont typeface="Arial"/>
              <a:buChar char="•"/>
              <a:defRPr sz="4961" b="0" i="0" u="none" strike="noStrike" cap="none">
                <a:solidFill>
                  <a:schemeClr val="dk1"/>
                </a:solidFill>
                <a:latin typeface="Calibri"/>
                <a:ea typeface="Calibri"/>
                <a:cs typeface="Calibri"/>
                <a:sym typeface="Calibri"/>
              </a:defRPr>
            </a:lvl6pPr>
            <a:lvl7pPr marL="3200400" marR="0" lvl="6" indent="-543623" algn="l" rtl="0">
              <a:lnSpc>
                <a:spcPct val="90000"/>
              </a:lnSpc>
              <a:spcBef>
                <a:spcPts val="1378"/>
              </a:spcBef>
              <a:spcAft>
                <a:spcPts val="0"/>
              </a:spcAft>
              <a:buClr>
                <a:schemeClr val="dk1"/>
              </a:buClr>
              <a:buSzPts val="4961"/>
              <a:buFont typeface="Arial"/>
              <a:buChar char="•"/>
              <a:defRPr sz="4961" b="0" i="0" u="none" strike="noStrike" cap="none">
                <a:solidFill>
                  <a:schemeClr val="dk1"/>
                </a:solidFill>
                <a:latin typeface="Calibri"/>
                <a:ea typeface="Calibri"/>
                <a:cs typeface="Calibri"/>
                <a:sym typeface="Calibri"/>
              </a:defRPr>
            </a:lvl7pPr>
            <a:lvl8pPr marL="3657600" marR="0" lvl="7" indent="-543623" algn="l" rtl="0">
              <a:lnSpc>
                <a:spcPct val="90000"/>
              </a:lnSpc>
              <a:spcBef>
                <a:spcPts val="1378"/>
              </a:spcBef>
              <a:spcAft>
                <a:spcPts val="0"/>
              </a:spcAft>
              <a:buClr>
                <a:schemeClr val="dk1"/>
              </a:buClr>
              <a:buSzPts val="4961"/>
              <a:buFont typeface="Arial"/>
              <a:buChar char="•"/>
              <a:defRPr sz="4961" b="0" i="0" u="none" strike="noStrike" cap="none">
                <a:solidFill>
                  <a:schemeClr val="dk1"/>
                </a:solidFill>
                <a:latin typeface="Calibri"/>
                <a:ea typeface="Calibri"/>
                <a:cs typeface="Calibri"/>
                <a:sym typeface="Calibri"/>
              </a:defRPr>
            </a:lvl8pPr>
            <a:lvl9pPr marL="4114800" marR="0" lvl="8" indent="-543623" algn="l" rtl="0">
              <a:lnSpc>
                <a:spcPct val="90000"/>
              </a:lnSpc>
              <a:spcBef>
                <a:spcPts val="1378"/>
              </a:spcBef>
              <a:spcAft>
                <a:spcPts val="0"/>
              </a:spcAft>
              <a:buClr>
                <a:schemeClr val="dk1"/>
              </a:buClr>
              <a:buSzPts val="4961"/>
              <a:buFont typeface="Arial"/>
              <a:buChar char="•"/>
              <a:defRPr sz="4961"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732498" y="33366432"/>
            <a:ext cx="5669994" cy="191665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30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8347492" y="33366432"/>
            <a:ext cx="8504992" cy="191665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30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7797483" y="33366432"/>
            <a:ext cx="5669994" cy="191665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307" b="0" i="0" u="none" strike="noStrike" cap="none">
                <a:solidFill>
                  <a:srgbClr val="888888"/>
                </a:solidFill>
                <a:latin typeface="Calibri"/>
                <a:ea typeface="Calibri"/>
                <a:cs typeface="Calibri"/>
                <a:sym typeface="Calibri"/>
              </a:defRPr>
            </a:lvl1pPr>
            <a:lvl2pPr marL="0" marR="0" lvl="1" indent="0" algn="r" rtl="0">
              <a:spcBef>
                <a:spcPts val="0"/>
              </a:spcBef>
              <a:buNone/>
              <a:defRPr sz="3307" b="0" i="0" u="none" strike="noStrike" cap="none">
                <a:solidFill>
                  <a:srgbClr val="888888"/>
                </a:solidFill>
                <a:latin typeface="Calibri"/>
                <a:ea typeface="Calibri"/>
                <a:cs typeface="Calibri"/>
                <a:sym typeface="Calibri"/>
              </a:defRPr>
            </a:lvl2pPr>
            <a:lvl3pPr marL="0" marR="0" lvl="2" indent="0" algn="r" rtl="0">
              <a:spcBef>
                <a:spcPts val="0"/>
              </a:spcBef>
              <a:buNone/>
              <a:defRPr sz="3307" b="0" i="0" u="none" strike="noStrike" cap="none">
                <a:solidFill>
                  <a:srgbClr val="888888"/>
                </a:solidFill>
                <a:latin typeface="Calibri"/>
                <a:ea typeface="Calibri"/>
                <a:cs typeface="Calibri"/>
                <a:sym typeface="Calibri"/>
              </a:defRPr>
            </a:lvl3pPr>
            <a:lvl4pPr marL="0" marR="0" lvl="3" indent="0" algn="r" rtl="0">
              <a:spcBef>
                <a:spcPts val="0"/>
              </a:spcBef>
              <a:buNone/>
              <a:defRPr sz="3307" b="0" i="0" u="none" strike="noStrike" cap="none">
                <a:solidFill>
                  <a:srgbClr val="888888"/>
                </a:solidFill>
                <a:latin typeface="Calibri"/>
                <a:ea typeface="Calibri"/>
                <a:cs typeface="Calibri"/>
                <a:sym typeface="Calibri"/>
              </a:defRPr>
            </a:lvl4pPr>
            <a:lvl5pPr marL="0" marR="0" lvl="4" indent="0" algn="r" rtl="0">
              <a:spcBef>
                <a:spcPts val="0"/>
              </a:spcBef>
              <a:buNone/>
              <a:defRPr sz="3307" b="0" i="0" u="none" strike="noStrike" cap="none">
                <a:solidFill>
                  <a:srgbClr val="888888"/>
                </a:solidFill>
                <a:latin typeface="Calibri"/>
                <a:ea typeface="Calibri"/>
                <a:cs typeface="Calibri"/>
                <a:sym typeface="Calibri"/>
              </a:defRPr>
            </a:lvl5pPr>
            <a:lvl6pPr marL="0" marR="0" lvl="5" indent="0" algn="r" rtl="0">
              <a:spcBef>
                <a:spcPts val="0"/>
              </a:spcBef>
              <a:buNone/>
              <a:defRPr sz="3307" b="0" i="0" u="none" strike="noStrike" cap="none">
                <a:solidFill>
                  <a:srgbClr val="888888"/>
                </a:solidFill>
                <a:latin typeface="Calibri"/>
                <a:ea typeface="Calibri"/>
                <a:cs typeface="Calibri"/>
                <a:sym typeface="Calibri"/>
              </a:defRPr>
            </a:lvl6pPr>
            <a:lvl7pPr marL="0" marR="0" lvl="6" indent="0" algn="r" rtl="0">
              <a:spcBef>
                <a:spcPts val="0"/>
              </a:spcBef>
              <a:buNone/>
              <a:defRPr sz="3307" b="0" i="0" u="none" strike="noStrike" cap="none">
                <a:solidFill>
                  <a:srgbClr val="888888"/>
                </a:solidFill>
                <a:latin typeface="Calibri"/>
                <a:ea typeface="Calibri"/>
                <a:cs typeface="Calibri"/>
                <a:sym typeface="Calibri"/>
              </a:defRPr>
            </a:lvl7pPr>
            <a:lvl8pPr marL="0" marR="0" lvl="7" indent="0" algn="r" rtl="0">
              <a:spcBef>
                <a:spcPts val="0"/>
              </a:spcBef>
              <a:buNone/>
              <a:defRPr sz="3307" b="0" i="0" u="none" strike="noStrike" cap="none">
                <a:solidFill>
                  <a:srgbClr val="888888"/>
                </a:solidFill>
                <a:latin typeface="Calibri"/>
                <a:ea typeface="Calibri"/>
                <a:cs typeface="Calibri"/>
                <a:sym typeface="Calibri"/>
              </a:defRPr>
            </a:lvl8pPr>
            <a:lvl9pPr marL="0" marR="0" lvl="8" indent="0" algn="r" rtl="0">
              <a:spcBef>
                <a:spcPts val="0"/>
              </a:spcBef>
              <a:buNone/>
              <a:defRPr sz="330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
          <p:cNvGraphicFramePr/>
          <p:nvPr>
            <p:extLst>
              <p:ext uri="{D42A27DB-BD31-4B8C-83A1-F6EECF244321}">
                <p14:modId xmlns:p14="http://schemas.microsoft.com/office/powerpoint/2010/main" xmlns="" val="3848298001"/>
              </p:ext>
            </p:extLst>
          </p:nvPr>
        </p:nvGraphicFramePr>
        <p:xfrm>
          <a:off x="818136" y="405912"/>
          <a:ext cx="23509725" cy="4067860"/>
        </p:xfrm>
        <a:graphic>
          <a:graphicData uri="http://schemas.openxmlformats.org/drawingml/2006/table">
            <a:tbl>
              <a:tblPr firstRow="1" bandRow="1">
                <a:noFill/>
                <a:tableStyleId>{DB679647-50A8-4259-AB1B-EB60EDFB2ECC}</a:tableStyleId>
              </a:tblPr>
              <a:tblGrid>
                <a:gridCol w="5558600">
                  <a:extLst>
                    <a:ext uri="{9D8B030D-6E8A-4147-A177-3AD203B41FA5}">
                      <a16:colId xmlns:a16="http://schemas.microsoft.com/office/drawing/2014/main" xmlns="" val="20000"/>
                    </a:ext>
                  </a:extLst>
                </a:gridCol>
                <a:gridCol w="13210675">
                  <a:extLst>
                    <a:ext uri="{9D8B030D-6E8A-4147-A177-3AD203B41FA5}">
                      <a16:colId xmlns:a16="http://schemas.microsoft.com/office/drawing/2014/main" xmlns="" val="20001"/>
                    </a:ext>
                  </a:extLst>
                </a:gridCol>
                <a:gridCol w="4740450">
                  <a:extLst>
                    <a:ext uri="{9D8B030D-6E8A-4147-A177-3AD203B41FA5}">
                      <a16:colId xmlns:a16="http://schemas.microsoft.com/office/drawing/2014/main" xmlns="" val="20002"/>
                    </a:ext>
                  </a:extLst>
                </a:gridCol>
              </a:tblGrid>
              <a:tr h="1781850">
                <a:tc>
                  <a:txBody>
                    <a:bodyPr/>
                    <a:lstStyle/>
                    <a:p>
                      <a:pPr marL="0" marR="0" lvl="0" indent="0" algn="ctr" rtl="0">
                        <a:lnSpc>
                          <a:spcPct val="100000"/>
                        </a:lnSpc>
                        <a:spcBef>
                          <a:spcPts val="0"/>
                        </a:spcBef>
                        <a:spcAft>
                          <a:spcPts val="0"/>
                        </a:spcAft>
                        <a:buClr>
                          <a:schemeClr val="dk1"/>
                        </a:buClr>
                        <a:buSzPts val="4800"/>
                        <a:buFont typeface="Calibri"/>
                        <a:buNone/>
                      </a:pPr>
                      <a:r>
                        <a:rPr lang="en-US" sz="4800" u="none" strike="noStrike" cap="none"/>
                        <a:t>Introduction to Embedded Software and Applications</a:t>
                      </a:r>
                      <a:endParaRPr sz="4800" u="none" strike="noStrike" cap="none"/>
                    </a:p>
                  </a:txBody>
                  <a:tcPr marL="91450" marR="91450" marT="45725" marB="45725" anchor="ctr">
                    <a:solidFill>
                      <a:srgbClr val="009999"/>
                    </a:solidFill>
                  </a:tcPr>
                </a:tc>
                <a:tc rowSpan="2">
                  <a:txBody>
                    <a:bodyPr/>
                    <a:lstStyle/>
                    <a:p>
                      <a:pPr marL="0" marR="0" lvl="0" indent="0" algn="ctr" rtl="0">
                        <a:spcBef>
                          <a:spcPts val="0"/>
                        </a:spcBef>
                        <a:spcAft>
                          <a:spcPts val="0"/>
                        </a:spcAft>
                        <a:buNone/>
                      </a:pPr>
                      <a:r>
                        <a:rPr lang="en-US" sz="7600" u="none" strike="noStrike" cap="none" dirty="0"/>
                        <a:t>Smart Security for Museum Display Cases</a:t>
                      </a:r>
                      <a:endParaRPr dirty="0"/>
                    </a:p>
                    <a:p>
                      <a:pPr marL="0" marR="0" lvl="0" indent="0" algn="ctr" rtl="0">
                        <a:spcBef>
                          <a:spcPts val="0"/>
                        </a:spcBef>
                        <a:spcAft>
                          <a:spcPts val="0"/>
                        </a:spcAft>
                        <a:buNone/>
                      </a:pPr>
                      <a:r>
                        <a:rPr lang="en-US" sz="5400" u="none" strike="noStrike" cap="none" dirty="0"/>
                        <a:t>Presented by </a:t>
                      </a:r>
                      <a:r>
                        <a:rPr lang="en-US" sz="5400" u="none" strike="noStrike" cap="none" dirty="0" err="1"/>
                        <a:t>Yarden</a:t>
                      </a:r>
                      <a:r>
                        <a:rPr lang="en-US" sz="5400" u="none" strike="noStrike" cap="none" dirty="0"/>
                        <a:t> Horowitz &amp; Eden </a:t>
                      </a:r>
                      <a:r>
                        <a:rPr lang="en-US" sz="5400" u="none" strike="noStrike" cap="none" dirty="0" err="1"/>
                        <a:t>Sheiko</a:t>
                      </a:r>
                      <a:endParaRPr dirty="0"/>
                    </a:p>
                    <a:p>
                      <a:pPr marL="0" marR="0" lvl="0" indent="0" algn="ctr" rtl="0">
                        <a:spcBef>
                          <a:spcPts val="0"/>
                        </a:spcBef>
                        <a:spcAft>
                          <a:spcPts val="0"/>
                        </a:spcAft>
                        <a:buNone/>
                      </a:pPr>
                      <a:r>
                        <a:rPr lang="en-US" sz="4000" b="1" u="none" strike="noStrike" cap="none" dirty="0">
                          <a:solidFill>
                            <a:schemeClr val="lt1"/>
                          </a:solidFill>
                          <a:latin typeface="Calibri"/>
                          <a:ea typeface="Calibri"/>
                          <a:cs typeface="Calibri"/>
                          <a:sym typeface="Calibri"/>
                        </a:rPr>
                        <a:t>Third year of study, Summer Semester 2023</a:t>
                      </a:r>
                      <a:endParaRPr sz="4000" b="1" u="none" strike="noStrike" cap="none" dirty="0">
                        <a:solidFill>
                          <a:schemeClr val="lt1"/>
                        </a:solidFill>
                        <a:latin typeface="Arial"/>
                        <a:ea typeface="Arial"/>
                        <a:cs typeface="Arial"/>
                        <a:sym typeface="Arial"/>
                      </a:endParaRPr>
                    </a:p>
                  </a:txBody>
                  <a:tcPr marL="91450" marR="91450" marT="45725" marB="45725" anchor="ctr">
                    <a:solidFill>
                      <a:srgbClr val="009999"/>
                    </a:solidFill>
                  </a:tcPr>
                </a:tc>
                <a:tc rowSpan="2">
                  <a:txBody>
                    <a:bodyPr/>
                    <a:lstStyle/>
                    <a:p>
                      <a:pPr marL="0" marR="0" lvl="0" indent="0" algn="l" rtl="0">
                        <a:spcBef>
                          <a:spcPts val="0"/>
                        </a:spcBef>
                        <a:spcAft>
                          <a:spcPts val="0"/>
                        </a:spcAft>
                        <a:buNone/>
                      </a:pPr>
                      <a:endParaRPr sz="4961"/>
                    </a:p>
                  </a:txBody>
                  <a:tcPr marL="91450" marR="91450" marT="45725" marB="45725">
                    <a:solidFill>
                      <a:srgbClr val="009999"/>
                    </a:solidFill>
                  </a:tcPr>
                </a:tc>
                <a:extLst>
                  <a:ext uri="{0D108BD9-81ED-4DB2-BD59-A6C34878D82A}">
                    <a16:rowId xmlns:a16="http://schemas.microsoft.com/office/drawing/2014/main" xmlns="" val="10000"/>
                  </a:ext>
                </a:extLst>
              </a:tr>
              <a:tr h="1781850">
                <a:tc>
                  <a:txBody>
                    <a:bodyPr/>
                    <a:lstStyle/>
                    <a:p>
                      <a:pPr marL="0" marR="0" lvl="0" indent="0" algn="ctr" rtl="0">
                        <a:lnSpc>
                          <a:spcPct val="100000"/>
                        </a:lnSpc>
                        <a:spcBef>
                          <a:spcPts val="0"/>
                        </a:spcBef>
                        <a:spcAft>
                          <a:spcPts val="0"/>
                        </a:spcAft>
                        <a:buClr>
                          <a:schemeClr val="lt1"/>
                        </a:buClr>
                        <a:buSzPts val="5400"/>
                        <a:buFont typeface="Calibri"/>
                        <a:buNone/>
                      </a:pPr>
                      <a:r>
                        <a:rPr lang="en-US" sz="5400" b="1" dirty="0">
                          <a:solidFill>
                            <a:schemeClr val="lt1"/>
                          </a:solidFill>
                        </a:rPr>
                        <a:t> </a:t>
                      </a:r>
                      <a:r>
                        <a:rPr lang="en-US" sz="5400" b="1" dirty="0" err="1">
                          <a:solidFill>
                            <a:schemeClr val="lt1"/>
                          </a:solidFill>
                        </a:rPr>
                        <a:t>Vladi</a:t>
                      </a:r>
                      <a:r>
                        <a:rPr lang="en-US" sz="5400" b="1" dirty="0">
                          <a:solidFill>
                            <a:schemeClr val="lt1"/>
                          </a:solidFill>
                        </a:rPr>
                        <a:t> </a:t>
                      </a:r>
                      <a:r>
                        <a:rPr lang="en-US" sz="5400" b="1" dirty="0" err="1">
                          <a:solidFill>
                            <a:schemeClr val="lt1"/>
                          </a:solidFill>
                        </a:rPr>
                        <a:t>Budnitski</a:t>
                      </a:r>
                      <a:endParaRPr sz="5400" b="1" dirty="0">
                        <a:solidFill>
                          <a:schemeClr val="lt1"/>
                        </a:solidFill>
                      </a:endParaRPr>
                    </a:p>
                  </a:txBody>
                  <a:tcPr marL="91450" marR="91450" marT="45725" marB="45725" anchor="ctr">
                    <a:solidFill>
                      <a:srgbClr val="009999"/>
                    </a:solidFill>
                  </a:tcPr>
                </a:tc>
                <a:tc vMerge="1">
                  <a:txBody>
                    <a:bodyPr/>
                    <a:lstStyle/>
                    <a:p>
                      <a:endParaRPr lang="he-IL"/>
                    </a:p>
                  </a:txBody>
                  <a:tcPr/>
                </a:tc>
                <a:tc vMerge="1">
                  <a:txBody>
                    <a:bodyPr/>
                    <a:lstStyle/>
                    <a:p>
                      <a:endParaRPr lang="he-IL"/>
                    </a:p>
                  </a:txBody>
                  <a:tcPr/>
                </a:tc>
                <a:extLst>
                  <a:ext uri="{0D108BD9-81ED-4DB2-BD59-A6C34878D82A}">
                    <a16:rowId xmlns:a16="http://schemas.microsoft.com/office/drawing/2014/main" xmlns="" val="10001"/>
                  </a:ext>
                </a:extLst>
              </a:tr>
            </a:tbl>
          </a:graphicData>
        </a:graphic>
      </p:graphicFrame>
      <p:pic>
        <p:nvPicPr>
          <p:cNvPr id="85" name="Google Shape;85;p1" descr="Related image"/>
          <p:cNvPicPr preferRelativeResize="0"/>
          <p:nvPr/>
        </p:nvPicPr>
        <p:blipFill rotWithShape="1">
          <a:blip r:embed="rId3">
            <a:alphaModFix/>
          </a:blip>
          <a:srcRect/>
          <a:stretch/>
        </p:blipFill>
        <p:spPr>
          <a:xfrm>
            <a:off x="19840513" y="1040568"/>
            <a:ext cx="4252557" cy="2815350"/>
          </a:xfrm>
          <a:prstGeom prst="rect">
            <a:avLst/>
          </a:prstGeom>
          <a:noFill/>
          <a:ln>
            <a:noFill/>
          </a:ln>
        </p:spPr>
      </p:pic>
      <p:sp>
        <p:nvSpPr>
          <p:cNvPr id="86" name="Google Shape;86;p1"/>
          <p:cNvSpPr/>
          <p:nvPr/>
        </p:nvSpPr>
        <p:spPr>
          <a:xfrm>
            <a:off x="818136" y="4473772"/>
            <a:ext cx="23509725" cy="31408688"/>
          </a:xfrm>
          <a:prstGeom prst="roundRect">
            <a:avLst>
              <a:gd name="adj" fmla="val 16667"/>
            </a:avLst>
          </a:prstGeom>
          <a:solidFill>
            <a:srgbClr val="009999"/>
          </a:solidFill>
          <a:ln w="1270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txBox="1"/>
          <p:nvPr/>
        </p:nvSpPr>
        <p:spPr>
          <a:xfrm>
            <a:off x="2609830" y="9584006"/>
            <a:ext cx="19659621" cy="25601344"/>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200" b="0" i="0" u="none" strike="noStrike" cap="none" dirty="0">
                <a:solidFill>
                  <a:schemeClr val="dk1"/>
                </a:solidFill>
                <a:latin typeface="Calibri"/>
                <a:ea typeface="Calibri"/>
                <a:cs typeface="Calibri"/>
                <a:sym typeface="Calibri"/>
              </a:rPr>
              <a:t>Introduction to the Problem</a:t>
            </a:r>
            <a:endParaRPr dirty="0"/>
          </a:p>
          <a:p>
            <a:pPr marL="0" marR="0" lvl="0" indent="0" algn="l" rtl="0">
              <a:spcBef>
                <a:spcPts val="0"/>
              </a:spcBef>
              <a:spcAft>
                <a:spcPts val="0"/>
              </a:spcAft>
              <a:buNone/>
            </a:pPr>
            <a:r>
              <a:rPr lang="en-US" sz="3600" dirty="0">
                <a:solidFill>
                  <a:schemeClr val="dk1"/>
                </a:solidFill>
                <a:latin typeface="Calibri"/>
                <a:ea typeface="Calibri"/>
                <a:cs typeface="Calibri"/>
                <a:sym typeface="Calibri"/>
              </a:rPr>
              <a:t>Museums are continually grappling with the task of safeguarding valuable artifacts and artworks. The current security measures often lack real-time monitoring and fall short of providing comprehensive data for effective analysis.</a:t>
            </a:r>
            <a:endParaRPr dirty="0"/>
          </a:p>
          <a:p>
            <a:pPr marL="0" marR="0" lvl="0" indent="0" algn="l" rtl="0">
              <a:spcBef>
                <a:spcPts val="0"/>
              </a:spcBef>
              <a:spcAft>
                <a:spcPts val="0"/>
              </a:spcAft>
              <a:buNone/>
            </a:pPr>
            <a:endParaRPr sz="3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5200" dirty="0">
                <a:solidFill>
                  <a:schemeClr val="dk1"/>
                </a:solidFill>
                <a:latin typeface="Calibri"/>
                <a:ea typeface="Calibri"/>
                <a:cs typeface="Calibri"/>
                <a:sym typeface="Calibri"/>
              </a:rPr>
              <a:t>Motivation behind the Project</a:t>
            </a:r>
            <a:endParaRPr dirty="0"/>
          </a:p>
          <a:p>
            <a:pPr marL="0" marR="0" lvl="0" indent="0" algn="l" rtl="0">
              <a:spcBef>
                <a:spcPts val="0"/>
              </a:spcBef>
              <a:spcAft>
                <a:spcPts val="0"/>
              </a:spcAft>
              <a:buNone/>
            </a:pPr>
            <a:r>
              <a:rPr lang="en-US" sz="3600" dirty="0">
                <a:solidFill>
                  <a:schemeClr val="dk1"/>
                </a:solidFill>
                <a:latin typeface="Calibri"/>
                <a:ea typeface="Calibri"/>
                <a:cs typeface="Calibri"/>
                <a:sym typeface="Calibri"/>
              </a:rPr>
              <a:t>Our aim is to create a cost-effective, efficient solution to enhance museum display case security. We are leveraging IoT technology to implement a system that enables real-time monitoring and provides actionable insights for preventive measures.</a:t>
            </a:r>
            <a:endParaRPr dirty="0"/>
          </a:p>
          <a:p>
            <a:pPr marL="0" marR="0" lvl="0" indent="0" algn="l" rtl="0">
              <a:spcBef>
                <a:spcPts val="0"/>
              </a:spcBef>
              <a:spcAft>
                <a:spcPts val="0"/>
              </a:spcAft>
              <a:buNone/>
            </a:pPr>
            <a:endParaRPr sz="3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5200" dirty="0">
                <a:solidFill>
                  <a:schemeClr val="dk1"/>
                </a:solidFill>
                <a:latin typeface="Calibri"/>
                <a:ea typeface="Calibri"/>
                <a:cs typeface="Calibri"/>
                <a:sym typeface="Calibri"/>
              </a:rPr>
              <a:t>System Design</a:t>
            </a:r>
            <a:endParaRPr dirty="0"/>
          </a:p>
          <a:p>
            <a:pPr marL="0" marR="0" lvl="0" indent="0" algn="l" rtl="0">
              <a:spcBef>
                <a:spcPts val="0"/>
              </a:spcBef>
              <a:spcAft>
                <a:spcPts val="0"/>
              </a:spcAft>
              <a:buNone/>
            </a:pPr>
            <a:r>
              <a:rPr lang="en-US" sz="3600" dirty="0">
                <a:solidFill>
                  <a:schemeClr val="dk1"/>
                </a:solidFill>
                <a:latin typeface="Calibri"/>
                <a:ea typeface="Calibri"/>
                <a:cs typeface="Calibri"/>
                <a:sym typeface="Calibri"/>
              </a:rPr>
              <a:t>The core of our system is the Arduino Uno microcontroller. We connected it with an Ultrasonic sensor, a Magnetic sensor, and a Light sensor. The system also includes actuators like a buzzer alarm and LED indicators. An ESP32 Gateway device establishes a connection between the local Wi-Fi network and the ThingsBoard cloud platform.</a:t>
            </a:r>
            <a:endParaRPr dirty="0"/>
          </a:p>
          <a:p>
            <a:pPr marL="0" marR="0" lvl="0" indent="0" algn="l" rtl="0">
              <a:spcBef>
                <a:spcPts val="0"/>
              </a:spcBef>
              <a:spcAft>
                <a:spcPts val="0"/>
              </a:spcAft>
              <a:buNone/>
            </a:pPr>
            <a:endParaRPr sz="3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5200" dirty="0">
                <a:solidFill>
                  <a:schemeClr val="dk1"/>
                </a:solidFill>
                <a:latin typeface="Calibri"/>
                <a:ea typeface="Calibri"/>
                <a:cs typeface="Calibri"/>
                <a:sym typeface="Calibri"/>
              </a:rPr>
              <a:t>Implementation Details</a:t>
            </a:r>
            <a:endParaRPr dirty="0"/>
          </a:p>
          <a:p>
            <a:pPr marL="0" marR="0" lvl="0" indent="0" algn="l" rtl="0">
              <a:spcBef>
                <a:spcPts val="0"/>
              </a:spcBef>
              <a:spcAft>
                <a:spcPts val="0"/>
              </a:spcAft>
              <a:buNone/>
            </a:pPr>
            <a:r>
              <a:rPr lang="en-US" sz="3600" dirty="0">
                <a:solidFill>
                  <a:schemeClr val="dk1"/>
                </a:solidFill>
                <a:latin typeface="Calibri"/>
                <a:ea typeface="Calibri"/>
                <a:cs typeface="Calibri"/>
                <a:sym typeface="Calibri"/>
              </a:rPr>
              <a:t>The Ultrasonic sensor measures the proximity of viewers to the display case, triggering different LED colors and buzzer states based on the distance. The Light sensor serves as an additional identifier to determine if the museum is closed or if there's a potential threat. The Magnetic sensor detects any unauthorized opening of the display case, sending an alert to security personnel via ThingsBoard.</a:t>
            </a:r>
            <a:endParaRPr dirty="0"/>
          </a:p>
          <a:p>
            <a:pPr marL="0" marR="0" lvl="0" indent="0" algn="l" rtl="0">
              <a:spcBef>
                <a:spcPts val="0"/>
              </a:spcBef>
              <a:spcAft>
                <a:spcPts val="0"/>
              </a:spcAft>
              <a:buNone/>
            </a:pPr>
            <a:endParaRPr sz="3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5200" dirty="0">
                <a:solidFill>
                  <a:schemeClr val="dk1"/>
                </a:solidFill>
                <a:latin typeface="Calibri"/>
                <a:ea typeface="Calibri"/>
                <a:cs typeface="Calibri"/>
                <a:sym typeface="Calibri"/>
              </a:rPr>
              <a:t>Challenges and Resolutions</a:t>
            </a:r>
            <a:endParaRPr dirty="0"/>
          </a:p>
          <a:p>
            <a:pPr marL="0" marR="0" lvl="0" indent="0" algn="l" rtl="0">
              <a:spcBef>
                <a:spcPts val="0"/>
              </a:spcBef>
              <a:spcAft>
                <a:spcPts val="0"/>
              </a:spcAft>
              <a:buNone/>
            </a:pPr>
            <a:r>
              <a:rPr lang="en-US" sz="3600" dirty="0">
                <a:solidFill>
                  <a:schemeClr val="dk1"/>
                </a:solidFill>
                <a:latin typeface="Calibri"/>
                <a:ea typeface="Calibri"/>
                <a:cs typeface="Calibri"/>
                <a:sym typeface="Calibri"/>
              </a:rPr>
              <a:t>We encountered challenges in sensor calibration, communication between Arduino and the gateway device, and integrating with the ThingsBoard platform. These were addressed through extensive testing, error handling, and careful study of ThingsBoard integration guides.</a:t>
            </a:r>
            <a:endParaRPr dirty="0"/>
          </a:p>
          <a:p>
            <a:pPr marL="0" marR="0" lvl="0" indent="0" algn="l" rtl="0">
              <a:spcBef>
                <a:spcPts val="0"/>
              </a:spcBef>
              <a:spcAft>
                <a:spcPts val="0"/>
              </a:spcAft>
              <a:buNone/>
            </a:pPr>
            <a:endParaRPr sz="3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5200" dirty="0">
                <a:solidFill>
                  <a:schemeClr val="dk1"/>
                </a:solidFill>
                <a:latin typeface="Calibri"/>
                <a:ea typeface="Calibri"/>
                <a:cs typeface="Calibri"/>
                <a:sym typeface="Calibri"/>
              </a:rPr>
              <a:t>Conclusion</a:t>
            </a:r>
            <a:endParaRPr dirty="0"/>
          </a:p>
          <a:p>
            <a:pPr marL="0" marR="0" lvl="0" indent="0" algn="l" rtl="0">
              <a:spcBef>
                <a:spcPts val="0"/>
              </a:spcBef>
              <a:spcAft>
                <a:spcPts val="0"/>
              </a:spcAft>
              <a:buNone/>
            </a:pPr>
            <a:r>
              <a:rPr lang="en-US" sz="3600" dirty="0">
                <a:solidFill>
                  <a:schemeClr val="dk1"/>
                </a:solidFill>
                <a:latin typeface="Calibri"/>
                <a:ea typeface="Calibri"/>
                <a:cs typeface="Calibri"/>
                <a:sym typeface="Calibri"/>
              </a:rPr>
              <a:t>Our IoT Arduino-embedded museum display case security system has successfully enhanced artifact security through real-time monitoring and cloud connectivity. It also serves as a deterrent to potential threats. This project has provided us with valuable insights into the practical considerations of real-time monitoring and the implementation of IoT solutions.</a:t>
            </a:r>
            <a:endParaRPr dirty="0"/>
          </a:p>
          <a:p>
            <a:pPr marL="0" marR="0" lvl="0" indent="0" algn="l" rtl="0">
              <a:spcBef>
                <a:spcPts val="0"/>
              </a:spcBef>
              <a:spcAft>
                <a:spcPts val="0"/>
              </a:spcAft>
              <a:buNone/>
            </a:pPr>
            <a:endParaRPr sz="3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5200" dirty="0">
                <a:solidFill>
                  <a:schemeClr val="dk1"/>
                </a:solidFill>
                <a:latin typeface="Calibri"/>
                <a:ea typeface="Calibri"/>
                <a:cs typeface="Calibri"/>
                <a:sym typeface="Calibri"/>
              </a:rPr>
              <a:t>Acknowledgements</a:t>
            </a:r>
            <a:endParaRPr dirty="0"/>
          </a:p>
          <a:p>
            <a:pPr marL="0" marR="0" lvl="0" indent="0" algn="l" rtl="0">
              <a:spcBef>
                <a:spcPts val="0"/>
              </a:spcBef>
              <a:spcAft>
                <a:spcPts val="0"/>
              </a:spcAft>
              <a:buNone/>
            </a:pPr>
            <a:r>
              <a:rPr lang="en-US" sz="3600" dirty="0">
                <a:solidFill>
                  <a:schemeClr val="dk1"/>
                </a:solidFill>
                <a:latin typeface="Calibri"/>
                <a:ea typeface="Calibri"/>
                <a:cs typeface="Calibri"/>
                <a:sym typeface="Calibri"/>
              </a:rPr>
              <a:t>Special thanks to </a:t>
            </a:r>
            <a:r>
              <a:rPr lang="en-US" sz="3600" dirty="0" err="1">
                <a:solidFill>
                  <a:schemeClr val="dk1"/>
                </a:solidFill>
                <a:latin typeface="Calibri"/>
                <a:ea typeface="Calibri"/>
                <a:cs typeface="Calibri"/>
                <a:sym typeface="Calibri"/>
              </a:rPr>
              <a:t>Vladi</a:t>
            </a:r>
            <a:r>
              <a:rPr lang="en-US" sz="3600" dirty="0">
                <a:solidFill>
                  <a:schemeClr val="dk1"/>
                </a:solidFill>
                <a:latin typeface="Calibri"/>
                <a:ea typeface="Calibri"/>
                <a:cs typeface="Calibri"/>
                <a:sym typeface="Calibri"/>
              </a:rPr>
              <a:t> </a:t>
            </a:r>
            <a:r>
              <a:rPr lang="en-US" sz="3600" dirty="0" err="1">
                <a:solidFill>
                  <a:schemeClr val="dk1"/>
                </a:solidFill>
                <a:latin typeface="Calibri"/>
                <a:ea typeface="Calibri"/>
                <a:cs typeface="Calibri"/>
                <a:sym typeface="Calibri"/>
              </a:rPr>
              <a:t>Budnitski</a:t>
            </a:r>
            <a:r>
              <a:rPr lang="en-US" sz="3600" dirty="0">
                <a:solidFill>
                  <a:schemeClr val="dk1"/>
                </a:solidFill>
                <a:latin typeface="Calibri"/>
                <a:ea typeface="Calibri"/>
                <a:cs typeface="Calibri"/>
                <a:sym typeface="Calibri"/>
              </a:rPr>
              <a:t> and Dr. </a:t>
            </a:r>
            <a:r>
              <a:rPr lang="en-US" sz="3600" dirty="0" err="1">
                <a:solidFill>
                  <a:schemeClr val="dk1"/>
                </a:solidFill>
                <a:latin typeface="Calibri"/>
                <a:ea typeface="Calibri"/>
                <a:cs typeface="Calibri"/>
                <a:sym typeface="Calibri"/>
              </a:rPr>
              <a:t>Yakov</a:t>
            </a:r>
            <a:r>
              <a:rPr lang="en-US" sz="3600" dirty="0">
                <a:solidFill>
                  <a:schemeClr val="dk1"/>
                </a:solidFill>
                <a:latin typeface="Calibri"/>
                <a:ea typeface="Calibri"/>
                <a:cs typeface="Calibri"/>
                <a:sym typeface="Calibri"/>
              </a:rPr>
              <a:t> </a:t>
            </a:r>
            <a:r>
              <a:rPr lang="en-US" sz="3600" dirty="0" err="1">
                <a:solidFill>
                  <a:schemeClr val="dk1"/>
                </a:solidFill>
                <a:latin typeface="Calibri"/>
                <a:ea typeface="Calibri"/>
                <a:cs typeface="Calibri"/>
                <a:sym typeface="Calibri"/>
              </a:rPr>
              <a:t>Damatov</a:t>
            </a:r>
            <a:r>
              <a:rPr lang="en-US" sz="3600" dirty="0">
                <a:solidFill>
                  <a:schemeClr val="dk1"/>
                </a:solidFill>
                <a:latin typeface="Calibri"/>
                <a:ea typeface="Calibri"/>
                <a:cs typeface="Calibri"/>
                <a:sym typeface="Calibri"/>
              </a:rPr>
              <a:t> for their invaluable support throughout this project.</a:t>
            </a:r>
            <a:endParaRPr dirty="0"/>
          </a:p>
          <a:p>
            <a:pPr marL="0" marR="0" lvl="0" indent="0" algn="l" rtl="0">
              <a:spcBef>
                <a:spcPts val="0"/>
              </a:spcBef>
              <a:spcAft>
                <a:spcPts val="0"/>
              </a:spcAft>
              <a:buNone/>
            </a:pPr>
            <a:endParaRPr sz="3600" dirty="0" smtClean="0">
              <a:solidFill>
                <a:schemeClr val="dk1"/>
              </a:solidFill>
              <a:latin typeface="Calibri"/>
              <a:ea typeface="Calibri"/>
              <a:cs typeface="Calibri"/>
              <a:sym typeface="Calibri"/>
            </a:endParaRPr>
          </a:p>
          <a:p>
            <a:pPr marL="0" marR="0" lvl="0" indent="0" algn="l" rtl="0">
              <a:spcBef>
                <a:spcPts val="0"/>
              </a:spcBef>
              <a:spcAft>
                <a:spcPts val="0"/>
              </a:spcAft>
              <a:buNone/>
            </a:pPr>
            <a:r>
              <a:rPr lang="en-US" sz="5200" dirty="0" smtClean="0">
                <a:solidFill>
                  <a:schemeClr val="dk1"/>
                </a:solidFill>
                <a:latin typeface="Calibri"/>
                <a:ea typeface="Calibri"/>
                <a:cs typeface="Calibri"/>
                <a:sym typeface="Calibri"/>
              </a:rPr>
              <a:t>Contact Information</a:t>
            </a:r>
            <a:endParaRPr dirty="0" smtClean="0"/>
          </a:p>
          <a:p>
            <a:pPr marL="0" marR="0" lvl="0" indent="0" algn="l" rtl="0">
              <a:spcBef>
                <a:spcPts val="0"/>
              </a:spcBef>
              <a:spcAft>
                <a:spcPts val="0"/>
              </a:spcAft>
              <a:buNone/>
            </a:pPr>
            <a:r>
              <a:rPr lang="en-US" sz="3600" dirty="0" smtClean="0">
                <a:solidFill>
                  <a:schemeClr val="dk1"/>
                </a:solidFill>
                <a:latin typeface="Calibri"/>
                <a:ea typeface="Calibri"/>
                <a:cs typeface="Calibri"/>
                <a:sym typeface="Calibri"/>
              </a:rPr>
              <a:t>Eden </a:t>
            </a:r>
            <a:r>
              <a:rPr lang="en-US" sz="3600" dirty="0" err="1" smtClean="0">
                <a:solidFill>
                  <a:schemeClr val="dk1"/>
                </a:solidFill>
                <a:latin typeface="Calibri"/>
                <a:ea typeface="Calibri"/>
                <a:cs typeface="Calibri"/>
                <a:sym typeface="Calibri"/>
              </a:rPr>
              <a:t>Sheiko</a:t>
            </a:r>
            <a:r>
              <a:rPr lang="en-US" sz="3600" dirty="0" smtClean="0">
                <a:solidFill>
                  <a:schemeClr val="dk1"/>
                </a:solidFill>
                <a:latin typeface="Calibri"/>
                <a:ea typeface="Calibri"/>
                <a:cs typeface="Calibri"/>
                <a:sym typeface="Calibri"/>
              </a:rPr>
              <a:t> - edensheiko@gmail.com</a:t>
            </a:r>
            <a:endParaRPr dirty="0" smtClean="0"/>
          </a:p>
          <a:p>
            <a:pPr marL="0" marR="0" lvl="0" indent="0" algn="l" rtl="0">
              <a:spcBef>
                <a:spcPts val="0"/>
              </a:spcBef>
              <a:spcAft>
                <a:spcPts val="0"/>
              </a:spcAft>
              <a:buNone/>
            </a:pPr>
            <a:r>
              <a:rPr lang="en-US" sz="3600" dirty="0" err="1" smtClean="0">
                <a:solidFill>
                  <a:schemeClr val="dk1"/>
                </a:solidFill>
                <a:latin typeface="Calibri"/>
                <a:ea typeface="Calibri"/>
                <a:cs typeface="Calibri"/>
                <a:sym typeface="Calibri"/>
              </a:rPr>
              <a:t>Yarden</a:t>
            </a:r>
            <a:r>
              <a:rPr lang="en-US" sz="3600" dirty="0" smtClean="0">
                <a:solidFill>
                  <a:schemeClr val="dk1"/>
                </a:solidFill>
                <a:latin typeface="Calibri"/>
                <a:ea typeface="Calibri"/>
                <a:cs typeface="Calibri"/>
                <a:sym typeface="Calibri"/>
              </a:rPr>
              <a:t> Horowitz - yarden218@gmail.com</a:t>
            </a:r>
          </a:p>
          <a:p>
            <a:pPr lvl="0"/>
            <a:r>
              <a:rPr lang="en-US" sz="3600" dirty="0" smtClean="0">
                <a:solidFill>
                  <a:schemeClr val="dk1"/>
                </a:solidFill>
                <a:latin typeface="Calibri"/>
                <a:cs typeface="Calibri"/>
                <a:sym typeface="Calibri"/>
              </a:rPr>
              <a:t>	</a:t>
            </a:r>
          </a:p>
          <a:p>
            <a:pPr marL="0" marR="0" lvl="0" indent="0" algn="l" rtl="0">
              <a:spcBef>
                <a:spcPts val="0"/>
              </a:spcBef>
              <a:spcAft>
                <a:spcPts val="0"/>
              </a:spcAft>
              <a:buNone/>
            </a:pPr>
            <a:endParaRPr dirty="0"/>
          </a:p>
        </p:txBody>
      </p:sp>
      <p:pic>
        <p:nvPicPr>
          <p:cNvPr id="2" name="תמונה 1"/>
          <p:cNvPicPr>
            <a:picLocks noChangeAspect="1"/>
          </p:cNvPicPr>
          <p:nvPr/>
        </p:nvPicPr>
        <p:blipFill>
          <a:blip r:embed="rId4"/>
          <a:stretch>
            <a:fillRect/>
          </a:stretch>
        </p:blipFill>
        <p:spPr>
          <a:xfrm>
            <a:off x="2609830" y="5753100"/>
            <a:ext cx="10756981" cy="3830906"/>
          </a:xfrm>
          <a:prstGeom prst="rect">
            <a:avLst/>
          </a:prstGeom>
        </p:spPr>
      </p:pic>
      <p:pic>
        <p:nvPicPr>
          <p:cNvPr id="5" name="תמונה 4"/>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3953270" y="4908430"/>
            <a:ext cx="8316180" cy="4675576"/>
          </a:xfrm>
          <a:prstGeom prst="rect">
            <a:avLst/>
          </a:prstGeom>
        </p:spPr>
      </p:pic>
      <p:pic>
        <p:nvPicPr>
          <p:cNvPr id="8" name="תמונה 7"/>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12992100" y="30692933"/>
            <a:ext cx="8496300" cy="4492418"/>
          </a:xfrm>
          <a:prstGeom prst="rect">
            <a:avLst/>
          </a:prstGeom>
        </p:spPr>
      </p:pic>
      <p:pic>
        <p:nvPicPr>
          <p:cNvPr id="1026" name="Picture 2"/>
          <p:cNvPicPr>
            <a:picLocks noChangeAspect="1" noChangeArrowheads="1"/>
          </p:cNvPicPr>
          <p:nvPr/>
        </p:nvPicPr>
        <p:blipFill>
          <a:blip r:embed="rId7"/>
          <a:srcRect/>
          <a:stretch>
            <a:fillRect/>
          </a:stretch>
        </p:blipFill>
        <p:spPr bwMode="auto">
          <a:xfrm>
            <a:off x="6509279" y="33689397"/>
            <a:ext cx="1508654" cy="1508654"/>
          </a:xfrm>
          <a:prstGeom prst="rect">
            <a:avLst/>
          </a:prstGeom>
          <a:noFill/>
          <a:ln w="9525">
            <a:noFill/>
            <a:miter lim="800000"/>
            <a:headEnd/>
            <a:tailEnd/>
          </a:ln>
          <a:effectLst/>
        </p:spPr>
      </p:pic>
      <p:pic>
        <p:nvPicPr>
          <p:cNvPr id="1027" name="Picture 3"/>
          <p:cNvPicPr>
            <a:picLocks noChangeAspect="1" noChangeArrowheads="1"/>
          </p:cNvPicPr>
          <p:nvPr/>
        </p:nvPicPr>
        <p:blipFill>
          <a:blip r:embed="rId8"/>
          <a:srcRect/>
          <a:stretch>
            <a:fillRect/>
          </a:stretch>
        </p:blipFill>
        <p:spPr bwMode="auto">
          <a:xfrm>
            <a:off x="3134784" y="33687280"/>
            <a:ext cx="1511299" cy="15112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365</Words>
  <Application>Microsoft Office PowerPoint</Application>
  <PresentationFormat>Custom</PresentationFormat>
  <Paragraphs>30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Dmitry Patashov</dc:creator>
  <cp:lastModifiedBy>‏‏משתמש Windows</cp:lastModifiedBy>
  <cp:revision>5</cp:revision>
  <dcterms:created xsi:type="dcterms:W3CDTF">2019-01-27T10:54:29Z</dcterms:created>
  <dcterms:modified xsi:type="dcterms:W3CDTF">2023-07-30T18:31:30Z</dcterms:modified>
</cp:coreProperties>
</file>