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9" r:id="rId6"/>
    <p:sldId id="263" r:id="rId7"/>
    <p:sldId id="262" r:id="rId8"/>
    <p:sldId id="261" r:id="rId9"/>
    <p:sldId id="266" r:id="rId10"/>
    <p:sldId id="265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95B"/>
    <a:srgbClr val="EB0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97E0-DCF7-4E04-BAE0-1B5325C9C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0B0CB-2BB9-47B5-8221-34142FF8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381D-99ED-4C9E-9E93-E73AFA11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F0C8-14F3-435C-BA4B-BB77CCD3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0705-72D8-4DA8-99BB-5D2EF635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E5B-B569-4526-9628-6C7027D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A2474-BFAE-4471-A15F-DFBA1F66E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1339E-7EAD-445E-B442-9307AB1A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F610-B38F-43B5-B399-DBE10FDD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ECED-E98A-4E26-B1E4-D040C8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677A9-4CD1-4F7E-8506-B0A360790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5FF26-F4DD-482C-B9A8-91392BB20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0326A-4708-45B3-BF2C-E0C00CE1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8D11-EDE3-40A9-ADCF-BB613437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280D7-6A1F-4A4D-84CE-3782FCDE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2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5CA-B740-4868-B259-9B9C985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3164-513F-43EA-B6F4-0219C10D8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BB38E-89BF-458F-93BD-24D9A5F5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B824-7618-4F2A-A42B-FD3B0ABB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3174-4064-4B38-9470-2503E696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4550-A38F-45D6-87FF-2ADBC274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75D36-B40C-4E59-A502-9AA6A3D3B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96670-E8B0-4F8C-A7E8-0F69A4D5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4196-94A6-4080-B617-6BF8D37F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32A9-D3AC-40E9-B221-89C5D9FF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4B9-BC84-4FB7-9D9A-6C33669D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94D6-12B1-4B87-8E6C-EC2E54982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3934D-D8F7-4286-AF9E-A6BCC7DA3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DCCCA-D5E3-4498-93FE-C835C913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564E6-D73B-4F16-9E6F-97827DBF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0F53F-A1A4-4E08-AE09-015A7A69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42A5-53AC-4C80-AFBA-A3ACE9B2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258F-5584-470F-9B5C-C8CF83BB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03BED-9253-4224-8FF1-92012C02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9460B-3FB5-4A20-AC25-2231EE34B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7CEEF-92C0-46A0-A96E-86D8B7BB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65B35-B856-4C14-A553-8E1E358E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131C8-1080-4642-9AA7-E818DC63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BB02D-75B5-4017-B4A6-08172F20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6384-A89C-4259-979D-3975D5E1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24482-650E-4374-AF89-73F43F1C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E7896-7506-4391-A9E4-74431756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7D8EC-48FC-4F01-B650-EA1D2081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9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CB80C-DED3-46B4-8E23-33F0A318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FB999-EB8A-4987-BD70-CADB16E5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84499-4430-474B-A57F-0F2DD44E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4A93-8836-47A6-97DF-7CB81EAF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4650-2F7F-4ACB-8CCA-982832273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F6A77-2815-4563-8079-6211B3857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5C971-CA9B-47D2-955A-A0A20BCD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88BCA-EC0C-4B5F-A52B-54A6307D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4B33A-0D1A-4D03-AB6E-F9524752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783E-1FBF-4B53-B9F2-6AB6DE77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18391-368E-40E9-BC8F-98A126539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E39E3-A140-40DF-A580-0C5D21F3B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CA537-0E67-4C8B-B8D8-7F5E3C54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CEB2-1A51-4545-941B-C7217795C3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693CE-1041-4B03-82A4-B8AFE28A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C9C8B-EBBD-47AD-9604-2AD1CCAD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2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F32BA-EE99-41D5-A778-7F44F9E7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57E9-4902-425C-BAAD-B56160AF6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0936-EF31-4D5E-94BD-5BCFFADAD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CEB2-1A51-4545-941B-C7217795C3A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4E27-E340-476D-BEBF-B5F6D8200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48FE9-8D30-40D6-AB5C-8E907BE38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9381-0EF0-4A51-8A13-F990510E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F0A632E-53CB-43E7-AADC-4B32462D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3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EA7320-D7FD-40F3-94A8-7C90ABC224F0}"/>
              </a:ext>
            </a:extLst>
          </p:cNvPr>
          <p:cNvCxnSpPr>
            <a:cxnSpLocks/>
          </p:cNvCxnSpPr>
          <p:nvPr/>
        </p:nvCxnSpPr>
        <p:spPr>
          <a:xfrm flipV="1">
            <a:off x="0" y="5326836"/>
            <a:ext cx="12192000" cy="45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CCA52F-4650-46D0-8491-B7E119CA1C71}"/>
              </a:ext>
            </a:extLst>
          </p:cNvPr>
          <p:cNvSpPr txBox="1"/>
          <p:nvPr/>
        </p:nvSpPr>
        <p:spPr>
          <a:xfrm>
            <a:off x="-235132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Joseph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Onwukeme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●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Matthew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Witschorke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●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Slomowitz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●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Yarely Vargas</a:t>
            </a:r>
            <a:endParaRPr lang="en-US" sz="24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90DC0-0C81-4A08-B480-9F045E02B484}"/>
              </a:ext>
            </a:extLst>
          </p:cNvPr>
          <p:cNvSpPr txBox="1"/>
          <p:nvPr/>
        </p:nvSpPr>
        <p:spPr>
          <a:xfrm>
            <a:off x="2748642" y="4557395"/>
            <a:ext cx="74665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Car Price Prediction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6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A72F6-9D1B-4D14-A14A-8CCA1A821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9B000F-A657-449D-A557-8027C3D59329}"/>
              </a:ext>
            </a:extLst>
          </p:cNvPr>
          <p:cNvCxnSpPr/>
          <p:nvPr/>
        </p:nvCxnSpPr>
        <p:spPr>
          <a:xfrm>
            <a:off x="365760" y="1136469"/>
            <a:ext cx="5264331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228711-3E1D-4A5F-B1EC-F791CBB4F396}"/>
              </a:ext>
            </a:extLst>
          </p:cNvPr>
          <p:cNvSpPr txBox="1"/>
          <p:nvPr/>
        </p:nvSpPr>
        <p:spPr>
          <a:xfrm>
            <a:off x="364236" y="367028"/>
            <a:ext cx="4194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vs Model</a:t>
            </a:r>
          </a:p>
        </p:txBody>
      </p:sp>
    </p:spTree>
    <p:extLst>
      <p:ext uri="{BB962C8B-B14F-4D97-AF65-F5344CB8AC3E}">
        <p14:creationId xmlns:p14="http://schemas.microsoft.com/office/powerpoint/2010/main" val="189114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A72F6-9D1B-4D14-A14A-8CCA1A821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9B000F-A657-449D-A557-8027C3D59329}"/>
              </a:ext>
            </a:extLst>
          </p:cNvPr>
          <p:cNvCxnSpPr/>
          <p:nvPr/>
        </p:nvCxnSpPr>
        <p:spPr>
          <a:xfrm>
            <a:off x="365760" y="1136469"/>
            <a:ext cx="5264331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228711-3E1D-4A5F-B1EC-F791CBB4F396}"/>
              </a:ext>
            </a:extLst>
          </p:cNvPr>
          <p:cNvSpPr txBox="1"/>
          <p:nvPr/>
        </p:nvSpPr>
        <p:spPr>
          <a:xfrm>
            <a:off x="364236" y="367028"/>
            <a:ext cx="4194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vs Model</a:t>
            </a:r>
          </a:p>
        </p:txBody>
      </p:sp>
    </p:spTree>
    <p:extLst>
      <p:ext uri="{BB962C8B-B14F-4D97-AF65-F5344CB8AC3E}">
        <p14:creationId xmlns:p14="http://schemas.microsoft.com/office/powerpoint/2010/main" val="331709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80FF-AA73-4AD0-A61A-606D56FF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D627F-0B9C-4836-BA07-10D30D8D57FC}"/>
              </a:ext>
            </a:extLst>
          </p:cNvPr>
          <p:cNvSpPr/>
          <p:nvPr/>
        </p:nvSpPr>
        <p:spPr>
          <a:xfrm>
            <a:off x="0" y="0"/>
            <a:ext cx="4682169" cy="6858000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595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A1AD1-B34B-4FD4-8105-201D8FD4F22A}"/>
              </a:ext>
            </a:extLst>
          </p:cNvPr>
          <p:cNvSpPr txBox="1"/>
          <p:nvPr/>
        </p:nvSpPr>
        <p:spPr>
          <a:xfrm>
            <a:off x="901375" y="3075057"/>
            <a:ext cx="3082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2EFE9-DAD1-43AC-B142-94F39DA56EDC}"/>
              </a:ext>
            </a:extLst>
          </p:cNvPr>
          <p:cNvSpPr txBox="1"/>
          <p:nvPr/>
        </p:nvSpPr>
        <p:spPr>
          <a:xfrm>
            <a:off x="5853471" y="659011"/>
            <a:ext cx="59491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Projection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Limitations &amp; Future Analysis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66AC507A-75A4-44A2-9FFC-1528507F1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0563" y="547328"/>
            <a:ext cx="668099" cy="668099"/>
          </a:xfrm>
          <a:prstGeom prst="rect">
            <a:avLst/>
          </a:prstGeom>
        </p:spPr>
      </p:pic>
      <p:pic>
        <p:nvPicPr>
          <p:cNvPr id="16" name="Graphic 15" descr="Car with solid fill">
            <a:extLst>
              <a:ext uri="{FF2B5EF4-FFF2-40B4-BE49-F238E27FC236}">
                <a16:creationId xmlns:a16="http://schemas.microsoft.com/office/drawing/2014/main" id="{39AF4C31-83CA-4704-80EF-743FAEFC3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0563" y="1405123"/>
            <a:ext cx="668099" cy="668099"/>
          </a:xfrm>
          <a:prstGeom prst="rect">
            <a:avLst/>
          </a:prstGeom>
        </p:spPr>
      </p:pic>
      <p:pic>
        <p:nvPicPr>
          <p:cNvPr id="17" name="Graphic 16" descr="Car with solid fill">
            <a:extLst>
              <a:ext uri="{FF2B5EF4-FFF2-40B4-BE49-F238E27FC236}">
                <a16:creationId xmlns:a16="http://schemas.microsoft.com/office/drawing/2014/main" id="{3A7D183B-153A-47E5-85AF-12AADA78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0562" y="2262918"/>
            <a:ext cx="668099" cy="668099"/>
          </a:xfrm>
          <a:prstGeom prst="rect">
            <a:avLst/>
          </a:prstGeom>
        </p:spPr>
      </p:pic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58423AA5-D76F-4F33-B95B-840ADA611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0561" y="3120713"/>
            <a:ext cx="668099" cy="668099"/>
          </a:xfrm>
          <a:prstGeom prst="rect">
            <a:avLst/>
          </a:prstGeom>
        </p:spPr>
      </p:pic>
      <p:pic>
        <p:nvPicPr>
          <p:cNvPr id="19" name="Graphic 18" descr="Car with solid fill">
            <a:extLst>
              <a:ext uri="{FF2B5EF4-FFF2-40B4-BE49-F238E27FC236}">
                <a16:creationId xmlns:a16="http://schemas.microsoft.com/office/drawing/2014/main" id="{B74D8010-88C7-45AF-8B9B-27803C99E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0561" y="3978508"/>
            <a:ext cx="668099" cy="668099"/>
          </a:xfrm>
          <a:prstGeom prst="rect">
            <a:avLst/>
          </a:prstGeom>
        </p:spPr>
      </p:pic>
      <p:pic>
        <p:nvPicPr>
          <p:cNvPr id="20" name="Graphic 19" descr="Car with solid fill">
            <a:extLst>
              <a:ext uri="{FF2B5EF4-FFF2-40B4-BE49-F238E27FC236}">
                <a16:creationId xmlns:a16="http://schemas.microsoft.com/office/drawing/2014/main" id="{DD54F421-A0A7-4F15-B8CD-B179D6DCE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0560" y="4836303"/>
            <a:ext cx="668099" cy="66809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91C8E8-345E-4AC7-8211-74F413842774}"/>
              </a:ext>
            </a:extLst>
          </p:cNvPr>
          <p:cNvCxnSpPr/>
          <p:nvPr/>
        </p:nvCxnSpPr>
        <p:spPr>
          <a:xfrm>
            <a:off x="901375" y="3788812"/>
            <a:ext cx="2573345" cy="0"/>
          </a:xfrm>
          <a:prstGeom prst="line">
            <a:avLst/>
          </a:prstGeom>
          <a:ln w="25400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6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C24B81-F692-4BAC-A39B-9E75A8DACB75}"/>
              </a:ext>
            </a:extLst>
          </p:cNvPr>
          <p:cNvSpPr/>
          <p:nvPr/>
        </p:nvSpPr>
        <p:spPr>
          <a:xfrm>
            <a:off x="0" y="0"/>
            <a:ext cx="5852160" cy="6858000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9B000F-A657-449D-A557-8027C3D59329}"/>
              </a:ext>
            </a:extLst>
          </p:cNvPr>
          <p:cNvCxnSpPr/>
          <p:nvPr/>
        </p:nvCxnSpPr>
        <p:spPr>
          <a:xfrm>
            <a:off x="365760" y="1136469"/>
            <a:ext cx="5264331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228711-3E1D-4A5F-B1EC-F791CBB4F396}"/>
              </a:ext>
            </a:extLst>
          </p:cNvPr>
          <p:cNvSpPr txBox="1"/>
          <p:nvPr/>
        </p:nvSpPr>
        <p:spPr>
          <a:xfrm>
            <a:off x="364236" y="367028"/>
            <a:ext cx="4952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our Data</a:t>
            </a:r>
          </a:p>
        </p:txBody>
      </p:sp>
      <p:pic>
        <p:nvPicPr>
          <p:cNvPr id="3076" name="Picture 4" descr="How to Download Kaggle Datasets on Ubuntu | endtoend.ai">
            <a:extLst>
              <a:ext uri="{FF2B5EF4-FFF2-40B4-BE49-F238E27FC236}">
                <a16:creationId xmlns:a16="http://schemas.microsoft.com/office/drawing/2014/main" id="{D2C14808-23C1-4814-8B36-B5307992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8" b="89938" l="6379" r="91632">
                        <a14:foregroundMark x1="6462" y1="36025" x2="6959" y2="40994"/>
                        <a14:foregroundMark x1="16736" y1="44224" x2="20298" y2="43602"/>
                        <a14:foregroundMark x1="27423" y1="44224" x2="30240" y2="43851"/>
                        <a14:foregroundMark x1="38111" y1="44224" x2="40928" y2="43230"/>
                        <a14:foregroundMark x1="48136" y1="36522" x2="48384" y2="41118"/>
                        <a14:foregroundMark x1="53355" y1="44596" x2="54764" y2="44224"/>
                        <a14:foregroundMark x1="91632" y1="30311" x2="91632" y2="33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18" y="2292532"/>
            <a:ext cx="3653355" cy="243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Car with solid fill">
            <a:extLst>
              <a:ext uri="{FF2B5EF4-FFF2-40B4-BE49-F238E27FC236}">
                <a16:creationId xmlns:a16="http://schemas.microsoft.com/office/drawing/2014/main" id="{F905E9E7-4D18-4915-9EC4-145E889A7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9842" y="1604839"/>
            <a:ext cx="668099" cy="668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250991-E4DA-4300-B393-F77BE9791DF7}"/>
              </a:ext>
            </a:extLst>
          </p:cNvPr>
          <p:cNvSpPr txBox="1"/>
          <p:nvPr/>
        </p:nvSpPr>
        <p:spPr>
          <a:xfrm>
            <a:off x="7007941" y="1711234"/>
            <a:ext cx="48923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Purpose: To help others determine how much to sell their used cars (based on Market price)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How: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Contains web-scraped data on 100,000 used cars divided into csv based on brands. In this project we focused on Toyota &amp; Ford)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Gets better: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set contains mostly clean data with variables such as Price, mileage, mpg, year of model, and engine size.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7" name="Graphic 16" descr="Car with solid fill">
            <a:extLst>
              <a:ext uri="{FF2B5EF4-FFF2-40B4-BE49-F238E27FC236}">
                <a16:creationId xmlns:a16="http://schemas.microsoft.com/office/drawing/2014/main" id="{11DAFE24-3A4A-4195-8D39-34F770159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521" y="2684701"/>
            <a:ext cx="668099" cy="668099"/>
          </a:xfrm>
          <a:prstGeom prst="rect">
            <a:avLst/>
          </a:prstGeom>
        </p:spPr>
      </p:pic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81747CFF-644E-4223-84E6-BA37F7D2E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521" y="4286631"/>
            <a:ext cx="668099" cy="66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9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C24B81-F692-4BAC-A39B-9E75A8DACB75}"/>
              </a:ext>
            </a:extLst>
          </p:cNvPr>
          <p:cNvSpPr/>
          <p:nvPr/>
        </p:nvSpPr>
        <p:spPr>
          <a:xfrm>
            <a:off x="0" y="0"/>
            <a:ext cx="5852160" cy="6858000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9B000F-A657-449D-A557-8027C3D59329}"/>
              </a:ext>
            </a:extLst>
          </p:cNvPr>
          <p:cNvCxnSpPr/>
          <p:nvPr/>
        </p:nvCxnSpPr>
        <p:spPr>
          <a:xfrm>
            <a:off x="365760" y="1136469"/>
            <a:ext cx="5264331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228711-3E1D-4A5F-B1EC-F791CBB4F396}"/>
              </a:ext>
            </a:extLst>
          </p:cNvPr>
          <p:cNvSpPr txBox="1"/>
          <p:nvPr/>
        </p:nvSpPr>
        <p:spPr>
          <a:xfrm>
            <a:off x="364236" y="367028"/>
            <a:ext cx="4952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50991-E4DA-4300-B393-F77BE9791DF7}"/>
              </a:ext>
            </a:extLst>
          </p:cNvPr>
          <p:cNvSpPr txBox="1"/>
          <p:nvPr/>
        </p:nvSpPr>
        <p:spPr>
          <a:xfrm>
            <a:off x="7118387" y="1384663"/>
            <a:ext cx="489232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Price - Only kept the mean price + 2 standard deviations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Mileage - Only kept the mean mileage + 2 standard deviations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Years only included 2013-2020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Models- only kept Aygo, Yaris, Fiesta, Focus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Engine size not equal to 0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81747CFF-644E-4223-84E6-BA37F7D2E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0521" y="3102489"/>
            <a:ext cx="668099" cy="668099"/>
          </a:xfrm>
          <a:prstGeom prst="rect">
            <a:avLst/>
          </a:prstGeom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AB0A02B-5703-4668-B6D4-A3C644C0C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8" y="1938888"/>
            <a:ext cx="3962642" cy="325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Money outline">
            <a:extLst>
              <a:ext uri="{FF2B5EF4-FFF2-40B4-BE49-F238E27FC236}">
                <a16:creationId xmlns:a16="http://schemas.microsoft.com/office/drawing/2014/main" id="{1B8992DC-FCAE-423F-87A0-51D6B79E7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7824" y="1228916"/>
            <a:ext cx="914400" cy="914400"/>
          </a:xfrm>
          <a:prstGeom prst="rect">
            <a:avLst/>
          </a:prstGeom>
        </p:spPr>
      </p:pic>
      <p:pic>
        <p:nvPicPr>
          <p:cNvPr id="5" name="Graphic 4" descr="Slippery Road with solid fill">
            <a:extLst>
              <a:ext uri="{FF2B5EF4-FFF2-40B4-BE49-F238E27FC236}">
                <a16:creationId xmlns:a16="http://schemas.microsoft.com/office/drawing/2014/main" id="{46CB9250-B039-47A9-B64A-293A9B8693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7957" y="21805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5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A72F6-9D1B-4D14-A14A-8CCA1A821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9B000F-A657-449D-A557-8027C3D59329}"/>
              </a:ext>
            </a:extLst>
          </p:cNvPr>
          <p:cNvCxnSpPr/>
          <p:nvPr/>
        </p:nvCxnSpPr>
        <p:spPr>
          <a:xfrm>
            <a:off x="365760" y="1136469"/>
            <a:ext cx="5264331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228711-3E1D-4A5F-B1EC-F791CBB4F396}"/>
              </a:ext>
            </a:extLst>
          </p:cNvPr>
          <p:cNvSpPr txBox="1"/>
          <p:nvPr/>
        </p:nvSpPr>
        <p:spPr>
          <a:xfrm>
            <a:off x="364236" y="367028"/>
            <a:ext cx="4194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7951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A72F6-9D1B-4D14-A14A-8CCA1A821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9B000F-A657-449D-A557-8027C3D59329}"/>
              </a:ext>
            </a:extLst>
          </p:cNvPr>
          <p:cNvCxnSpPr/>
          <p:nvPr/>
        </p:nvCxnSpPr>
        <p:spPr>
          <a:xfrm>
            <a:off x="365760" y="1136469"/>
            <a:ext cx="5264331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228711-3E1D-4A5F-B1EC-F791CBB4F396}"/>
              </a:ext>
            </a:extLst>
          </p:cNvPr>
          <p:cNvSpPr txBox="1"/>
          <p:nvPr/>
        </p:nvSpPr>
        <p:spPr>
          <a:xfrm>
            <a:off x="364236" y="367028"/>
            <a:ext cx="5422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Corrs of our Data</a:t>
            </a:r>
          </a:p>
        </p:txBody>
      </p:sp>
    </p:spTree>
    <p:extLst>
      <p:ext uri="{BB962C8B-B14F-4D97-AF65-F5344CB8AC3E}">
        <p14:creationId xmlns:p14="http://schemas.microsoft.com/office/powerpoint/2010/main" val="153025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A72F6-9D1B-4D14-A14A-8CCA1A821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9B000F-A657-449D-A557-8027C3D59329}"/>
              </a:ext>
            </a:extLst>
          </p:cNvPr>
          <p:cNvCxnSpPr/>
          <p:nvPr/>
        </p:nvCxnSpPr>
        <p:spPr>
          <a:xfrm>
            <a:off x="365760" y="1136469"/>
            <a:ext cx="5264331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228711-3E1D-4A5F-B1EC-F791CBB4F396}"/>
              </a:ext>
            </a:extLst>
          </p:cNvPr>
          <p:cNvSpPr txBox="1"/>
          <p:nvPr/>
        </p:nvSpPr>
        <p:spPr>
          <a:xfrm>
            <a:off x="364236" y="367028"/>
            <a:ext cx="4194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 of Price</a:t>
            </a:r>
          </a:p>
        </p:txBody>
      </p:sp>
    </p:spTree>
    <p:extLst>
      <p:ext uri="{BB962C8B-B14F-4D97-AF65-F5344CB8AC3E}">
        <p14:creationId xmlns:p14="http://schemas.microsoft.com/office/powerpoint/2010/main" val="1057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A72F6-9D1B-4D14-A14A-8CCA1A821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9B000F-A657-449D-A557-8027C3D59329}"/>
              </a:ext>
            </a:extLst>
          </p:cNvPr>
          <p:cNvCxnSpPr/>
          <p:nvPr/>
        </p:nvCxnSpPr>
        <p:spPr>
          <a:xfrm>
            <a:off x="365760" y="1136469"/>
            <a:ext cx="5264331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228711-3E1D-4A5F-B1EC-F791CBB4F396}"/>
              </a:ext>
            </a:extLst>
          </p:cNvPr>
          <p:cNvSpPr txBox="1"/>
          <p:nvPr/>
        </p:nvSpPr>
        <p:spPr>
          <a:xfrm>
            <a:off x="364236" y="367028"/>
            <a:ext cx="4194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vs Model</a:t>
            </a:r>
          </a:p>
        </p:txBody>
      </p:sp>
    </p:spTree>
    <p:extLst>
      <p:ext uri="{BB962C8B-B14F-4D97-AF65-F5344CB8AC3E}">
        <p14:creationId xmlns:p14="http://schemas.microsoft.com/office/powerpoint/2010/main" val="286323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A72F6-9D1B-4D14-A14A-8CCA1A821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9B000F-A657-449D-A557-8027C3D59329}"/>
              </a:ext>
            </a:extLst>
          </p:cNvPr>
          <p:cNvCxnSpPr/>
          <p:nvPr/>
        </p:nvCxnSpPr>
        <p:spPr>
          <a:xfrm>
            <a:off x="365760" y="1136469"/>
            <a:ext cx="5264331" cy="0"/>
          </a:xfrm>
          <a:prstGeom prst="line">
            <a:avLst/>
          </a:prstGeom>
          <a:ln w="25400" cmpd="sng">
            <a:solidFill>
              <a:srgbClr val="EB0A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228711-3E1D-4A5F-B1EC-F791CBB4F396}"/>
              </a:ext>
            </a:extLst>
          </p:cNvPr>
          <p:cNvSpPr txBox="1"/>
          <p:nvPr/>
        </p:nvSpPr>
        <p:spPr>
          <a:xfrm>
            <a:off x="364236" y="367028"/>
            <a:ext cx="4194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vs Model</a:t>
            </a:r>
          </a:p>
        </p:txBody>
      </p:sp>
    </p:spTree>
    <p:extLst>
      <p:ext uri="{BB962C8B-B14F-4D97-AF65-F5344CB8AC3E}">
        <p14:creationId xmlns:p14="http://schemas.microsoft.com/office/powerpoint/2010/main" val="427317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169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Yarely Vargas</dc:creator>
  <cp:lastModifiedBy>Yarely Vargas</cp:lastModifiedBy>
  <cp:revision>1</cp:revision>
  <dcterms:created xsi:type="dcterms:W3CDTF">2022-02-08T01:12:49Z</dcterms:created>
  <dcterms:modified xsi:type="dcterms:W3CDTF">2022-02-08T03:59:17Z</dcterms:modified>
</cp:coreProperties>
</file>