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d62f1901f4b092c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d62f1901f4b092c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d62f1901f4b092c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d62f1901f4b092c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d62f1901f4b092c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d62f1901f4b092c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62f1901f4b092c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62f1901f4b092c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d62f1901f4b092c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d62f1901f4b092c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d62f1901f4b092c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d62f1901f4b092c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d62f1901f4b092c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d62f1901f4b092c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d62f1901f4b092c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d62f1901f4b092c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d62f1901f4b092c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d62f1901f4b092c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d62f1901f4b092c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d62f1901f4b092c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7d6caa5d2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7d6caa5d2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d62f1901f4b092c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d62f1901f4b092c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bb042c60d28ab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bb042c60d28ab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Вам нравится стоять в очередях в кафе или долго ждать своего заказа? Нам тоже нет. Именно для решения данной проблемы создано приложение APP.EST. Заходите в Vk mini apps с мобильного устройства, открывайте приложение APP.EST, заказывайте кофе или сладости у наших партнеров, оплачивайте онлайн, и приходите к указанному Вами времени чтобы забрать уже готовый заказ</a:t>
            </a:r>
            <a:endParaRPr sz="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bb042c60d28abd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bb042c60d28abd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Наше приложение актуально сейчас потому что: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Во-первых, </a:t>
            </a:r>
            <a:r>
              <a:rPr lang="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студенты </a:t>
            </a:r>
            <a:r>
              <a:rPr lang="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</a:t>
            </a:r>
            <a:r>
              <a:rPr lang="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чень часто опаздывают на пары из-за очередей в кофейне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Во-вторых, отдых людей на предприятии во время обеда определенно будет намного продуктивнее, если они не будут стоять в очередях, а потратят это время на более приятное занятие.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приложение будет полезно людям, которые едут в другой город могут заранее заказать себе перекус и не тратить драгоценное время поездки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5bb042c60d28abd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5bb042c60d28abd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Наше приложение написано на нескольких языках программирования: JavaScript (каждый из нас прошёл курс на курсере для ознакомления с данным языком), SQL и CSS. Для реализации приложения VK mini app пришлось изучить VK API и такие библиотеки как </a:t>
            </a:r>
            <a:r>
              <a:rPr lang="ru">
                <a:solidFill>
                  <a:schemeClr val="dk1"/>
                </a:solidFill>
              </a:rPr>
              <a:t>React, VKUI и VKBridge.</a:t>
            </a:r>
            <a:endParaRPr sz="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bb042c60d28abd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bb042c60d28abd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Дмитрий: разработка и реализация структуры приложения, отслеживание информации о пользователе и покупках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Владимир: проектирование и разработка базы данных, написание функций-запросов для взаимодействия с приложением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Вячеслав: осуществление возможности взаимодействия пользователя с приложением, создание интерактивного интерфейса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5bb042c60d28abd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5bb042c60d28abd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c3e45718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c3e45718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5bb042c60d28abd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5bb042c60d28abd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5.jp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06200" y="495900"/>
            <a:ext cx="5504400" cy="1316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Приложение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“Кофе и что угодно”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45550" y="3613575"/>
            <a:ext cx="3418200" cy="10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rPr lang="ru" sz="1465"/>
              <a:t>Разработчики: </a:t>
            </a:r>
            <a:endParaRPr sz="1465"/>
          </a:p>
          <a:p>
            <a:pPr indent="0" lvl="0" marL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rPr lang="ru" sz="1465"/>
              <a:t>Яремус Дмитрий Б05-905,</a:t>
            </a:r>
            <a:endParaRPr sz="1465"/>
          </a:p>
          <a:p>
            <a:pPr indent="0" lvl="0" marL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rPr lang="ru" sz="1465"/>
              <a:t>Мельников Владимир Б05-906,</a:t>
            </a:r>
            <a:endParaRPr sz="1465"/>
          </a:p>
          <a:p>
            <a:pPr indent="0" lvl="0" marL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018"/>
              <a:buNone/>
            </a:pPr>
            <a:r>
              <a:rPr lang="ru" sz="1465"/>
              <a:t>Меликсетян Вячеслав Б05-905</a:t>
            </a:r>
            <a:endParaRPr sz="1465"/>
          </a:p>
        </p:txBody>
      </p:sp>
      <p:sp>
        <p:nvSpPr>
          <p:cNvPr id="88" name="Google Shape;88;p13"/>
          <p:cNvSpPr txBox="1"/>
          <p:nvPr/>
        </p:nvSpPr>
        <p:spPr>
          <a:xfrm>
            <a:off x="145550" y="3213375"/>
            <a:ext cx="45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Проект весеннего семестра 2 курса ФПМИ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352" y="0"/>
            <a:ext cx="64806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/>
        </p:nvSpPr>
        <p:spPr>
          <a:xfrm>
            <a:off x="357025" y="1817550"/>
            <a:ext cx="17295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700">
                <a:latin typeface="Calibri"/>
                <a:ea typeface="Calibri"/>
                <a:cs typeface="Calibri"/>
                <a:sym typeface="Calibri"/>
              </a:rPr>
              <a:t>Интро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0" y="1825700"/>
            <a:ext cx="26859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ресторанов</a:t>
            </a:r>
            <a:endParaRPr/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859" y="0"/>
            <a:ext cx="645813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137600" y="1739925"/>
            <a:ext cx="25089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Панель ресторана</a:t>
            </a:r>
            <a:endParaRPr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296" y="0"/>
            <a:ext cx="64767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193525" y="2074650"/>
            <a:ext cx="20385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Корзина</a:t>
            </a:r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302" y="0"/>
            <a:ext cx="64766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0" y="2074650"/>
            <a:ext cx="28536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Оформление заказа</a:t>
            </a:r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527" y="-2571750"/>
            <a:ext cx="647669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8700" y="3654000"/>
            <a:ext cx="646634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6"/>
          <p:cNvSpPr/>
          <p:nvPr/>
        </p:nvSpPr>
        <p:spPr>
          <a:xfrm>
            <a:off x="5824125" y="2659800"/>
            <a:ext cx="535500" cy="994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524375" y="2074650"/>
            <a:ext cx="20592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Заказы</a:t>
            </a:r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957" y="0"/>
            <a:ext cx="645603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04250" y="2074650"/>
            <a:ext cx="25734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Поступление заказа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ресторан</a:t>
            </a:r>
            <a:endParaRPr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650" y="0"/>
            <a:ext cx="64663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316250" y="2074650"/>
            <a:ext cx="2377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Принятый заказ</a:t>
            </a:r>
            <a:endParaRPr/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092" y="0"/>
            <a:ext cx="644991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0" y="2175275"/>
            <a:ext cx="2675700" cy="893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Отклоненный заказ</a:t>
            </a:r>
            <a:endParaRPr/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542" y="0"/>
            <a:ext cx="64684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ru" sz="2500"/>
              <a:t>удобный GUI</a:t>
            </a:r>
            <a:endParaRPr sz="2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" sz="2500"/>
              <a:t>поддержка корзины</a:t>
            </a:r>
            <a:endParaRPr sz="2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" sz="2500"/>
              <a:t>обработка заказов (со стороны пользователя)</a:t>
            </a:r>
            <a:endParaRPr sz="2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" sz="2500"/>
              <a:t>обработка заказов (со стороны ресторана)</a:t>
            </a:r>
            <a:endParaRPr sz="2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" sz="2500"/>
              <a:t>интерфейс связи приложения с базой данных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ru" sz="2500"/>
              <a:t>неудачное слияние БД с приложением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презентации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28650" y="1369225"/>
            <a:ext cx="76386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AutoNum type="arabicPeriod"/>
            </a:pPr>
            <a:r>
              <a:rPr lang="ru" sz="2500"/>
              <a:t>Проблематика и описание проекта</a:t>
            </a:r>
            <a:endParaRPr sz="2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2500"/>
              <a:t>Инструменты и ресурсы</a:t>
            </a:r>
            <a:endParaRPr sz="2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2500"/>
              <a:t>Схема проекта</a:t>
            </a:r>
            <a:endParaRPr sz="2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2500"/>
              <a:t>Демонстрация работы</a:t>
            </a:r>
            <a:endParaRPr sz="2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2500"/>
              <a:t>Результаты</a:t>
            </a:r>
            <a:endParaRPr sz="2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2500"/>
              <a:t>Выводы</a:t>
            </a:r>
            <a:endParaRPr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7350" lvl="0" marL="457200" rtl="0" algn="l">
              <a:spcBef>
                <a:spcPts val="800"/>
              </a:spcBef>
              <a:spcAft>
                <a:spcPts val="0"/>
              </a:spcAft>
              <a:buSzPts val="2500"/>
              <a:buChar char="•"/>
            </a:pPr>
            <a:r>
              <a:rPr lang="ru" sz="2500"/>
              <a:t>Получен опыт написания мобильных приложений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ru" sz="2500"/>
              <a:t>Изучен JavaScript, библиотеки React, ReactDOM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ru" sz="2500"/>
              <a:t>Получен опыт совместной разработки с помощью GitHub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ru" sz="2500"/>
              <a:t>Изучен механизм связи JS и СУБД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ru" sz="2500"/>
              <a:t>Приобретены навыки работы с ООП</a:t>
            </a:r>
            <a:endParaRPr sz="2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Проблематика и описание проекта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574075" y="1268050"/>
            <a:ext cx="56070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u="sng"/>
              <a:t>Проблема</a:t>
            </a:r>
            <a:r>
              <a:rPr lang="ru"/>
              <a:t>: Потеря времени в очереди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u="sng"/>
              <a:t>Решение</a:t>
            </a:r>
            <a:r>
              <a:rPr lang="ru"/>
              <a:t>: Приложение в VK mini app </a:t>
            </a:r>
            <a:r>
              <a:rPr lang="ru"/>
              <a:t>“Кофе и что угодно”</a:t>
            </a:r>
            <a:r>
              <a:rPr lang="ru"/>
              <a:t> для заказа кофе и сладостей на определенное время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663" y="1268050"/>
            <a:ext cx="242887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/>
          <p:nvPr/>
        </p:nvSpPr>
        <p:spPr>
          <a:xfrm>
            <a:off x="368375" y="3255175"/>
            <a:ext cx="1296000" cy="1064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выбор кофе</a:t>
            </a:r>
            <a:endParaRPr sz="1900"/>
          </a:p>
        </p:txBody>
      </p:sp>
      <p:sp>
        <p:nvSpPr>
          <p:cNvPr id="103" name="Google Shape;103;p15"/>
          <p:cNvSpPr/>
          <p:nvPr/>
        </p:nvSpPr>
        <p:spPr>
          <a:xfrm>
            <a:off x="2273913" y="3255175"/>
            <a:ext cx="1296000" cy="1064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выбор времени</a:t>
            </a:r>
            <a:endParaRPr sz="1900"/>
          </a:p>
        </p:txBody>
      </p:sp>
      <p:sp>
        <p:nvSpPr>
          <p:cNvPr id="104" name="Google Shape;104;p15"/>
          <p:cNvSpPr/>
          <p:nvPr/>
        </p:nvSpPr>
        <p:spPr>
          <a:xfrm>
            <a:off x="4179475" y="3193675"/>
            <a:ext cx="2056200" cy="1213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забираем готовый заказ в удобное время без очередей</a:t>
            </a:r>
            <a:endParaRPr sz="1900"/>
          </a:p>
        </p:txBody>
      </p:sp>
      <p:sp>
        <p:nvSpPr>
          <p:cNvPr id="105" name="Google Shape;105;p15"/>
          <p:cNvSpPr/>
          <p:nvPr/>
        </p:nvSpPr>
        <p:spPr>
          <a:xfrm>
            <a:off x="1664375" y="3510325"/>
            <a:ext cx="623100" cy="5538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3569925" y="3510325"/>
            <a:ext cx="623100" cy="5538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ru"/>
              <a:t>Очень часто студенты опаздывают на пары из-за очередей в кофейне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"/>
              <a:t>Отдых людей на предприятии во время обеда будет намного продуктивнее, если они не будут стоять в очередях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ru"/>
              <a:t>Люди, которые едут в другой город могут заранее заказать себе перекус и не тратить драгоценное время поездки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Инструменты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Для создания проекта использовались такие языки как JavaScript (в том числе его расширение JSX), SQL и CSS.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Были изучены библиотеки: React, VKUI и VKBridge.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500" y="2571750"/>
            <a:ext cx="3589230" cy="9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722" y="2571747"/>
            <a:ext cx="1715900" cy="17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7100" y="3565950"/>
            <a:ext cx="2803334" cy="15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725" y="3708650"/>
            <a:ext cx="2440800" cy="12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Совместная разработка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Проект разрабатывался параллельно тремя людьми с помощью github, каждый из которых работал над своей частью проекта. 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275" y="2310775"/>
            <a:ext cx="4259726" cy="2832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628650" y="2469925"/>
            <a:ext cx="51921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latin typeface="Calibri"/>
                <a:ea typeface="Calibri"/>
                <a:cs typeface="Calibri"/>
                <a:sym typeface="Calibri"/>
              </a:rPr>
              <a:t>Дмитрий: Core dev., презентация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latin typeface="Calibri"/>
                <a:ea typeface="Calibri"/>
                <a:cs typeface="Calibri"/>
                <a:sym typeface="Calibri"/>
              </a:rPr>
              <a:t>Владимир: Database dev.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latin typeface="Calibri"/>
                <a:ea typeface="Calibri"/>
                <a:cs typeface="Calibri"/>
                <a:sym typeface="Calibri"/>
              </a:rPr>
              <a:t>Вячеслав: GUI, frontend, презентация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Ресурсы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682225" y="133706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/>
              <a:t>Проект требует наличия утилиты NPM версии 7.0.0 и больше, платформы Node.js, поддержки библиотек API ВКонтакте (VKUI v. 4.7.0, VK-Bridge v. 2.0.2, VK-icons 1.91.0), React v. 16.8.6, ReactDOM v. 16.8.6, PostGreSQL. Для удобства требуется среда разработки вроде WebStorm, которая использовалась в работе.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989200" y="130925"/>
            <a:ext cx="2821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Схема проекта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5004200" y="128425"/>
            <a:ext cx="1071600" cy="9942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App</a:t>
            </a:r>
            <a:endParaRPr sz="1600"/>
          </a:p>
        </p:txBody>
      </p:sp>
      <p:sp>
        <p:nvSpPr>
          <p:cNvPr id="143" name="Google Shape;143;p20"/>
          <p:cNvSpPr/>
          <p:nvPr/>
        </p:nvSpPr>
        <p:spPr>
          <a:xfrm>
            <a:off x="4221900" y="1435850"/>
            <a:ext cx="1575300" cy="750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Навигационная панель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2432425" y="2571738"/>
            <a:ext cx="1146600" cy="750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Корзина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932563" y="2571750"/>
            <a:ext cx="1146600" cy="750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Заказы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6246600" y="2420525"/>
            <a:ext cx="1471800" cy="750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Заказы (для продавцов)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6684475" y="3579025"/>
            <a:ext cx="2894508" cy="2016792"/>
          </a:xfrm>
          <a:prstGeom prst="cloud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База данных</a:t>
            </a:r>
            <a:endParaRPr sz="1900"/>
          </a:p>
        </p:txBody>
      </p:sp>
      <p:sp>
        <p:nvSpPr>
          <p:cNvPr id="148" name="Google Shape;148;p20"/>
          <p:cNvSpPr/>
          <p:nvPr/>
        </p:nvSpPr>
        <p:spPr>
          <a:xfrm>
            <a:off x="7269000" y="707225"/>
            <a:ext cx="925500" cy="835800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Интро</a:t>
            </a:r>
            <a:endParaRPr/>
          </a:p>
        </p:txBody>
      </p:sp>
      <p:grpSp>
        <p:nvGrpSpPr>
          <p:cNvPr id="149" name="Google Shape;149;p20"/>
          <p:cNvGrpSpPr/>
          <p:nvPr/>
        </p:nvGrpSpPr>
        <p:grpSpPr>
          <a:xfrm>
            <a:off x="432000" y="1358525"/>
            <a:ext cx="2000400" cy="1620375"/>
            <a:chOff x="432000" y="1326375"/>
            <a:chExt cx="2000400" cy="1620375"/>
          </a:xfrm>
        </p:grpSpPr>
        <p:sp>
          <p:nvSpPr>
            <p:cNvPr id="150" name="Google Shape;150;p20"/>
            <p:cNvSpPr/>
            <p:nvPr/>
          </p:nvSpPr>
          <p:spPr>
            <a:xfrm>
              <a:off x="732000" y="2196750"/>
              <a:ext cx="1400400" cy="750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/>
                <a:t>Ресторан (меню)</a:t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432000" y="1326375"/>
              <a:ext cx="2000400" cy="1060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/>
                <a:t>Организации</a:t>
              </a:r>
              <a:endParaRPr/>
            </a:p>
          </p:txBody>
        </p:sp>
      </p:grpSp>
      <p:cxnSp>
        <p:nvCxnSpPr>
          <p:cNvPr id="152" name="Google Shape;152;p20"/>
          <p:cNvCxnSpPr>
            <a:stCxn id="150" idx="2"/>
            <a:endCxn id="144" idx="2"/>
          </p:cNvCxnSpPr>
          <p:nvPr/>
        </p:nvCxnSpPr>
        <p:spPr>
          <a:xfrm flipH="1" rot="-5400000">
            <a:off x="2047500" y="2363600"/>
            <a:ext cx="342900" cy="1573500"/>
          </a:xfrm>
          <a:prstGeom prst="curvedConnector3">
            <a:avLst>
              <a:gd fmla="val 1694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>
            <a:stCxn id="145" idx="2"/>
            <a:endCxn id="147" idx="2"/>
          </p:cNvCxnSpPr>
          <p:nvPr/>
        </p:nvCxnSpPr>
        <p:spPr>
          <a:xfrm flipH="1" rot="-5400000">
            <a:off x="4966813" y="2860800"/>
            <a:ext cx="1265700" cy="2187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0"/>
          <p:cNvCxnSpPr>
            <a:stCxn id="146" idx="2"/>
            <a:endCxn id="147" idx="3"/>
          </p:cNvCxnSpPr>
          <p:nvPr/>
        </p:nvCxnSpPr>
        <p:spPr>
          <a:xfrm flipH="1" rot="-5400000">
            <a:off x="7295250" y="2857775"/>
            <a:ext cx="523800" cy="1149300"/>
          </a:xfrm>
          <a:prstGeom prst="curvedConnector3">
            <a:avLst>
              <a:gd fmla="val 3962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0"/>
          <p:cNvCxnSpPr>
            <a:stCxn id="143" idx="2"/>
            <a:endCxn id="145" idx="0"/>
          </p:cNvCxnSpPr>
          <p:nvPr/>
        </p:nvCxnSpPr>
        <p:spPr>
          <a:xfrm rot="5400000">
            <a:off x="4564800" y="2126900"/>
            <a:ext cx="385800" cy="503700"/>
          </a:xfrm>
          <a:prstGeom prst="curved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0"/>
          <p:cNvCxnSpPr>
            <a:stCxn id="143" idx="3"/>
            <a:endCxn id="146" idx="0"/>
          </p:cNvCxnSpPr>
          <p:nvPr/>
        </p:nvCxnSpPr>
        <p:spPr>
          <a:xfrm>
            <a:off x="5797200" y="1810850"/>
            <a:ext cx="1185300" cy="609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0"/>
          <p:cNvCxnSpPr>
            <a:stCxn id="143" idx="1"/>
            <a:endCxn id="144" idx="0"/>
          </p:cNvCxnSpPr>
          <p:nvPr/>
        </p:nvCxnSpPr>
        <p:spPr>
          <a:xfrm flipH="1">
            <a:off x="3005700" y="1810850"/>
            <a:ext cx="1216200" cy="760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0"/>
          <p:cNvCxnSpPr>
            <a:stCxn id="143" idx="1"/>
            <a:endCxn id="151" idx="3"/>
          </p:cNvCxnSpPr>
          <p:nvPr/>
        </p:nvCxnSpPr>
        <p:spPr>
          <a:xfrm flipH="1">
            <a:off x="2432400" y="1810850"/>
            <a:ext cx="1789500" cy="78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0"/>
          <p:cNvCxnSpPr>
            <a:stCxn id="142" idx="4"/>
            <a:endCxn id="143" idx="0"/>
          </p:cNvCxnSpPr>
          <p:nvPr/>
        </p:nvCxnSpPr>
        <p:spPr>
          <a:xfrm rot="5400000">
            <a:off x="5118200" y="1014025"/>
            <a:ext cx="313200" cy="5304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0"/>
          <p:cNvCxnSpPr>
            <a:stCxn id="142" idx="6"/>
            <a:endCxn id="148" idx="2"/>
          </p:cNvCxnSpPr>
          <p:nvPr/>
        </p:nvCxnSpPr>
        <p:spPr>
          <a:xfrm>
            <a:off x="6075800" y="625525"/>
            <a:ext cx="1193100" cy="4995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0"/>
          <p:cNvCxnSpPr>
            <a:stCxn id="148" idx="2"/>
            <a:endCxn id="143" idx="3"/>
          </p:cNvCxnSpPr>
          <p:nvPr/>
        </p:nvCxnSpPr>
        <p:spPr>
          <a:xfrm flipH="1">
            <a:off x="5797200" y="1125125"/>
            <a:ext cx="1471800" cy="685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0"/>
          <p:cNvCxnSpPr>
            <a:stCxn id="151" idx="1"/>
            <a:endCxn id="147" idx="2"/>
          </p:cNvCxnSpPr>
          <p:nvPr/>
        </p:nvCxnSpPr>
        <p:spPr>
          <a:xfrm>
            <a:off x="432000" y="1888925"/>
            <a:ext cx="6261600" cy="2698500"/>
          </a:xfrm>
          <a:prstGeom prst="curvedConnector3">
            <a:avLst>
              <a:gd fmla="val -5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0"/>
          <p:cNvCxnSpPr>
            <a:stCxn id="144" idx="3"/>
            <a:endCxn id="145" idx="1"/>
          </p:cNvCxnSpPr>
          <p:nvPr/>
        </p:nvCxnSpPr>
        <p:spPr>
          <a:xfrm>
            <a:off x="3579025" y="2946738"/>
            <a:ext cx="353400" cy="600"/>
          </a:xfrm>
          <a:prstGeom prst="curvedConnector3">
            <a:avLst>
              <a:gd fmla="val 50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628650" y="273850"/>
            <a:ext cx="3107700" cy="594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данных</a:t>
            </a:r>
            <a:endParaRPr/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965528"/>
            <a:ext cx="7886700" cy="41779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1"/>
          <p:cNvCxnSpPr/>
          <p:nvPr/>
        </p:nvCxnSpPr>
        <p:spPr>
          <a:xfrm rot="10800000">
            <a:off x="1480025" y="1795300"/>
            <a:ext cx="651000" cy="681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1"/>
          <p:cNvSpPr txBox="1"/>
          <p:nvPr/>
        </p:nvSpPr>
        <p:spPr>
          <a:xfrm>
            <a:off x="1803500" y="1021775"/>
            <a:ext cx="226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Список ресторанов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6270375" y="290100"/>
            <a:ext cx="11100" cy="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6432950" y="639650"/>
            <a:ext cx="8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Заказы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55775" y="1361200"/>
            <a:ext cx="19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Меню ресторанов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6368675" y="106800"/>
            <a:ext cx="34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Статус пользователя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21"/>
          <p:cNvCxnSpPr/>
          <p:nvPr/>
        </p:nvCxnSpPr>
        <p:spPr>
          <a:xfrm rot="10800000">
            <a:off x="3736425" y="1273775"/>
            <a:ext cx="1176600" cy="169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1"/>
          <p:cNvCxnSpPr/>
          <p:nvPr/>
        </p:nvCxnSpPr>
        <p:spPr>
          <a:xfrm flipH="1" rot="10800000">
            <a:off x="6129350" y="1021775"/>
            <a:ext cx="753600" cy="1571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1"/>
          <p:cNvCxnSpPr/>
          <p:nvPr/>
        </p:nvCxnSpPr>
        <p:spPr>
          <a:xfrm flipH="1" rot="10800000">
            <a:off x="7017925" y="524525"/>
            <a:ext cx="357000" cy="2186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