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BB1C3E-5B5D-4433-888B-E39D742A4C0D}">
          <p14:sldIdLst>
            <p14:sldId id="256"/>
            <p14:sldId id="257"/>
            <p14:sldId id="258"/>
          </p14:sldIdLst>
        </p14:section>
        <p14:section name="Вопросы" id="{283F112E-6560-4BA0-8348-756BBB528C5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2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6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68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30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5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0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5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4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7023-600E-4AE2-8678-1F7C987C168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FB052F-50D9-4DE8-9A85-98602108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3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1.xml"/><Relationship Id="rId3" Type="http://schemas.openxmlformats.org/officeDocument/2006/relationships/slide" Target="slide10.xml"/><Relationship Id="rId7" Type="http://schemas.openxmlformats.org/officeDocument/2006/relationships/slide" Target="slide21.xml"/><Relationship Id="rId12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9.xml"/><Relationship Id="rId5" Type="http://schemas.openxmlformats.org/officeDocument/2006/relationships/slide" Target="slide14.xml"/><Relationship Id="rId10" Type="http://schemas.openxmlformats.org/officeDocument/2006/relationships/slide" Target="slide25.xml"/><Relationship Id="rId4" Type="http://schemas.openxmlformats.org/officeDocument/2006/relationships/slide" Target="slide12.xml"/><Relationship Id="rId9" Type="http://schemas.openxmlformats.org/officeDocument/2006/relationships/slide" Target="slide27.xml"/><Relationship Id="rId1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68184" y="789400"/>
            <a:ext cx="60837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Литература 6 класс</a:t>
            </a:r>
          </a:p>
          <a:p>
            <a:pPr algn="ctr"/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88267" y="2414708"/>
            <a:ext cx="84561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Викторина на тему </a:t>
            </a:r>
          </a:p>
          <a:p>
            <a:pPr algn="ctr"/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Итоговое </a:t>
            </a:r>
            <a:r>
              <a:rPr lang="ru-RU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повторение</a:t>
            </a:r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81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30036" y="1084023"/>
            <a:ext cx="5351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/>
              <a:t>Найдите соответствия:</a:t>
            </a:r>
          </a:p>
          <a:p>
            <a:r>
              <a:rPr lang="ru-RU" sz="3200" b="1" i="1" dirty="0" smtClean="0"/>
              <a:t>(Одно лишнее)</a:t>
            </a:r>
            <a:endParaRPr lang="ru-RU" sz="32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ответ…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111433" y="2884516"/>
            <a:ext cx="216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А) Распутин – </a:t>
            </a:r>
          </a:p>
          <a:p>
            <a:r>
              <a:rPr lang="ru-RU" sz="2400" dirty="0" smtClean="0"/>
              <a:t>Б) Некрасов –</a:t>
            </a:r>
          </a:p>
          <a:p>
            <a:r>
              <a:rPr lang="ru-RU" sz="2400" dirty="0"/>
              <a:t>В</a:t>
            </a:r>
            <a:r>
              <a:rPr lang="ru-RU" sz="2400" dirty="0" smtClean="0"/>
              <a:t>) Пушкин -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11167" y="2746016"/>
            <a:ext cx="3526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1) Железная дорога</a:t>
            </a:r>
          </a:p>
          <a:p>
            <a:r>
              <a:rPr lang="ru-RU" sz="2400" dirty="0" smtClean="0"/>
              <a:t>2) Барышня крестьянка</a:t>
            </a:r>
          </a:p>
          <a:p>
            <a:r>
              <a:rPr lang="ru-RU" sz="2400" dirty="0" smtClean="0"/>
              <a:t>3) Уроки </a:t>
            </a:r>
            <a:r>
              <a:rPr lang="ru-RU" sz="2400" dirty="0" err="1" smtClean="0"/>
              <a:t>французкого</a:t>
            </a:r>
            <a:endParaRPr lang="ru-RU" sz="2400" dirty="0" smtClean="0"/>
          </a:p>
          <a:p>
            <a:r>
              <a:rPr lang="ru-RU" sz="2400" dirty="0" smtClean="0"/>
              <a:t>4) </a:t>
            </a:r>
            <a:r>
              <a:rPr lang="ru-RU" sz="2400" dirty="0" err="1" smtClean="0"/>
              <a:t>Маттео</a:t>
            </a:r>
            <a:r>
              <a:rPr lang="ru-RU" sz="2400" dirty="0" smtClean="0"/>
              <a:t> Фальконе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806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7977" y="2377749"/>
            <a:ext cx="69328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Некрасов – Железная дорога</a:t>
            </a:r>
          </a:p>
          <a:p>
            <a:pPr algn="ctr"/>
            <a:r>
              <a:rPr lang="ru-RU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Распутин – Уроки </a:t>
            </a:r>
            <a:r>
              <a:rPr lang="ru-RU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французкого</a:t>
            </a:r>
            <a:r>
              <a:rPr lang="ru-RU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r>
              <a:rPr lang="ru-RU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Пушкин – барышня - крестьянка</a:t>
            </a:r>
            <a:endParaRPr lang="ru-R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881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546167"/>
            <a:ext cx="1000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Какой из этих размеров стиха является двусложным?</a:t>
            </a:r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1167" y="2746016"/>
            <a:ext cx="19014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800" dirty="0" smtClean="0"/>
              <a:t>Дактиль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Ямб</a:t>
            </a:r>
          </a:p>
          <a:p>
            <a:pPr marL="342900" indent="-342900">
              <a:buAutoNum type="arabicParenR"/>
            </a:pPr>
            <a:r>
              <a:rPr lang="ru-RU" sz="2800" dirty="0"/>
              <a:t>А</a:t>
            </a:r>
            <a:r>
              <a:rPr lang="ru-RU" sz="2800" dirty="0" smtClean="0"/>
              <a:t>напест</a:t>
            </a:r>
          </a:p>
        </p:txBody>
      </p:sp>
    </p:spTree>
    <p:extLst>
      <p:ext uri="{BB962C8B-B14F-4D97-AF65-F5344CB8AC3E}">
        <p14:creationId xmlns:p14="http://schemas.microsoft.com/office/powerpoint/2010/main" val="114919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7977" y="2377749"/>
            <a:ext cx="69328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2) Ямб</a:t>
            </a:r>
            <a:endParaRPr lang="ru-R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1594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452981" y="2575159"/>
            <a:ext cx="5220393" cy="23275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255" y="3183466"/>
            <a:ext cx="48718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Кот в мешке!</a:t>
            </a:r>
          </a:p>
          <a:p>
            <a:pPr algn="ctr"/>
            <a:r>
              <a:rPr lang="ru-RU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Предайте ход другой команде!</a:t>
            </a:r>
            <a:endParaRPr lang="ru-RU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53396" y="588183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Продолжить…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84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995188"/>
            <a:ext cx="9567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Изображение неживых предметов, </a:t>
            </a:r>
          </a:p>
          <a:p>
            <a:r>
              <a:rPr lang="ru-RU" sz="2800" b="1" i="1" dirty="0" smtClean="0"/>
              <a:t>явление природы в виде ж</a:t>
            </a:r>
            <a:r>
              <a:rPr lang="ru-RU" sz="2800" b="1" i="1" dirty="0" smtClean="0"/>
              <a:t>ивых существ является…</a:t>
            </a:r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65259" y="2619882"/>
            <a:ext cx="49199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4400" dirty="0" smtClean="0"/>
              <a:t> Метафора</a:t>
            </a:r>
          </a:p>
          <a:p>
            <a:pPr marL="342900" indent="-342900">
              <a:buAutoNum type="arabicParenR"/>
            </a:pPr>
            <a:r>
              <a:rPr lang="ru-RU" sz="4400" dirty="0" smtClean="0"/>
              <a:t> Эпитет</a:t>
            </a:r>
          </a:p>
          <a:p>
            <a:pPr marL="342900" indent="-342900">
              <a:buAutoNum type="arabicParenR"/>
            </a:pPr>
            <a:r>
              <a:rPr lang="ru-RU" sz="4400" dirty="0"/>
              <a:t> </a:t>
            </a:r>
            <a:r>
              <a:rPr lang="ru-RU" sz="4400" dirty="0" smtClean="0"/>
              <a:t>Олицетворение</a:t>
            </a:r>
          </a:p>
        </p:txBody>
      </p:sp>
    </p:spTree>
    <p:extLst>
      <p:ext uri="{BB962C8B-B14F-4D97-AF65-F5344CB8AC3E}">
        <p14:creationId xmlns:p14="http://schemas.microsoft.com/office/powerpoint/2010/main" val="113886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7977" y="2377749"/>
            <a:ext cx="69328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3) </a:t>
            </a:r>
            <a:r>
              <a:rPr lang="ru-RU" sz="6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Олицетвроение</a:t>
            </a:r>
            <a:endParaRPr lang="ru-RU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009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9170" y="2582918"/>
            <a:ext cx="788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       Миф - это…..</a:t>
            </a:r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05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7977" y="2377749"/>
            <a:ext cx="693281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/>
              <a:t>Миф — это </a:t>
            </a:r>
            <a:r>
              <a:rPr lang="ru-RU" sz="2800" b="1" dirty="0"/>
              <a:t>древнее народное сказание, передающее представления людей о происхождении мира, явлений природы, о богах и героях</a:t>
            </a:r>
            <a:r>
              <a:rPr lang="ru-RU" sz="2800" dirty="0"/>
              <a:t>.</a:t>
            </a:r>
            <a:endParaRPr lang="ru-RU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0822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9170" y="2582918"/>
            <a:ext cx="788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       Пословица - это…..</a:t>
            </a:r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1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3700" y="0"/>
            <a:ext cx="7843814" cy="6801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Дисциплина на уроке:</a:t>
            </a:r>
          </a:p>
          <a:p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За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шум на уроке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-5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балл всей команде</a:t>
            </a:r>
          </a:p>
          <a:p>
            <a:endParaRPr lang="ru-RU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Не 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выкрикивать ответ </a:t>
            </a:r>
          </a:p>
          <a:p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(ответ не будет засчитан,</a:t>
            </a:r>
          </a:p>
          <a:p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даже если 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он 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будет 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правильным)</a:t>
            </a:r>
          </a:p>
          <a:p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Каждой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команде на размышление </a:t>
            </a:r>
          </a:p>
          <a:p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даётся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 более </a:t>
            </a:r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25-30 секунд</a:t>
            </a:r>
          </a:p>
          <a:p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4. Если команда не угадывает, другая не может </a:t>
            </a:r>
          </a:p>
          <a:p>
            <a:r>
              <a:rPr lang="ru-RU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ответить за них</a:t>
            </a:r>
          </a:p>
          <a:p>
            <a:endParaRPr lang="ru-RU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5. Каждое правильное задание +3б.</a:t>
            </a:r>
          </a:p>
          <a:p>
            <a:endParaRPr lang="ru-RU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6. Учебниками можно пользоваться</a:t>
            </a:r>
            <a:endParaRPr lang="ru-RU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ru-RU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6798472" y="656500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1974" y="62206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Поехали!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41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7977" y="2377749"/>
            <a:ext cx="69328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 smtClean="0"/>
              <a:t>Пословица </a:t>
            </a:r>
            <a:r>
              <a:rPr lang="ru-RU" sz="3200" dirty="0"/>
              <a:t>— это </a:t>
            </a:r>
            <a:r>
              <a:rPr lang="ru-RU" sz="3200" b="1" dirty="0" smtClean="0"/>
              <a:t>краткое мудрое изречение, содержащее законченную мысль</a:t>
            </a:r>
            <a:endParaRPr lang="ru-RU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8340790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6581" y="1743333"/>
            <a:ext cx="78804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       Определите название произведения:</a:t>
            </a:r>
          </a:p>
          <a:p>
            <a:endParaRPr lang="ru-RU" sz="2800" b="1" i="1" dirty="0"/>
          </a:p>
          <a:p>
            <a:pPr lvl="2"/>
            <a:r>
              <a:rPr lang="ru-RU" dirty="0" smtClean="0"/>
              <a:t>Мы </a:t>
            </a:r>
            <a:r>
              <a:rPr lang="ru-RU" dirty="0"/>
              <a:t>сразу по его голосу поняли, до чего это был фальшивый и никудышный подвиг, потому что, если бы Гераклу понадобилось совершить тринадцать подвигов, он бы сам их совершил, а раз он остановился на двенадцати, значит, так оно и надо было и нечего было лезть со своими поправками.</a:t>
            </a:r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27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0026" y="2543385"/>
            <a:ext cx="92031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Искандер</a:t>
            </a:r>
          </a:p>
          <a:p>
            <a:pPr algn="ctr"/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Тринадцатый подвиг </a:t>
            </a:r>
            <a:r>
              <a:rPr lang="ru-RU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геракла</a:t>
            </a:r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65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6581" y="1743333"/>
            <a:ext cx="78804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         Произнесите первые две строчки в стихотворения Блока </a:t>
            </a:r>
            <a:r>
              <a:rPr lang="en-US" sz="2800" b="1" i="1" dirty="0" smtClean="0"/>
              <a:t>“</a:t>
            </a:r>
            <a:r>
              <a:rPr lang="ru-RU" sz="2800" b="1" i="1" dirty="0" smtClean="0"/>
              <a:t>Летний вечер</a:t>
            </a:r>
            <a:r>
              <a:rPr lang="en-US" sz="2800" b="1" i="1" dirty="0" smtClean="0"/>
              <a:t>”</a:t>
            </a:r>
            <a:endParaRPr lang="ru-RU" sz="2800" b="1" i="1" dirty="0" smtClean="0"/>
          </a:p>
          <a:p>
            <a:endParaRPr lang="ru-RU" sz="2800" b="1" i="1" dirty="0"/>
          </a:p>
          <a:p>
            <a:pPr lvl="2"/>
            <a:endParaRPr lang="ru-RU" sz="2800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06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80594" y="2543385"/>
            <a:ext cx="86020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Последние лучи заката</a:t>
            </a:r>
          </a:p>
          <a:p>
            <a:pPr algn="ctr"/>
            <a:r>
              <a:rPr lang="ru-RU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Лежат на поле сжатой ржи…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39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0037" y="748145"/>
            <a:ext cx="5876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Угадайте фильм по картинке:</a:t>
            </a:r>
          </a:p>
          <a:p>
            <a:endParaRPr lang="ru-RU" dirty="0"/>
          </a:p>
        </p:txBody>
      </p:sp>
      <p:pic>
        <p:nvPicPr>
          <p:cNvPr id="4" name="Рисунок 3" descr="Киновечер «&lt;strong&gt;Мальчик&lt;/strong&gt; &lt;strong&gt;в&lt;/strong&gt; &lt;strong&gt;полосатой пижаме&lt;/strong&gt;» | Библиотеки Архангельска | МУК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3" y="1488259"/>
            <a:ext cx="6018415" cy="40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080" y="2510134"/>
            <a:ext cx="9273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Мальчик в полосатой пижаме</a:t>
            </a:r>
            <a:r>
              <a:rPr 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65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0037" y="748145"/>
            <a:ext cx="43845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Алые паруса написал: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543695" y="2360885"/>
            <a:ext cx="2834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 smtClean="0"/>
              <a:t>Грин</a:t>
            </a:r>
          </a:p>
          <a:p>
            <a:pPr marL="342900" indent="-342900">
              <a:buAutoNum type="arabicParenR"/>
            </a:pPr>
            <a:r>
              <a:rPr lang="ru-RU" sz="3200" dirty="0" smtClean="0"/>
              <a:t>Распутин</a:t>
            </a:r>
          </a:p>
          <a:p>
            <a:pPr marL="342900" indent="-342900">
              <a:buAutoNum type="arabicParenR"/>
            </a:pPr>
            <a:r>
              <a:rPr lang="ru-RU" sz="3200" dirty="0" smtClean="0"/>
              <a:t>Симонов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46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43230" y="2510134"/>
            <a:ext cx="76274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arenR"/>
            </a:pPr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Александр Степанович</a:t>
            </a:r>
          </a:p>
          <a:p>
            <a:pPr algn="ctr"/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Грин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8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4445" y="140148"/>
            <a:ext cx="7284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Угадайте </a:t>
            </a:r>
            <a:r>
              <a:rPr lang="ru-RU" sz="3200" dirty="0" smtClean="0"/>
              <a:t>произведение </a:t>
            </a:r>
            <a:r>
              <a:rPr lang="ru-RU" sz="3200" dirty="0"/>
              <a:t>по </a:t>
            </a:r>
            <a:r>
              <a:rPr lang="ru-RU" sz="3200" dirty="0" smtClean="0"/>
              <a:t>картинке: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69" y="1190163"/>
            <a:ext cx="333034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1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hlinkClick r:id="rId2" action="ppaction://hlinksldjump"/>
          </p:cNvPr>
          <p:cNvSpPr/>
          <p:nvPr/>
        </p:nvSpPr>
        <p:spPr>
          <a:xfrm>
            <a:off x="939338" y="448887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3477491" y="448887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>
            <a:hlinkClick r:id="rId4" action="ppaction://hlinksldjump"/>
          </p:cNvPr>
          <p:cNvSpPr/>
          <p:nvPr/>
        </p:nvSpPr>
        <p:spPr>
          <a:xfrm>
            <a:off x="6079375" y="448887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>
            <a:hlinkClick r:id="rId5" action="ppaction://hlinksldjump"/>
          </p:cNvPr>
          <p:cNvSpPr/>
          <p:nvPr/>
        </p:nvSpPr>
        <p:spPr>
          <a:xfrm>
            <a:off x="939338" y="1590501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9" name="Овал 8">
            <a:hlinkClick r:id="rId6" action="ppaction://hlinksldjump"/>
          </p:cNvPr>
          <p:cNvSpPr/>
          <p:nvPr/>
        </p:nvSpPr>
        <p:spPr>
          <a:xfrm>
            <a:off x="3477491" y="1590501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0" name="Овал 9">
            <a:hlinkClick r:id="rId7" action="ppaction://hlinksldjump"/>
          </p:cNvPr>
          <p:cNvSpPr/>
          <p:nvPr/>
        </p:nvSpPr>
        <p:spPr>
          <a:xfrm>
            <a:off x="6079375" y="1673628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1" name="Овал 10">
            <a:hlinkClick r:id="rId8" action="ppaction://hlinksldjump"/>
          </p:cNvPr>
          <p:cNvSpPr/>
          <p:nvPr/>
        </p:nvSpPr>
        <p:spPr>
          <a:xfrm>
            <a:off x="1075111" y="2815242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2" name="Овал 11">
            <a:hlinkClick r:id="rId9" action="ppaction://hlinksldjump"/>
          </p:cNvPr>
          <p:cNvSpPr/>
          <p:nvPr/>
        </p:nvSpPr>
        <p:spPr>
          <a:xfrm>
            <a:off x="3477489" y="2815242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3" name="Овал 12">
            <a:hlinkClick r:id="rId10" action="ppaction://hlinksldjump"/>
          </p:cNvPr>
          <p:cNvSpPr/>
          <p:nvPr/>
        </p:nvSpPr>
        <p:spPr>
          <a:xfrm>
            <a:off x="6021184" y="2815242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4" name="Овал 13">
            <a:hlinkClick r:id="rId11" action="ppaction://hlinksldjump"/>
          </p:cNvPr>
          <p:cNvSpPr/>
          <p:nvPr/>
        </p:nvSpPr>
        <p:spPr>
          <a:xfrm>
            <a:off x="1082038" y="3923608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5" name="Овал 14">
            <a:hlinkClick r:id="rId12" action="ppaction://hlinksldjump"/>
          </p:cNvPr>
          <p:cNvSpPr/>
          <p:nvPr/>
        </p:nvSpPr>
        <p:spPr>
          <a:xfrm>
            <a:off x="3477488" y="3923608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16" name="Овал 15">
            <a:hlinkClick r:id="rId13" action="ppaction://hlinksldjump"/>
          </p:cNvPr>
          <p:cNvSpPr/>
          <p:nvPr/>
        </p:nvSpPr>
        <p:spPr>
          <a:xfrm>
            <a:off x="6079375" y="4039986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1075111" y="5106785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8" name="Овал 17">
            <a:hlinkClick r:id="rId14" action="ppaction://hlinksldjump"/>
          </p:cNvPr>
          <p:cNvSpPr/>
          <p:nvPr/>
        </p:nvSpPr>
        <p:spPr>
          <a:xfrm>
            <a:off x="3477490" y="5106785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9" name="Овал 18">
            <a:hlinkClick r:id="rId3" action="ppaction://hlinksldjump"/>
          </p:cNvPr>
          <p:cNvSpPr/>
          <p:nvPr/>
        </p:nvSpPr>
        <p:spPr>
          <a:xfrm>
            <a:off x="6021185" y="5122024"/>
            <a:ext cx="1803861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072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29541" y="2510134"/>
            <a:ext cx="34547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Шиллер</a:t>
            </a:r>
          </a:p>
          <a:p>
            <a:pPr algn="ctr"/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Перчатка</a:t>
            </a:r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23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</a:t>
            </a:r>
            <a:r>
              <a:rPr lang="ru-RU" dirty="0" smtClean="0"/>
              <a:t>ответ…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0037" y="748145"/>
            <a:ext cx="56685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/>
              <a:t>Проспер</a:t>
            </a:r>
            <a:r>
              <a:rPr lang="ru-RU" sz="3200" dirty="0" smtClean="0"/>
              <a:t> Мериме … писатель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26327" y="2908185"/>
            <a:ext cx="369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 smtClean="0"/>
              <a:t>Русский</a:t>
            </a:r>
          </a:p>
          <a:p>
            <a:pPr marL="342900" indent="-342900">
              <a:buAutoNum type="arabicParenR"/>
            </a:pPr>
            <a:r>
              <a:rPr lang="ru-RU" sz="3200" dirty="0" smtClean="0"/>
              <a:t>Американский</a:t>
            </a:r>
          </a:p>
          <a:p>
            <a:pPr marL="342900" indent="-342900">
              <a:buAutoNum type="arabicParenR"/>
            </a:pPr>
            <a:r>
              <a:rPr lang="ru-RU" sz="3200" dirty="0" err="1" smtClean="0"/>
              <a:t>Французкий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0738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95099" y="2510134"/>
            <a:ext cx="69236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3) Конечно </a:t>
            </a:r>
            <a:r>
              <a:rPr lang="ru-RU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французкий</a:t>
            </a:r>
            <a:endParaRPr lang="ru-RU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23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09899" y="22942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…Днем цветок сторожил ветер, а ночью росу. Он трудился день и ночь, чтобы жить и не умереть. Он вырастил свои листья большими, чтобы они могли останавливать ветер и собирать росу. Однако трудно было цветку питаться из одних пылинок, что выпали из ветра, и еще собирать для них росу. Но он нуждался в жизни и превозмогал терпеньем свою боль от голода и усталости. Лишь один раз в сутки цветок радовался: когда первый луч утреннего солнца касался его утомленных листьев….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0858" y="129678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Назовите произведение:</a:t>
            </a:r>
            <a:endParaRPr lang="ru-RU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16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0015" y="2584950"/>
            <a:ext cx="76835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Платонов</a:t>
            </a:r>
          </a:p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Неизвестный цветок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97259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09899" y="22942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r>
              <a:rPr lang="ru-RU" dirty="0"/>
              <a:t>Отец Петькин хотел взять деда в охапку, но тот оказал сопротивление. С грохотом полетели стулья. Петькина тетя опять взвизгнула и вылетела на улицу.</a:t>
            </a:r>
          </a:p>
          <a:p>
            <a:r>
              <a:rPr lang="ru-RU" dirty="0"/>
              <a:t>Петькин отец все-таки одолел деда, заломил ему руки назад и стал связывать полотенцем.</a:t>
            </a:r>
          </a:p>
          <a:p>
            <a:r>
              <a:rPr lang="ru-RU" dirty="0"/>
              <a:t>– </a:t>
            </a:r>
            <a:r>
              <a:rPr lang="ru-RU" dirty="0" err="1"/>
              <a:t>Удосужил</a:t>
            </a:r>
            <a:r>
              <a:rPr lang="ru-RU" dirty="0"/>
              <a:t> ты меня, </a:t>
            </a:r>
            <a:r>
              <a:rPr lang="ru-RU" dirty="0" err="1"/>
              <a:t>удосужил</a:t>
            </a:r>
            <a:r>
              <a:rPr lang="ru-RU" dirty="0"/>
              <a:t>, родитель,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зло говорил он, накрепко стягивая руки деда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– </a:t>
            </a:r>
            <a:r>
              <a:rPr lang="ru-RU" dirty="0"/>
              <a:t>Спасибо тебе.</a:t>
            </a:r>
          </a:p>
          <a:p>
            <a:r>
              <a:rPr lang="ru-RU" dirty="0"/>
              <a:t>Петька перепугался насмерть, смотрел на все это широко открытыми глазами. Городской человек стоял в сторонке и изредка покачивал головой. Мать Петьки подбирала с пола </a:t>
            </a:r>
            <a:r>
              <a:rPr lang="ru-RU" dirty="0" smtClean="0"/>
              <a:t>стекла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0858" y="129678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Назовите произведение:</a:t>
            </a:r>
            <a:endParaRPr lang="ru-RU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20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4798" y="2435321"/>
            <a:ext cx="35814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Шукшин</a:t>
            </a: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Критики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74917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09899" y="22942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Весь сегодняшний день был занят тем, чтобы посредством нечеловеческих усилий выжать откуда-нибудь хоть несколько копеек на лекарство </a:t>
            </a:r>
            <a:r>
              <a:rPr lang="ru-RU" dirty="0" err="1"/>
              <a:t>Машутке</a:t>
            </a:r>
            <a:r>
              <a:rPr lang="ru-RU" dirty="0"/>
              <a:t>. С этой целью </a:t>
            </a:r>
            <a:r>
              <a:rPr lang="ru-RU" dirty="0" err="1"/>
              <a:t>Мерцалов</a:t>
            </a:r>
            <a:r>
              <a:rPr lang="ru-RU" dirty="0"/>
              <a:t> обегал чуть ли не полгорода, клянча и унижаясь повсюду; Елизавета Ивановна ходила к своей барыне, дети были посланы с письмом к тому барину, домом которого управлял раньше </a:t>
            </a:r>
            <a:r>
              <a:rPr lang="ru-RU" dirty="0" err="1"/>
              <a:t>Мерцалов</a:t>
            </a:r>
            <a:r>
              <a:rPr lang="ru-RU" dirty="0"/>
              <a:t>... Но все отговаривались или праздничными хлопотами, или неимением денег... Иные, как, например, швейцар бывшего патрона, просто-напросто гнали просителей с крыльца.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0858" y="129678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Назовите произведение:</a:t>
            </a:r>
            <a:endParaRPr lang="ru-RU" b="1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145578" y="6251171"/>
            <a:ext cx="197842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767" y="588183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Узнать ответ…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282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6061" y="722899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Правильный ответ: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701" y="2435321"/>
            <a:ext cx="64636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Куприн</a:t>
            </a:r>
            <a:endParaRPr lang="ru-RU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Чудесный доктор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”</a:t>
            </a:r>
            <a:endParaRPr lang="ru-RU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4954385" y="5320145"/>
            <a:ext cx="3117273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Назад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1087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733</Words>
  <Application>Microsoft Office PowerPoint</Application>
  <PresentationFormat>Широкоэкранный</PresentationFormat>
  <Paragraphs>151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Kids202</dc:creator>
  <cp:lastModifiedBy>Kids202</cp:lastModifiedBy>
  <cp:revision>16</cp:revision>
  <dcterms:created xsi:type="dcterms:W3CDTF">2023-05-19T13:02:27Z</dcterms:created>
  <dcterms:modified xsi:type="dcterms:W3CDTF">2023-05-22T07:22:11Z</dcterms:modified>
</cp:coreProperties>
</file>