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385e0f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385e0f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385e0f2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385e0f2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c385e0f2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c385e0f2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c385ba8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c385ba8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385ba8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385ba8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c46b9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c46b9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6400" y="1747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Super_Mario_PS4</a:t>
            </a:r>
            <a:endParaRPr b="1"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4000" y="3746925"/>
            <a:ext cx="39273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Столбов Александр,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Мухатдинов Ярослав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350" y="273425"/>
            <a:ext cx="5833100" cy="45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75" y="280588"/>
            <a:ext cx="5814925" cy="4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25" y="280575"/>
            <a:ext cx="5814925" cy="45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Используемые технологии: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892100" y="1154975"/>
            <a:ext cx="465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PyGame ( основной цикл игры, работа с геймпадом PS4)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Logging (ведение лог файла игры, запись ошибок)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встроенный модуль json (конфигурационный файл для джойстика)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модуль os, sys ( обработка закрытия программы и открытия файлов)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3351125" y="460575"/>
            <a:ext cx="46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Планы на развитие</a:t>
            </a:r>
            <a:r>
              <a:rPr b="1" lang="ru">
                <a:solidFill>
                  <a:schemeClr val="lt1"/>
                </a:solidFill>
              </a:rPr>
              <a:t>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892100" y="1154975"/>
            <a:ext cx="465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реализация нескольких уровней.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тестирование с другими джойстиками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сетевая реализация с рейтингом игроков.  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ru">
                <a:solidFill>
                  <a:schemeClr val="lt1"/>
                </a:solidFill>
              </a:rPr>
              <a:t>внедрение новых </a:t>
            </a:r>
            <a:r>
              <a:rPr lang="ru">
                <a:solidFill>
                  <a:schemeClr val="lt1"/>
                </a:solidFill>
              </a:rPr>
              <a:t>препятствий</a:t>
            </a:r>
            <a:r>
              <a:rPr lang="ru">
                <a:solidFill>
                  <a:schemeClr val="lt1"/>
                </a:solidFill>
              </a:rPr>
              <a:t> и дополнительных  </a:t>
            </a:r>
            <a:r>
              <a:rPr lang="ru">
                <a:solidFill>
                  <a:schemeClr val="lt1"/>
                </a:solidFill>
              </a:rPr>
              <a:t>осложнений</a:t>
            </a:r>
            <a:r>
              <a:rPr lang="ru">
                <a:solidFill>
                  <a:schemeClr val="lt1"/>
                </a:solidFill>
              </a:rPr>
              <a:t> с повышением уровня.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ctrTitle"/>
          </p:nvPr>
        </p:nvSpPr>
        <p:spPr>
          <a:xfrm>
            <a:off x="2985000" y="1940100"/>
            <a:ext cx="6159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