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385e0f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385e0f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385e0f2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385e0f2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385e0f2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385e0f2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385ba8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385ba8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385ba8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385ba8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c46b9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c46b9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6400" y="1747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Super_Mario_PS4</a:t>
            </a:r>
            <a:endParaRPr b="1"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4000" y="3746925"/>
            <a:ext cx="39273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Столбов Александр,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Мухатдинов Ярослав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75" y="542975"/>
            <a:ext cx="5152426" cy="4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99" y="517975"/>
            <a:ext cx="5240900" cy="41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075" y="454863"/>
            <a:ext cx="5372600" cy="42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Используемые технологии: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892100" y="1154975"/>
            <a:ext cx="465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PyGame ( основной цикл игры, работа с геймпадом PS4)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Logging (ведение лог файла игры, запись ошибок)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встроенный модуль json (конфигурационный файл для джойстика)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os, sys ( обработка закрытия программы и открытия файлов)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Планы на развитие</a:t>
            </a:r>
            <a:r>
              <a:rPr b="1" lang="ru">
                <a:solidFill>
                  <a:schemeClr val="lt1"/>
                </a:solidFill>
              </a:rPr>
              <a:t>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892100" y="1154975"/>
            <a:ext cx="465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реализация нескольких уровней.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тестирование с другими джойстиками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сетевая реализация с рейтингом игроков. 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внедрение новых </a:t>
            </a:r>
            <a:r>
              <a:rPr lang="ru">
                <a:solidFill>
                  <a:schemeClr val="lt1"/>
                </a:solidFill>
              </a:rPr>
              <a:t>препятствий</a:t>
            </a:r>
            <a:r>
              <a:rPr lang="ru">
                <a:solidFill>
                  <a:schemeClr val="lt1"/>
                </a:solidFill>
              </a:rPr>
              <a:t> и дополнительных  </a:t>
            </a:r>
            <a:r>
              <a:rPr lang="ru">
                <a:solidFill>
                  <a:schemeClr val="lt1"/>
                </a:solidFill>
              </a:rPr>
              <a:t>осложнений</a:t>
            </a:r>
            <a:r>
              <a:rPr lang="ru">
                <a:solidFill>
                  <a:schemeClr val="lt1"/>
                </a:solidFill>
              </a:rPr>
              <a:t> с повышением уровня.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2985000" y="1940100"/>
            <a:ext cx="6159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