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6" r:id="rId4"/>
    <p:sldId id="258" r:id="rId5"/>
    <p:sldId id="259" r:id="rId6"/>
    <p:sldId id="260" r:id="rId7"/>
    <p:sldId id="264" r:id="rId8"/>
    <p:sldId id="272" r:id="rId9"/>
    <p:sldId id="278" r:id="rId10"/>
    <p:sldId id="275" r:id="rId11"/>
    <p:sldId id="265" r:id="rId12"/>
    <p:sldId id="266" r:id="rId13"/>
    <p:sldId id="262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F5090-86E3-45D6-AB3B-6D1B5E768AA8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6AB94-0B1F-4591-BD52-6B5A1D81A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4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82D23-AC99-4C75-9DA1-42944C8E2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725134-27CC-4134-84BA-3401212B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061E8-1B68-45AF-8D11-FB5DD993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7207-A3A8-415E-8794-4BE6E36B54B3}" type="datetime1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9D8F6C-E4CC-4B9F-894D-19B0CDD2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18A3B8-9B7B-41E9-909E-EB3E35D7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30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A4411-F000-47E4-8120-8BD76AF6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C04C7C-3C16-4BE7-8373-043858732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B3DEDA-7A72-49FE-BB0D-E9AAD1D3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5399-B469-4498-A508-07F37693D324}" type="datetime1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8ACF1F-24E1-4722-99AA-ECD8DCF6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48AD90-2789-4C48-8AC9-2525BCAE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96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27EEC8-07E3-4590-9ADD-CDAD0D9A8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6DFE80-06CE-4604-958D-4DBC0689E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F7C8B6-F586-4659-9DD5-C105644F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3C23-01BA-4D2C-B4B8-F0E187C77894}" type="datetime1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3AB586-9CC4-4D52-8A18-2B2EB742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326AC9-311C-4FA0-A999-0C1ABCF3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01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6515D-CD91-4055-8423-2F46A4C2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FF3DB-E948-40A3-9F3A-096E841D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14358-3E91-47FC-A94A-40BFE65F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2DC7-147D-47C0-8BE8-215B4158695D}" type="datetime1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27D727-DF7B-4C8F-83E5-4FAA529E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6D8844-D257-4539-910C-4E1C49AD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F3C41-C4AD-4D17-92EE-25A6BC47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459A97-F287-46D0-82FE-7017C65C9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54CD9B-DBD2-4B01-A6B3-4F8FCB95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C29-116D-42F3-8DE8-4B649E26E1BE}" type="datetime1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315913-489A-46A2-98CF-2BB60BF9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937DBC-1B8D-49FF-A162-69C00E19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60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D5A7F-D6FE-4309-A00D-E0F4F5BB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103456-3D78-41D2-9585-E0B460AA6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33FABE-CF31-4749-8FA2-C3CC28A30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3AE874-552B-488D-B2BD-AEC8B205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1B5B-95C1-4CA7-BB97-22EA700FFFE6}" type="datetime1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C6ADFE-615E-455F-9611-F87F05D9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56A348-6625-404C-93A5-59A2845A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46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EF73D-D005-4A3E-B6AC-A655B2B9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E2122E-06E2-443F-A325-71B87428E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8CD1A4-0CD3-4708-8136-96F20E371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89FDB4-63DF-43D3-820F-D9B80A7AB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7E7EFE8-142F-452C-9827-833973349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C1B3CA-ED79-431F-9416-FCC6F32B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0CD2-FEFE-414E-91D3-0AE23F06519B}" type="datetime1">
              <a:rPr lang="ru-RU" smtClean="0"/>
              <a:t>06.03.2023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22170F-A506-4BB0-B3C8-48519495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75CDFB-49C9-40A3-A158-6C45F424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49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B42E3-9834-4732-BC9C-9865B6E8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C56806-9287-4910-8D03-1A543FB0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93A2-80BD-4A25-9FF9-2FA762C6CED5}" type="datetime1">
              <a:rPr lang="ru-RU" smtClean="0"/>
              <a:t>06.03.2023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26CEC3-E1D7-42EB-A877-E9C98778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FFE024-4F7C-4535-8DEE-45C168F9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98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71A95F-6100-4EA0-A93C-B5FF7C92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E01E-82F5-43BD-9F27-A3E8DA6EA660}" type="datetime1">
              <a:rPr lang="ru-RU" smtClean="0"/>
              <a:t>06.03.2023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C9E228-8480-4A1E-917A-F2346BC3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A5625D-56E4-49E9-B6CD-AB63536E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51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72183-9075-4A8A-89C1-BD08AC3E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CAF77-3B04-411B-8469-F7F51D8A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C732B0-0DF1-4466-A761-0207E89DD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A25D64-D923-4EC6-83D8-0DF78350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1A5D-80A9-42D0-958E-BD8EBD39F5BC}" type="datetime1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80C207-175A-4F5B-84A4-5FB9C7C7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3BB6BC-B2E1-4E14-A21C-DF9B1856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2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E87D1-125E-4941-9341-320B5D4D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FBEA0A-0219-4481-8816-F74DD3CAA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EE50E5-F025-42D0-8474-103CCECC3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8D2542-119F-46F7-AD25-45BA23D1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A761-3DD9-4811-B83A-4C9C6C9E94EF}" type="datetime1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C0BB8C-71FB-402E-B369-145B037E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C2813F-EB28-4072-8732-E62612B3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7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A3351-4D79-408E-99F0-385ABA6C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EBF071-4E9C-4343-8A25-D8405850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346B95-5EA7-4DF4-A07A-72547E01E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4712-52BE-499B-A324-36DF979EC9AF}" type="datetime1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F62EB1-5171-47FC-92BC-58A2A82D3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F8956D-3F3A-4828-8B77-88F135093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612F3-2934-48EA-A5E3-8A4B09DD7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02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spersky.ru/" TargetMode="External"/><Relationship Id="rId2" Type="http://schemas.openxmlformats.org/officeDocument/2006/relationships/hyperlink" Target="https://ru.wikiped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kaspersky.ru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724193A-B20B-499A-BBF4-FB25773D1438}"/>
              </a:ext>
            </a:extLst>
          </p:cNvPr>
          <p:cNvSpPr/>
          <p:nvPr/>
        </p:nvSpPr>
        <p:spPr>
          <a:xfrm>
            <a:off x="5609968" y="536898"/>
            <a:ext cx="6507892" cy="584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77470" indent="-6350" algn="r">
              <a:lnSpc>
                <a:spcPct val="111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просвещения РФ</a:t>
            </a:r>
          </a:p>
          <a:p>
            <a:pPr marL="6350" marR="77470" indent="-6350" algn="r">
              <a:lnSpc>
                <a:spcPct val="111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 КО ПОО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информационных технологий и строительства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90BB9DD-F1CE-4A23-A3E5-E14736CFA667}"/>
              </a:ext>
            </a:extLst>
          </p:cNvPr>
          <p:cNvSpPr/>
          <p:nvPr/>
        </p:nvSpPr>
        <p:spPr>
          <a:xfrm>
            <a:off x="6021860" y="2983012"/>
            <a:ext cx="6096000" cy="891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" marR="77470" indent="-6350" algn="r">
              <a:lnSpc>
                <a:spcPct val="111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Учебная практика по ПМ.04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«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Сопровождение и обслуживание программного обеспечения компьютерных систем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»</a:t>
            </a:r>
          </a:p>
          <a:p>
            <a:pPr marL="6350" marR="77470" indent="-6350" algn="ctr">
              <a:lnSpc>
                <a:spcPct val="111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Антивирус Касперского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54D3EC2-38D9-4745-ABAF-EE900655B8D0}"/>
              </a:ext>
            </a:extLst>
          </p:cNvPr>
          <p:cNvSpPr/>
          <p:nvPr/>
        </p:nvSpPr>
        <p:spPr>
          <a:xfrm>
            <a:off x="639150" y="4648199"/>
            <a:ext cx="5367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Карпов Ярослав Максимович, ИСп21-2К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C0FA7DB-BFCA-4E13-A4F6-9B52A90AB965}"/>
              </a:ext>
            </a:extLst>
          </p:cNvPr>
          <p:cNvSpPr/>
          <p:nvPr/>
        </p:nvSpPr>
        <p:spPr>
          <a:xfrm>
            <a:off x="4708643" y="5736517"/>
            <a:ext cx="199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Калининград 2023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BDE0CC-B97D-46F6-AFEF-072A4520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0" y="357184"/>
            <a:ext cx="3155695" cy="907142"/>
          </a:xfrm>
          <a:prstGeom prst="rect">
            <a:avLst/>
          </a:prstGeo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8066BBC-716F-4F89-BE5C-BEFBB702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117D5B-9E7D-4B65-9E17-3220779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99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1833A-C50E-45BB-BCBA-1A449DB8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совместимости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938DE0-E0C0-4E0C-8B52-CE49970D7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Касперского есть проблема с совместимостью, она связана с операционной системой. В данном случае у Касперского проблема совместимости 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8.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установки она выдает ошибку о проблеме. Чтобы ее решить, нужно поставить другую версию операционной системы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EFC9C-273E-4BFF-911A-362FA479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346B5A-040E-4E62-B18C-15373621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10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27D05DB-6471-414A-BEE9-04FC5923A3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2967" y="1257300"/>
            <a:ext cx="4742121" cy="3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4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BCF77-8893-49D2-B47D-281DC6F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68D7C-4079-44DE-94E0-1FEC2A7AD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защита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Предотвращение угроз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системы и данных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конфиденциальных данных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183150-AECB-465B-A83B-798CDEDD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96F71A-0E0B-4B44-A6F8-0836F555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11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4F647-FCF5-4E55-840D-47FBECE6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защита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8ECD0-F2F6-41A6-96AB-31859578B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вирусов, троянских программ и червей.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шпионских и рекламных программ.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активности 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программ блокировки экрана.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Откат действий вредоносной программы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5203C9-0BD7-4676-A24F-62DCC5C6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DDEB0A-EBF1-452E-8AF7-A75D0370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68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A810E-9C7B-436A-ADB9-5A1DB5F9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Предотвращение угроз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6187F7-5C1C-40A2-85B4-485DD9673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уязвимостей в ОС и установленном ПО.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устранение уязвимостей в браузере.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Блокирование ссылок на заражённые сайты.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8FBE40-6695-46B5-9438-4BC2D4F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C8D7E-B94E-406F-8808-38EA9889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15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367EF-C903-4AB4-AA8A-54E6B5A0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системы 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A948A3-F204-4AB9-8B5D-806E289C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установки программы на заражённый компьютер.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самозащиты программы от выключения или остановки.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корректных настроек системы после удаления вредоносного ПО.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инструментов для создания диска аварийного восстановления.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9AA7EB-731F-49FA-AE8D-75142AB7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801542-A420-4B2D-8BE2-3008222B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17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2E3BC-F523-4F1A-87B1-271B7480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конфиденциальных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F55F86-558A-42F6-A73C-D85EFA9D3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Блокирование ссылок на фишинговые сайты 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всех видов кейлоггеров.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Защищенный браузер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3124A2-7953-4D45-886F-8225A18C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6040AD-1181-4768-9F28-10CE16F6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64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CABFF-4336-482C-AF59-693FD3F3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D1CC9B-F84B-4845-B245-8148BCDD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антивирус является одним из самых важных ПО на компьютере или любом другом устройстве, так как в интернете очень много вирусов и вредоносных ПО, которые могут нанести вред устройству.      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Антивирус Касперского является довольно эффективным антивирусным ПО для защиты компьютера. Он не дает переходить по опасным ссылкам, загружать вредоносное ПО.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7DF1A0-7596-45E4-9C06-DE72EC43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70DCB-2511-4BEF-80F6-0C76D01F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840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0DD22-F973-4EBB-BFD2-F1AAFF30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F35BE-B4EB-4DAA-BDE1-6A0BC9E6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https://ru.wikipedia.org/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https://www.kaspersky.ru/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https://support.kaspersky.ru/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F63EE7-367E-4F9D-8E71-863246C5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96B8DC-D4FA-4A49-B7FF-566404D7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05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C12C26-BF91-498D-A2E6-4095AC55C11B}"/>
              </a:ext>
            </a:extLst>
          </p:cNvPr>
          <p:cNvSpPr/>
          <p:nvPr/>
        </p:nvSpPr>
        <p:spPr>
          <a:xfrm>
            <a:off x="3001979" y="2792628"/>
            <a:ext cx="74930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8D12FD-7062-45FE-B771-DFD3EB04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5263E4-1772-40A2-9253-3D270C5F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3D1909-5BFC-4992-A05F-909F3FE20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0" y="208328"/>
            <a:ext cx="3155695" cy="9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1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B326F-D91F-473B-BD94-FEC86AF1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2C7CE-DA10-4A50-BBDB-FAFE79CE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Антивирусное программное обеспечение обеспечивает безопасность для компьютера. Оно защищает компьютер от различных кибер-угроз, таких как трояны, черви, шпионские программы, программы вымогатели и т.д.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341253-3968-4AD9-923C-F6E22434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243055-A798-4C81-8F5A-0D4F3C48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9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AA7A6-86D2-4076-8D9E-10F8CFC8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Инструктаж по технике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ECDA7B-7C43-4FAA-85A8-093E504BC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Антивирус нужно загружать с официального сайта.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удалить старый антивирус, если он есть.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Антивирус нужно обновлять, так как разработчики в новых обновлениях исправляют ошибки предыдущей версии.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Лучше не ставить антивирус на слабый компьютер, так как он может замедлять его работу.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253DC5-789D-4107-994A-DC5165E5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427CB4-2484-4EC1-96C2-0FA40AAA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99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9265F-1F3E-408E-965E-803E9CB3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Антивирус Касперского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4765CF-9859-4784-91EB-62989C4A7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Антивирус Касперского – программное обеспечение разработанное лабораторией Касперского для защиты компьютера от вредоносного ПО, которым являются вирусы, трояны, черви, программы-шпионы и т.д. Также он защищает данные, блокирует переходы на фишинговые ссылки.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14DCE9-33A7-4BD6-8F01-D75688C5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CC028A-50E3-4BD5-8A5D-9715B307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4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E97CC61-9968-4321-8B81-9C0DA3CDD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6094" y="987425"/>
            <a:ext cx="4906388" cy="4873625"/>
          </a:xfrm>
        </p:spPr>
      </p:pic>
    </p:spTree>
    <p:extLst>
      <p:ext uri="{BB962C8B-B14F-4D97-AF65-F5344CB8AC3E}">
        <p14:creationId xmlns:p14="http://schemas.microsoft.com/office/powerpoint/2010/main" val="212353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722B-FB4C-4FC6-94C5-68BFD3CF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антивируса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56257D-315D-4D80-B616-E378A78DA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Защиты от всех видов интернет-угроз.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трафика, почтовых сообщений и скачиваемых файлов в режиме реального времени.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спама и фишинга.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Родительский контроль.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утечек всей конфиденциальной информации.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Постоянный сетевой контроль.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A373DB-F070-4EFD-BD2C-BE4D0017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A25326-E50F-43D0-87AE-B97D3201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5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A0BC2-D565-42AD-B287-BE84D4A6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антивируса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451417-7EC0-47F7-947D-6B8A42B3F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регулярно платить за лицензионный ключ.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нагрузка на систему, которая приводит к медленной работе маломощных компьютеров.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Занимает много места и оперативной памяти при работе.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проверки требуется закрытие других программ, что иногда бывает просто невозможно.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Воспринимает некоторые нормальные файлы, как вредоносные.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Определенные функции программы могут быть слишком навязчивыми и надоедать пользователю.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C989B7-08F4-47DD-BE9E-67DA3E83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D184C4-91EC-45B4-A2E4-FE61F37A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2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A5A09-1756-4B31-AA43-27C5CDC4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установке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2B6D70-0AC3-4267-A61B-2C01A0CA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7, windows 10, Mac 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ОЗУ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1ГГц и выше.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1500мб свободного места на диске.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76B71-0E10-4511-AC35-689BF759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BA8F3E-5AB3-442C-953D-83A4FC50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37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AF2C1-E3EE-4083-AEFB-00F7EF03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673260-7412-43DF-8BE2-3B1CB05D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Скачиваем антивирус с официального сайта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Запускаем установочный файл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Устанавливаем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B3B59C-5635-4626-A85B-9E532278DD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26056" y="1027906"/>
            <a:ext cx="3178170" cy="2364485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C81C1C-9BAC-4F96-8049-0C35EBE8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3636A0-1C5A-4370-A12C-2F5D61E7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C86614-C9CE-42FC-8880-C8A1F72378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75763" y="3757361"/>
            <a:ext cx="2349659" cy="22540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452269-095E-4F04-9278-3FBFEB03B4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82621" y="3595191"/>
            <a:ext cx="2927979" cy="225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7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B9719-9E09-466D-82EE-F5CBAFCE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диагностики оборудования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1D64CD2-38A1-40D3-9DF3-89C95B143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610" y="2489732"/>
            <a:ext cx="4268916" cy="2766370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543F9E-EFCC-4263-8DA3-AFFAA10F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5DFC49-D0BF-489E-940A-2E87DADA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12F3-2934-48EA-A5E3-8A4B09DD748F}" type="slidenum">
              <a:rPr lang="ru-RU" smtClean="0"/>
              <a:t>9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A82A4D-A37D-44A2-A21D-F8DB2DB850B9}"/>
              </a:ext>
            </a:extLst>
          </p:cNvPr>
          <p:cNvSpPr txBox="1"/>
          <p:nvPr/>
        </p:nvSpPr>
        <p:spPr>
          <a:xfrm>
            <a:off x="2512827" y="2056146"/>
            <a:ext cx="8321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AIDA64             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FurMark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Victoria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81BCA7B-9213-40FE-9354-72D60359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714" y="2425478"/>
            <a:ext cx="2205346" cy="305318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25DEC3-93AA-40F1-903F-D8FE8959C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412" y="2489732"/>
            <a:ext cx="3728428" cy="273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87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580</Words>
  <Application>Microsoft Office PowerPoint</Application>
  <PresentationFormat>Широкоэкранный</PresentationFormat>
  <Paragraphs>90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Введение</vt:lpstr>
      <vt:lpstr>Инструктаж по технике безопасности</vt:lpstr>
      <vt:lpstr>Антивирус Касперского</vt:lpstr>
      <vt:lpstr>Достоинства антивируса</vt:lpstr>
      <vt:lpstr>Недостатки антивируса</vt:lpstr>
      <vt:lpstr>Требования к установке</vt:lpstr>
      <vt:lpstr>Установка</vt:lpstr>
      <vt:lpstr>Средства диагностики оборудования</vt:lpstr>
      <vt:lpstr>Проблема совместимости</vt:lpstr>
      <vt:lpstr>Функции</vt:lpstr>
      <vt:lpstr>Базовая защита</vt:lpstr>
      <vt:lpstr>Предотвращение угроз</vt:lpstr>
      <vt:lpstr>Восстановление системы и данных</vt:lpstr>
      <vt:lpstr>Защита конфиденциальных данных</vt:lpstr>
      <vt:lpstr>Заключение</vt:lpstr>
      <vt:lpstr>Список использованных источников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lucky .</dc:creator>
  <cp:lastModifiedBy>student</cp:lastModifiedBy>
  <cp:revision>21</cp:revision>
  <dcterms:created xsi:type="dcterms:W3CDTF">2023-03-05T19:44:34Z</dcterms:created>
  <dcterms:modified xsi:type="dcterms:W3CDTF">2023-03-06T13:06:45Z</dcterms:modified>
</cp:coreProperties>
</file>