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5" r:id="rId6"/>
    <p:sldId id="262" r:id="rId7"/>
    <p:sldId id="266" r:id="rId8"/>
    <p:sldId id="261" r:id="rId9"/>
    <p:sldId id="264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35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928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9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58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796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9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244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279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40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65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29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6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4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63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20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77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4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2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495301"/>
            <a:ext cx="5308866" cy="2832096"/>
          </a:xfrm>
        </p:spPr>
        <p:txBody>
          <a:bodyPr/>
          <a:lstStyle/>
          <a:p>
            <a:r>
              <a:rPr lang="ru-RU" sz="4000" dirty="0"/>
              <a:t>Разработка базы данных</a:t>
            </a:r>
            <a:br>
              <a:rPr lang="ru-RU" sz="4000" dirty="0"/>
            </a:br>
            <a:r>
              <a:rPr lang="ru-RU" sz="4000" dirty="0"/>
              <a:t> для мебельного магазина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Курсовая работа | 2025 год</a:t>
            </a:r>
          </a:p>
          <a:p>
            <a:r>
              <a:rPr lang="ru-RU" dirty="0"/>
              <a:t>Выполнил</a:t>
            </a:r>
            <a:r>
              <a:rPr lang="en-US" dirty="0"/>
              <a:t>: </a:t>
            </a:r>
            <a:r>
              <a:rPr lang="ru-RU" dirty="0"/>
              <a:t>Гаран Ярослав </a:t>
            </a:r>
            <a:br>
              <a:rPr lang="ru-RU" dirty="0"/>
            </a:br>
            <a:r>
              <a:rPr lang="ru-RU" dirty="0"/>
              <a:t>3 Курс ИСИП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BEB8CB-33E2-B167-55C0-FC5BF251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Репозиторий </a:t>
            </a:r>
            <a:r>
              <a:rPr lang="en-US" dirty="0"/>
              <a:t>Git</a:t>
            </a:r>
            <a:endParaRPr lang="ru-RU" dirty="0"/>
          </a:p>
        </p:txBody>
      </p:sp>
      <p:pic>
        <p:nvPicPr>
          <p:cNvPr id="5" name="Объект 4" descr="Изображение выглядит как шаблон, прямоугольный, пиксель, кроссворд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6D3F923-74C3-95AB-0751-171655140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3531" y="2490788"/>
            <a:ext cx="3444875" cy="3444875"/>
          </a:xfrm>
        </p:spPr>
      </p:pic>
    </p:spTree>
    <p:extLst>
      <p:ext uri="{BB962C8B-B14F-4D97-AF65-F5344CB8AC3E}">
        <p14:creationId xmlns:p14="http://schemas.microsoft.com/office/powerpoint/2010/main" val="289088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9E818-BA11-3F53-57A3-2F1296C3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7B3DE6B8-2952-AC9E-B91A-2CD6EC2C16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952" y="2490788"/>
            <a:ext cx="2634033" cy="344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59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Магазины мебели требуют точного учёта товаров и заказов.</a:t>
            </a:r>
          </a:p>
          <a:p>
            <a:r>
              <a:rPr lang="ru-RU" dirty="0"/>
              <a:t>База данных снижает риск ошибок и ускоряет обработку заказов.</a:t>
            </a:r>
          </a:p>
          <a:p>
            <a:r>
              <a:rPr lang="ru-RU" dirty="0"/>
              <a:t>Информационная система упрощает взаимодействие с клиентами.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Цель</a:t>
            </a:r>
            <a:r>
              <a:rPr lang="ru-RU" dirty="0"/>
              <a:t>: создать надёжную БД для учёта мебели, клиентов и заказов.</a:t>
            </a:r>
          </a:p>
          <a:p>
            <a:r>
              <a:rPr lang="ru-RU" b="1" dirty="0"/>
              <a:t>Задачи</a:t>
            </a:r>
            <a:r>
              <a:rPr lang="ru-RU" dirty="0"/>
              <a:t>:</a:t>
            </a:r>
          </a:p>
          <a:p>
            <a:r>
              <a:rPr lang="ru-RU" dirty="0"/>
              <a:t>- Показать структуру БД и ER-диаграмму.</a:t>
            </a:r>
          </a:p>
          <a:p>
            <a:r>
              <a:rPr lang="ru-RU" dirty="0"/>
              <a:t>- Провести тестирование </a:t>
            </a:r>
            <a:r>
              <a:rPr lang="en-US" dirty="0"/>
              <a:t>SQL-</a:t>
            </a:r>
            <a:r>
              <a:rPr lang="ru-RU" dirty="0"/>
              <a:t>запросами.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БД и </a:t>
            </a:r>
            <a:r>
              <a:rPr lang="en-US" dirty="0"/>
              <a:t>ER-</a:t>
            </a:r>
            <a:r>
              <a:rPr lang="ru-RU" dirty="0"/>
              <a:t>диаграмма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Таблицы: </a:t>
            </a:r>
            <a:r>
              <a:rPr lang="ru-RU" i="1" dirty="0"/>
              <a:t>Products, </a:t>
            </a:r>
            <a:r>
              <a:rPr lang="ru-RU" i="1" dirty="0" err="1"/>
              <a:t>Customers</a:t>
            </a:r>
            <a:r>
              <a:rPr lang="ru-RU" i="1" dirty="0"/>
              <a:t>, </a:t>
            </a:r>
            <a:r>
              <a:rPr lang="ru-RU" i="1" dirty="0" err="1"/>
              <a:t>Orders</a:t>
            </a:r>
            <a:r>
              <a:rPr lang="ru-RU" i="1" dirty="0"/>
              <a:t>, </a:t>
            </a:r>
            <a:r>
              <a:rPr lang="ru-RU" i="1" dirty="0" err="1"/>
              <a:t>OrderItems</a:t>
            </a:r>
            <a:r>
              <a:rPr lang="ru-RU" i="1" dirty="0"/>
              <a:t>, </a:t>
            </a:r>
            <a:r>
              <a:rPr lang="ru-RU" i="1" dirty="0" err="1"/>
              <a:t>Suppliers</a:t>
            </a:r>
            <a:r>
              <a:rPr lang="ru-RU" i="1" dirty="0"/>
              <a:t>, </a:t>
            </a:r>
            <a:r>
              <a:rPr lang="ru-RU" i="1" dirty="0" err="1"/>
              <a:t>Categories</a:t>
            </a:r>
            <a:r>
              <a:rPr lang="ru-RU" dirty="0"/>
              <a:t>.</a:t>
            </a:r>
          </a:p>
          <a:p>
            <a:r>
              <a:rPr lang="ru-RU" dirty="0"/>
              <a:t>Диаграмма отражает связи один-ко-многим.</a:t>
            </a:r>
          </a:p>
          <a:p>
            <a:pPr algn="ctr"/>
            <a:r>
              <a:rPr lang="ru-RU" dirty="0"/>
              <a:t>Пример диаграммы ниже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44796-3F00-2360-AF77-1670B67C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C106059-EB2B-A876-7D06-32B5F123A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20" y="737647"/>
            <a:ext cx="8448160" cy="5382705"/>
          </a:xfrm>
        </p:spPr>
      </p:pic>
    </p:spTree>
    <p:extLst>
      <p:ext uri="{BB962C8B-B14F-4D97-AF65-F5344CB8AC3E}">
        <p14:creationId xmlns:p14="http://schemas.microsoft.com/office/powerpoint/2010/main" val="5192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Примеры SQL-запросов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</a:t>
            </a:r>
            <a:r>
              <a:rPr lang="ru-RU" dirty="0"/>
              <a:t>Вывод остатков по категориям.</a:t>
            </a:r>
          </a:p>
          <a:p>
            <a:r>
              <a:rPr lang="ru-RU" dirty="0"/>
              <a:t>- История заказов клиентов.</a:t>
            </a:r>
          </a:p>
          <a:p>
            <a:r>
              <a:rPr lang="ru-RU" dirty="0"/>
              <a:t>- </a:t>
            </a:r>
            <a:r>
              <a:rPr lang="ru-RU" i="0" dirty="0">
                <a:effectLst/>
              </a:rPr>
              <a:t>среднюю цену товаров по производителям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BB7487-F50E-B401-4EE4-75222B1C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80" y="2730650"/>
            <a:ext cx="4572638" cy="1247949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319E3443-0C13-9215-4732-B47EF99E9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00261" y="686875"/>
            <a:ext cx="2343477" cy="194337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07DAFA-0DE9-2C64-CCF0-E335F46C6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445" y="4412354"/>
            <a:ext cx="202910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9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Реализованный функционал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Готовые таблицы со связами.</a:t>
            </a:r>
          </a:p>
          <a:p>
            <a:r>
              <a:rPr lang="ru-RU" dirty="0"/>
              <a:t>Процедуры: </a:t>
            </a:r>
            <a:r>
              <a:rPr lang="en-US" dirty="0" err="1"/>
              <a:t>AddCustomer</a:t>
            </a:r>
            <a:r>
              <a:rPr lang="en-US" dirty="0"/>
              <a:t>, </a:t>
            </a:r>
            <a:r>
              <a:rPr lang="en-US" dirty="0" err="1"/>
              <a:t>MakeOrder</a:t>
            </a:r>
            <a:r>
              <a:rPr lang="en-US" dirty="0"/>
              <a:t>, </a:t>
            </a:r>
            <a:r>
              <a:rPr lang="ru-RU" dirty="0" err="1"/>
              <a:t>ДобавитьПоставщика</a:t>
            </a:r>
            <a:r>
              <a:rPr lang="ru-RU" dirty="0"/>
              <a:t>.</a:t>
            </a:r>
          </a:p>
          <a:p>
            <a:r>
              <a:rPr lang="ru-RU" dirty="0"/>
              <a:t>Триггер: обновление остатка при заказе.</a:t>
            </a:r>
          </a:p>
          <a:p>
            <a:r>
              <a:rPr lang="ru-RU" dirty="0"/>
              <a:t>Представление: </a:t>
            </a:r>
            <a:r>
              <a:rPr lang="en-US" dirty="0" err="1"/>
              <a:t>TopSuppliers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 работы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решает задачи учёта и автоматизации.</a:t>
            </a:r>
          </a:p>
          <a:p>
            <a:r>
              <a:rPr lang="ru-RU" dirty="0" err="1"/>
              <a:t>Хорошое</a:t>
            </a:r>
            <a:r>
              <a:rPr lang="ru-RU" dirty="0"/>
              <a:t> быстро действие в пару кликов.</a:t>
            </a:r>
          </a:p>
          <a:p>
            <a:r>
              <a:rPr lang="ru-RU" dirty="0"/>
              <a:t>Планы развития в будущем:</a:t>
            </a:r>
          </a:p>
          <a:p>
            <a:r>
              <a:rPr lang="ru-RU" dirty="0"/>
              <a:t>- Интеграция с интернет-магазином.</a:t>
            </a:r>
          </a:p>
          <a:p>
            <a:r>
              <a:rPr lang="ru-RU" dirty="0"/>
              <a:t>- API для мобильного приложения.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190</Words>
  <Application>Microsoft Office PowerPoint</Application>
  <PresentationFormat>Экран (4:3)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Garamond</vt:lpstr>
      <vt:lpstr>Натуральные материалы</vt:lpstr>
      <vt:lpstr>Разработка базы данных  для мебельного магазина</vt:lpstr>
      <vt:lpstr>Актуальность темы</vt:lpstr>
      <vt:lpstr>Цель и задачи</vt:lpstr>
      <vt:lpstr>Структура БД и ER-диаграмма</vt:lpstr>
      <vt:lpstr>Презентация PowerPoint</vt:lpstr>
      <vt:lpstr>Примеры SQL-запросов</vt:lpstr>
      <vt:lpstr>Презентация PowerPoint</vt:lpstr>
      <vt:lpstr>Реализованный функционал</vt:lpstr>
      <vt:lpstr>Итог работы</vt:lpstr>
      <vt:lpstr>Репозиторий Git</vt:lpstr>
      <vt:lpstr>Спасибо за внимание!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Ярослав Гаран</dc:creator>
  <cp:keywords/>
  <dc:description>generated using python-pptx</dc:description>
  <cp:lastModifiedBy>Ярослав Гаран</cp:lastModifiedBy>
  <cp:revision>3</cp:revision>
  <dcterms:created xsi:type="dcterms:W3CDTF">2013-01-27T09:14:16Z</dcterms:created>
  <dcterms:modified xsi:type="dcterms:W3CDTF">2025-06-24T22:04:17Z</dcterms:modified>
  <cp:category/>
</cp:coreProperties>
</file>