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08" r:id="rId2"/>
  </p:sldMasterIdLst>
  <p:sldIdLst>
    <p:sldId id="256" r:id="rId3"/>
    <p:sldId id="257" r:id="rId4"/>
    <p:sldId id="258" r:id="rId5"/>
    <p:sldId id="260" r:id="rId6"/>
    <p:sldId id="265" r:id="rId7"/>
    <p:sldId id="262" r:id="rId8"/>
    <p:sldId id="266" r:id="rId9"/>
    <p:sldId id="261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4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2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6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1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0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9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3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76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8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DB9A8-9537-24DA-FA81-4AC4D37F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66E1B-D68F-56F5-53B5-8B0393AA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C8A7C7-D061-1824-F1C6-80FB5BB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85C7CF-EF17-F345-DCC9-3301E023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757EF-44B1-DBF1-1F4B-B8A36E5A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3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58C39-A2FB-9B30-8293-08951737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BA7E8-D576-7D6E-0774-14ADFF50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A290E-74C5-3CFE-3B07-40DD1322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BB408A-7055-3A27-BC1A-FEE7FCA7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78690-D800-CFAC-F015-631560A1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7E98D-2804-2167-A3FD-F326D738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147FF1-69BD-AE94-FA21-DD8263F9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F6AA6-0D09-8628-81DA-9D392F56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EEEADA-4557-9C09-F749-A88A203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4A3C5-0EEB-DFFA-63C6-B5F2B366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20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CB191-DC70-CCBC-5FF9-8898B843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A8E75-EE77-28B9-7BCB-D456F40B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44DA5-BA30-3B95-2922-75BAC4552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943421-4A52-D99B-275F-02A44098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BC61C-BDCF-83F3-3A6A-D27965E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12D393-FB2B-4BB7-1114-90016242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1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A3E27-B896-CA1A-44E7-E33AA321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E6E439-D61B-27F5-6AA4-348459D6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353E2A-91A7-1E74-BF94-583FEAB76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768764-03B8-A7F9-B2C6-6B0D08EB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A0A8459-4A59-B7FE-A7D4-9EC7E5FA9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717F26-F86F-F036-3D02-4EEA5B2B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9F6C85-52CB-EA86-F650-11173472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1AE1C5-DAEC-EDF8-E87A-257D1756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3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94EA7-68C8-65EB-E018-1FB52FE9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8A3BE1-3217-88CC-876D-01B730C6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3C99DD-5FAD-F922-57DF-B0A07104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0CA40B-AA04-5491-91B5-3B8BAB43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70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B326F8-073C-B738-B806-3404AD35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E4D6ED-436C-60DE-989D-18B87F6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19355-23B1-54AB-C05B-7F9383FE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6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B3737-D7A6-C7CD-A5C3-9A2F7C43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73EFC-FD42-5789-FEBA-59A70AB0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6498CF-35E7-6B59-D434-360D39CE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22876D-700A-BA92-8A57-42EEA552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232A0-3360-5D88-D29F-47ABEA9C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A845EA-3E96-14EE-0A1F-CE1A09CB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5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1B6D4-AD7E-B1E3-3F46-6F63004C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70A9E4-F1B4-0B96-6E85-505730A3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6FD93F-1038-7CA6-DC48-04789C08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5FFED-0ACA-FBC1-F771-A903BB7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BA9CD-4173-8296-17C3-E7928578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A797F-64AE-9D40-5723-109EE5CA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7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8772C-D61E-C759-9C0A-B5256C95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5AB60-866A-8F3D-8C8F-B02A9B79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7F773-B2D5-910F-DEF0-32270567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683CB9-2D62-DB0E-33EE-FF1B8EC6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B2138-17FC-98F9-F27B-06F20021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2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AB4F14-6C35-4AE2-D68E-012E74180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276CF-CF30-DDA0-9AC2-D6F372A9D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269E-72D0-9DB5-2B5F-E8F5DDE4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9432B6-EACA-84B2-DAA1-94B2FCE6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A505B-05EE-ADE5-25AF-D926F6C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8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8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1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2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1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4F00C-E3D1-F4E4-4BEF-D5FF87C8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C1876E-DA16-2CE1-9623-D3F23D7E9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AE967-AD21-6FDF-798B-3798A4037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67418-D7AF-227C-FB13-FBEF337F4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FB7A8B-F340-FA40-3230-A0A29DFA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5134" y="0"/>
            <a:ext cx="5308866" cy="2832096"/>
          </a:xfrm>
        </p:spPr>
        <p:txBody>
          <a:bodyPr/>
          <a:lstStyle/>
          <a:p>
            <a:r>
              <a:rPr lang="ru-RU" sz="4000" dirty="0"/>
              <a:t>Разработка базы данных</a:t>
            </a:r>
            <a:br>
              <a:rPr lang="ru-RU" sz="4000" dirty="0"/>
            </a:br>
            <a:r>
              <a:rPr lang="ru-RU" sz="4000" dirty="0"/>
              <a:t> для мебельного магазина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1762" y="2889246"/>
            <a:ext cx="4992238" cy="1655762"/>
          </a:xfrm>
        </p:spPr>
        <p:txBody>
          <a:bodyPr/>
          <a:lstStyle/>
          <a:p>
            <a:r>
              <a:rPr lang="ru-RU" sz="2000" dirty="0"/>
              <a:t>Курсовой проект</a:t>
            </a:r>
          </a:p>
          <a:p>
            <a:pPr algn="r"/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Гаран Ярослав </a:t>
            </a:r>
            <a:br>
              <a:rPr lang="ru-RU" dirty="0"/>
            </a:br>
            <a:r>
              <a:rPr lang="ru-RU" dirty="0"/>
              <a:t>3 Курс ИСИП</a:t>
            </a:r>
            <a:endParaRPr dirty="0"/>
          </a:p>
        </p:txBody>
      </p:sp>
      <p:pic>
        <p:nvPicPr>
          <p:cNvPr id="4" name="Рисунок 3" descr="Изображение выглядит как рисунок, зарисовка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5E423EE-A674-EED3-153E-F6483E5C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76214"/>
            <a:ext cx="3872362" cy="3283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790AD-BCE4-CF85-CFDA-386E7DE79141}"/>
              </a:ext>
            </a:extLst>
          </p:cNvPr>
          <p:cNvSpPr txBox="1"/>
          <p:nvPr/>
        </p:nvSpPr>
        <p:spPr>
          <a:xfrm>
            <a:off x="1448384" y="4019034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ЧУПО «ВШП»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EB8CB-33E2-B167-55C0-FC5BF251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Объект 4" descr="Изображение выглядит как шаблон, прямоугольный, пиксель, кроссвор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D3F923-74C3-95AB-0751-171655140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531" y="2490788"/>
            <a:ext cx="3444875" cy="3444875"/>
          </a:xfrm>
        </p:spPr>
      </p:pic>
    </p:spTree>
    <p:extLst>
      <p:ext uri="{BB962C8B-B14F-4D97-AF65-F5344CB8AC3E}">
        <p14:creationId xmlns:p14="http://schemas.microsoft.com/office/powerpoint/2010/main" val="28908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E818-BA11-3F53-57A3-2F1296C3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B3DE6B8-2952-AC9E-B91A-2CD6EC2C1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8952" y="2490788"/>
            <a:ext cx="2634033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9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Магазины мебели требуют точного учёта товаров и заказов.</a:t>
            </a:r>
          </a:p>
          <a:p>
            <a:r>
              <a:rPr lang="ru-RU" dirty="0"/>
              <a:t>База данных снижает риск ошибок и ускоряет обработку заказов.</a:t>
            </a:r>
          </a:p>
          <a:p>
            <a:r>
              <a:rPr lang="ru-RU" dirty="0"/>
              <a:t>Информационная система упрощает взаимодействие с клиентами.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</a:t>
            </a:r>
            <a:r>
              <a:rPr lang="ru-RU" dirty="0"/>
              <a:t>: создать надёжную БД для учёта мебели, клиентов и заказов.</a:t>
            </a:r>
          </a:p>
          <a:p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- Показать структуру БД и ER-диаграмму.</a:t>
            </a:r>
          </a:p>
          <a:p>
            <a:r>
              <a:rPr lang="ru-RU" dirty="0"/>
              <a:t>- Провести тестирование </a:t>
            </a:r>
            <a:r>
              <a:rPr lang="en-US" dirty="0"/>
              <a:t>SQL-</a:t>
            </a:r>
            <a:r>
              <a:rPr lang="ru-RU" dirty="0"/>
              <a:t>запросами.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 и </a:t>
            </a:r>
            <a:r>
              <a:rPr lang="en-US" dirty="0"/>
              <a:t>ER-</a:t>
            </a:r>
            <a:r>
              <a:rPr lang="ru-RU" dirty="0"/>
              <a:t>диаграмма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Таблицы: </a:t>
            </a:r>
            <a:r>
              <a:rPr lang="ru-RU" i="1" dirty="0"/>
              <a:t>Products, </a:t>
            </a:r>
            <a:r>
              <a:rPr lang="ru-RU" i="1" dirty="0" err="1"/>
              <a:t>Customers</a:t>
            </a:r>
            <a:r>
              <a:rPr lang="ru-RU" i="1" dirty="0"/>
              <a:t>, </a:t>
            </a:r>
            <a:r>
              <a:rPr lang="ru-RU" i="1" dirty="0" err="1"/>
              <a:t>Orders</a:t>
            </a:r>
            <a:r>
              <a:rPr lang="ru-RU" i="1" dirty="0"/>
              <a:t>, </a:t>
            </a:r>
            <a:r>
              <a:rPr lang="ru-RU" i="1" dirty="0" err="1"/>
              <a:t>OrderItems</a:t>
            </a:r>
            <a:r>
              <a:rPr lang="ru-RU" i="1" dirty="0"/>
              <a:t>, </a:t>
            </a:r>
            <a:r>
              <a:rPr lang="ru-RU" i="1" dirty="0" err="1"/>
              <a:t>Suppliers</a:t>
            </a:r>
            <a:r>
              <a:rPr lang="ru-RU" i="1" dirty="0"/>
              <a:t>, </a:t>
            </a:r>
            <a:r>
              <a:rPr lang="ru-RU" i="1" dirty="0" err="1"/>
              <a:t>Categories</a:t>
            </a:r>
            <a:r>
              <a:rPr lang="ru-RU" dirty="0"/>
              <a:t>.</a:t>
            </a:r>
          </a:p>
          <a:p>
            <a:r>
              <a:rPr lang="ru-RU" dirty="0"/>
              <a:t>Диаграмма отражает связи один-ко-многим.</a:t>
            </a:r>
          </a:p>
          <a:p>
            <a:pPr algn="ctr"/>
            <a:r>
              <a:rPr lang="ru-RU" dirty="0"/>
              <a:t>Пример диаграммы ниже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44796-3F00-2360-AF77-1670B67C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106059-EB2B-A876-7D06-32B5F123A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20" y="737647"/>
            <a:ext cx="8448160" cy="5382705"/>
          </a:xfrm>
        </p:spPr>
      </p:pic>
    </p:spTree>
    <p:extLst>
      <p:ext uri="{BB962C8B-B14F-4D97-AF65-F5344CB8AC3E}">
        <p14:creationId xmlns:p14="http://schemas.microsoft.com/office/powerpoint/2010/main" val="5192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Примеры SQL-запросов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lang="ru-RU" dirty="0"/>
              <a:t>Вывод остатков по категориям.</a:t>
            </a:r>
          </a:p>
          <a:p>
            <a:r>
              <a:rPr lang="ru-RU" dirty="0"/>
              <a:t>- История заказов клиентов.</a:t>
            </a:r>
          </a:p>
          <a:p>
            <a:r>
              <a:rPr lang="ru-RU" dirty="0"/>
              <a:t>- </a:t>
            </a:r>
            <a:r>
              <a:rPr lang="ru-RU" i="0" dirty="0">
                <a:effectLst/>
              </a:rPr>
              <a:t>среднюю цену товаров по производителям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B7487-F50E-B401-4EE4-75222B1C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0" y="2730650"/>
            <a:ext cx="4572638" cy="1247949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319E3443-0C13-9215-4732-B47EF99E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261" y="686875"/>
            <a:ext cx="2343477" cy="19433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7DAFA-0DE9-2C64-CCF0-E335F46C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45" y="4412354"/>
            <a:ext cx="202910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Готовые таблицы со связами.</a:t>
            </a:r>
          </a:p>
          <a:p>
            <a:r>
              <a:rPr lang="ru-RU" dirty="0"/>
              <a:t>Процедуры: </a:t>
            </a:r>
            <a:r>
              <a:rPr lang="en-US" dirty="0" err="1"/>
              <a:t>AddCustomer</a:t>
            </a:r>
            <a:r>
              <a:rPr lang="en-US" dirty="0"/>
              <a:t>, </a:t>
            </a:r>
            <a:r>
              <a:rPr lang="en-US" dirty="0" err="1"/>
              <a:t>MakeOrder</a:t>
            </a:r>
            <a:r>
              <a:rPr lang="en-US" dirty="0"/>
              <a:t>, </a:t>
            </a:r>
            <a:r>
              <a:rPr lang="ru-RU" dirty="0" err="1"/>
              <a:t>ДобавитьПоставщика</a:t>
            </a:r>
            <a:r>
              <a:rPr lang="ru-RU" dirty="0"/>
              <a:t>.</a:t>
            </a:r>
          </a:p>
          <a:p>
            <a:r>
              <a:rPr lang="ru-RU" dirty="0"/>
              <a:t>Триггер: обновление остатка при заказе.</a:t>
            </a:r>
          </a:p>
          <a:p>
            <a:r>
              <a:rPr lang="ru-RU" dirty="0"/>
              <a:t>Представление: </a:t>
            </a:r>
            <a:r>
              <a:rPr lang="en-US" dirty="0" err="1"/>
              <a:t>TopSuppliers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решает задачи учёта и автоматизации.</a:t>
            </a:r>
          </a:p>
          <a:p>
            <a:r>
              <a:rPr lang="ru-RU" dirty="0" err="1"/>
              <a:t>Хорошое</a:t>
            </a:r>
            <a:r>
              <a:rPr lang="ru-RU" dirty="0"/>
              <a:t> быстро действие в пару кликов.</a:t>
            </a:r>
          </a:p>
          <a:p>
            <a:r>
              <a:rPr lang="ru-RU" dirty="0"/>
              <a:t>Планы развития в будущем:</a:t>
            </a:r>
          </a:p>
          <a:p>
            <a:r>
              <a:rPr lang="ru-RU" dirty="0"/>
              <a:t>- Интеграция с интернет-магазином.</a:t>
            </a:r>
          </a:p>
          <a:p>
            <a:r>
              <a:rPr lang="ru-RU" dirty="0"/>
              <a:t>- API для мобильного приложения.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191</Words>
  <Application>Microsoft Office PowerPoint</Application>
  <PresentationFormat>Экран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Garamond</vt:lpstr>
      <vt:lpstr>Натуральные материалы</vt:lpstr>
      <vt:lpstr>Тема Office</vt:lpstr>
      <vt:lpstr>Разработка базы данных  для мебельного магазина</vt:lpstr>
      <vt:lpstr>Актуальность темы</vt:lpstr>
      <vt:lpstr>Цель и задачи</vt:lpstr>
      <vt:lpstr>Структура БД и ER-диаграмма</vt:lpstr>
      <vt:lpstr>Презентация PowerPoint</vt:lpstr>
      <vt:lpstr>Примеры SQL-запросов</vt:lpstr>
      <vt:lpstr>Презентация PowerPoint</vt:lpstr>
      <vt:lpstr>Реализованный функционал</vt:lpstr>
      <vt:lpstr>Итог работы</vt:lpstr>
      <vt:lpstr>Репозиторий Git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Ярослав Гаран</dc:creator>
  <cp:keywords/>
  <dc:description>generated using python-pptx</dc:description>
  <cp:lastModifiedBy>Ярослав Гаран</cp:lastModifiedBy>
  <cp:revision>4</cp:revision>
  <dcterms:created xsi:type="dcterms:W3CDTF">2013-01-27T09:14:16Z</dcterms:created>
  <dcterms:modified xsi:type="dcterms:W3CDTF">2025-06-25T09:07:21Z</dcterms:modified>
  <cp:category/>
</cp:coreProperties>
</file>