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>
        <p:scale>
          <a:sx n="99" d="100"/>
          <a:sy n="99" d="100"/>
        </p:scale>
        <p:origin x="10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88AA-A5FC-40D3-FFF1-E45FB121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35FDC-41BF-6C92-7DDF-5A0B9AE7C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750F-7579-4A17-5E97-0EC8E05F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8039-F23E-7D36-0BED-D4C493A2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F366-FF2E-6F48-FACC-2199936F7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330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088D-5B61-E782-7BEF-1081A598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6C0C0-E9DC-3785-25FD-33376533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1246-EE2B-C77E-E51F-BEBF3F74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E1F3-556A-1533-D0AD-EAD694C9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A0255-C097-F77A-B59D-52D3C8EF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31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14FE9-1900-3CB1-F41C-750E6E55D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DD9A8-2D3F-6E0C-AF02-B9FD4928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00909-E6A3-49AB-D908-17C6150F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716BA-B70E-45C0-3B2A-F73839B5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A71D-0A11-7AD2-1BDF-4B71A468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863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105A-4897-8E9D-D0A8-F8A89211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0EEB-990F-3297-1152-8D9BEC81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90C6-E028-03CC-D478-D1669662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0D9A-2517-1EFF-60D3-2364F488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48BD-8AD6-DDB7-0941-97D0787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95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228B-6E90-EC18-24DB-1B5E7958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E01EB-3684-A057-E5FE-80FF3C0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FA6E-8F37-FAD5-04E1-8472A879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FA2E-0993-9D5D-52AE-39B8147F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9DCA-1D38-CC00-953E-2FC04354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79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9475-BCF1-CF97-523A-AD69E3D9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A191-3BF6-CE89-4372-ACCD78084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E80B-C8D6-B992-D9DD-F0E80980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7C25D-18A2-58A0-2A69-51F9513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0A7EC-8518-4738-82B6-A535F911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A18BA-FDC3-0C41-0045-72330D56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9562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FAC3-FE08-7E57-8D22-A13C6337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AB11-4B62-BDC9-A837-DF8E61D7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60058-37A6-AF6A-CDA4-7CD472AE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7805E-A1FA-2C6D-B619-310CE8A8E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1536A-81A3-CD8A-EDDD-F2FB626D7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ED876-9416-491D-B7A9-1D8F7E9B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737B3-396C-254B-AABD-34BBDA5B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BFA7A-0A8E-D635-F31D-AD9B7D5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44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137E-5FF2-E763-CBDC-EDD8FFB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4F821-093E-AE0B-938D-9E019E9D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1783-05C0-96AD-E972-D5165DE0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4A125-EFF1-879B-444E-3CBD98BA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29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3F9ED-3130-DFE3-2D80-614BDC65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8DA65-7803-490A-3C8E-73E301AC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5EA2-6544-30C1-A8AB-E9A01EF6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882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7027-A313-4B9D-1C68-0681D035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AF0A-1402-3536-E418-C8BEB8AB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07EFF-4464-3FF3-9A16-5947B3F74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B984-DEF6-D5B3-1399-14C568E4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E63C-8F19-9B32-A745-955C22AA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148D0-AA3F-E264-8926-6523EC26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90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4898-A5B8-56C6-D043-1FCDBA3D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47795-B238-A8E8-A7BB-4D7155475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AD4B-8C6D-4CB8-886A-96DB2BFA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D143-205E-334A-484B-4DA1F86A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AA6D-9D27-C5AE-6E0B-3FB749D1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19976-EE6F-48E0-1B92-68C098B4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440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BB257-009C-B25B-1CA4-365258B3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4C1E2-E30D-2D25-9715-E9C4512E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9E51-5336-C389-0FDD-FE2B406B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35B804-D678-8240-ADAB-444558B34833}" type="datetimeFigureOut">
              <a:rPr lang="en-IL" smtClean="0"/>
              <a:t>18/01/2025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E715-BBDC-4F68-8466-EE8B10D16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4935-A4D7-B85F-EECA-A719AF40C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7B5A5-A03D-CB44-A5EF-0CA1052A0D4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605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64AA-C18B-ACD7-DC4B-E0620328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5824" y="-1063054"/>
            <a:ext cx="12423648" cy="2852928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שאלה 1: התפלגות תקיפות הטרור בישראל לפי אזורים שונים </a:t>
            </a:r>
            <a:endParaRPr lang="en-IL" sz="4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946F9-97F9-0F1A-5420-A3BA95C79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9702"/>
            <a:ext cx="9144000" cy="1655762"/>
          </a:xfrm>
        </p:spPr>
        <p:txBody>
          <a:bodyPr>
            <a:norm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993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BD5-20AE-7F80-5A53-2108817C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8716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ADF0D8FF-CCE7-E587-F02C-31763C20C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2963"/>
            <a:ext cx="7846195" cy="4813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3248E-610F-0BAD-F053-5AF82551F87E}"/>
              </a:ext>
            </a:extLst>
          </p:cNvPr>
          <p:cNvSpPr txBox="1"/>
          <p:nvPr/>
        </p:nvSpPr>
        <p:spPr>
          <a:xfrm>
            <a:off x="7701566" y="2713854"/>
            <a:ext cx="42100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בבירור בנתונים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7179F-F0CE-7D9F-1817-33055806EC70}"/>
              </a:ext>
            </a:extLst>
          </p:cNvPr>
          <p:cNvCxnSpPr>
            <a:cxnSpLocks/>
          </p:cNvCxnSpPr>
          <p:nvPr/>
        </p:nvCxnSpPr>
        <p:spPr>
          <a:xfrm>
            <a:off x="8203692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C76E-6B42-812F-F417-E77B0D9E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196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5F16AE73-AC99-4C18-05F2-07C15A285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391" y="0"/>
            <a:ext cx="371793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BB6DD-18FA-ABC6-B2FD-0DDE26ABDBBE}"/>
              </a:ext>
            </a:extLst>
          </p:cNvPr>
          <p:cNvSpPr txBox="1"/>
          <p:nvPr/>
        </p:nvSpPr>
        <p:spPr>
          <a:xfrm>
            <a:off x="5145024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671388-9164-2B26-3B11-9F6F4076435A}"/>
              </a:ext>
            </a:extLst>
          </p:cNvPr>
          <p:cNvCxnSpPr>
            <a:cxnSpLocks/>
          </p:cNvCxnSpPr>
          <p:nvPr/>
        </p:nvCxnSpPr>
        <p:spPr>
          <a:xfrm>
            <a:off x="6547104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60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76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System Font Regular</vt:lpstr>
      <vt:lpstr>Wingdings</vt:lpstr>
      <vt:lpstr>Office Theme</vt:lpstr>
      <vt:lpstr>שאלה 1: התפלגות תקיפות הטרור בישראל לפי אזורים שונים </vt:lpstr>
      <vt:lpstr>חלופה 1</vt:lpstr>
      <vt:lpstr>חלופה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Avraham Elbaz</dc:creator>
  <cp:lastModifiedBy>Avraham Elbaz</cp:lastModifiedBy>
  <cp:revision>7</cp:revision>
  <dcterms:created xsi:type="dcterms:W3CDTF">2025-01-18T10:40:52Z</dcterms:created>
  <dcterms:modified xsi:type="dcterms:W3CDTF">2025-01-18T11:45:55Z</dcterms:modified>
</cp:coreProperties>
</file>