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>
      <p:cViewPr varScale="1">
        <p:scale>
          <a:sx n="87" d="100"/>
          <a:sy n="87" d="100"/>
        </p:scale>
        <p:origin x="12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989138"/>
            <a:ext cx="4176713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781300"/>
            <a:ext cx="4176713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900113" y="981075"/>
            <a:ext cx="359568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595688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88913"/>
            <a:ext cx="61928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981075"/>
            <a:ext cx="73437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162" y="1916832"/>
            <a:ext cx="6400800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2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455" y="6524425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6335009" cy="154326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81336"/>
            <a:ext cx="1314633" cy="68589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36" y="3559239"/>
            <a:ext cx="4811682" cy="410753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1494145" y="4313348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5936" y="332656"/>
            <a:ext cx="3239889" cy="723900"/>
          </a:xfrm>
        </p:spPr>
        <p:txBody>
          <a:bodyPr/>
          <a:lstStyle/>
          <a:p>
            <a:r>
              <a:rPr lang="he-IL" sz="3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3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" y="1048688"/>
            <a:ext cx="8518694" cy="94015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2243123" cy="334583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4211960" y="2204864"/>
            <a:ext cx="4032448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15AC2F-2628-6C67-F920-2805820EE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1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E7BF15B-F8A7-952B-85B5-B891E0269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665E-DA9A-C77B-C646-34EA233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E2C606-FBC4-6E7C-6583-CB46034B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3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17D8C0-F857-976C-EB66-F73B58AB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277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81075"/>
            <a:ext cx="7056438" cy="5473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342</Words>
  <Application>Microsoft Office PowerPoint</Application>
  <PresentationFormat>‫הצגה על המסך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Segoe UI Black</vt:lpstr>
      <vt:lpstr>Tahoma</vt:lpstr>
      <vt:lpstr>Verdana</vt:lpstr>
      <vt:lpstr>template</vt:lpstr>
      <vt:lpstr>מצגת של PowerPoint‏</vt:lpstr>
      <vt:lpstr>Data Overview</vt:lpstr>
      <vt:lpstr>דוגמה מהנתונים</vt:lpstr>
      <vt:lpstr>Task 1</vt:lpstr>
      <vt:lpstr>Task 2</vt:lpstr>
      <vt:lpstr>Task 3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Yarin Shohat</cp:lastModifiedBy>
  <cp:revision>90</cp:revision>
  <dcterms:created xsi:type="dcterms:W3CDTF">2006-06-13T13:03:30Z</dcterms:created>
  <dcterms:modified xsi:type="dcterms:W3CDTF">2025-01-17T22:08:51Z</dcterms:modified>
</cp:coreProperties>
</file>